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93"/>
  </p:notesMasterIdLst>
  <p:sldIdLst>
    <p:sldId id="280" r:id="rId22"/>
    <p:sldId id="257" r:id="rId23"/>
    <p:sldId id="353" r:id="rId24"/>
    <p:sldId id="259" r:id="rId25"/>
    <p:sldId id="256" r:id="rId26"/>
    <p:sldId id="258" r:id="rId27"/>
    <p:sldId id="279" r:id="rId28"/>
    <p:sldId id="271" r:id="rId29"/>
    <p:sldId id="354" r:id="rId30"/>
    <p:sldId id="322" r:id="rId31"/>
    <p:sldId id="323" r:id="rId32"/>
    <p:sldId id="324" r:id="rId33"/>
    <p:sldId id="325" r:id="rId34"/>
    <p:sldId id="326" r:id="rId35"/>
    <p:sldId id="355" r:id="rId36"/>
    <p:sldId id="327" r:id="rId37"/>
    <p:sldId id="356" r:id="rId38"/>
    <p:sldId id="349" r:id="rId39"/>
    <p:sldId id="328" r:id="rId40"/>
    <p:sldId id="329" r:id="rId41"/>
    <p:sldId id="357" r:id="rId42"/>
    <p:sldId id="262" r:id="rId43"/>
    <p:sldId id="287" r:id="rId44"/>
    <p:sldId id="313" r:id="rId45"/>
    <p:sldId id="314" r:id="rId46"/>
    <p:sldId id="296" r:id="rId47"/>
    <p:sldId id="358" r:id="rId48"/>
    <p:sldId id="330" r:id="rId49"/>
    <p:sldId id="359" r:id="rId50"/>
    <p:sldId id="331" r:id="rId51"/>
    <p:sldId id="332" r:id="rId52"/>
    <p:sldId id="333" r:id="rId53"/>
    <p:sldId id="335" r:id="rId54"/>
    <p:sldId id="334" r:id="rId55"/>
    <p:sldId id="290" r:id="rId56"/>
    <p:sldId id="312" r:id="rId57"/>
    <p:sldId id="293" r:id="rId58"/>
    <p:sldId id="315" r:id="rId59"/>
    <p:sldId id="316" r:id="rId60"/>
    <p:sldId id="300" r:id="rId61"/>
    <p:sldId id="360" r:id="rId62"/>
    <p:sldId id="337" r:id="rId63"/>
    <p:sldId id="361" r:id="rId64"/>
    <p:sldId id="362" r:id="rId65"/>
    <p:sldId id="336" r:id="rId66"/>
    <p:sldId id="363" r:id="rId67"/>
    <p:sldId id="338" r:id="rId68"/>
    <p:sldId id="339" r:id="rId69"/>
    <p:sldId id="340" r:id="rId70"/>
    <p:sldId id="364" r:id="rId71"/>
    <p:sldId id="341" r:id="rId72"/>
    <p:sldId id="291" r:id="rId73"/>
    <p:sldId id="350" r:id="rId74"/>
    <p:sldId id="317" r:id="rId75"/>
    <p:sldId id="318" r:id="rId76"/>
    <p:sldId id="319" r:id="rId77"/>
    <p:sldId id="320" r:id="rId78"/>
    <p:sldId id="342" r:id="rId79"/>
    <p:sldId id="365" r:id="rId80"/>
    <p:sldId id="343" r:id="rId81"/>
    <p:sldId id="344" r:id="rId82"/>
    <p:sldId id="366" r:id="rId83"/>
    <p:sldId id="345" r:id="rId84"/>
    <p:sldId id="346" r:id="rId85"/>
    <p:sldId id="351" r:id="rId86"/>
    <p:sldId id="347" r:id="rId87"/>
    <p:sldId id="367" r:id="rId88"/>
    <p:sldId id="368" r:id="rId89"/>
    <p:sldId id="348" r:id="rId90"/>
    <p:sldId id="321" r:id="rId91"/>
    <p:sldId id="352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06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A83D4-20AF-4F47-B41D-C8143D3C0118}" type="doc">
      <dgm:prSet loTypeId="urn:microsoft.com/office/officeart/2008/layout/HexagonCluster" loCatId="pictur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8804E1C-BCD8-423E-810A-DA1AB4F55A4D}">
      <dgm:prSet phldrT="[Text]" custT="1"/>
      <dgm:spPr/>
      <dgm:t>
        <a:bodyPr/>
        <a:lstStyle/>
        <a:p>
          <a:r>
            <a:rPr lang="en-US" sz="2500" b="1" dirty="0" smtClean="0"/>
            <a:t>The first sign of pregnancy is usually a missed menstrual period</a:t>
          </a:r>
          <a:endParaRPr lang="en-US" sz="2500" b="1" dirty="0"/>
        </a:p>
      </dgm:t>
    </dgm:pt>
    <dgm:pt modelId="{1665266E-87CE-4CB2-BF5B-2D4A87E251FE}" type="parTrans" cxnId="{2B994441-E356-4D8C-83E3-9D06E9FDE482}">
      <dgm:prSet/>
      <dgm:spPr/>
      <dgm:t>
        <a:bodyPr/>
        <a:lstStyle/>
        <a:p>
          <a:endParaRPr lang="en-US"/>
        </a:p>
      </dgm:t>
    </dgm:pt>
    <dgm:pt modelId="{889932E8-07D1-495D-9862-902B3D8920D5}" type="sibTrans" cxnId="{2B994441-E356-4D8C-83E3-9D06E9FDE48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889E2F-7419-4F09-B950-8D5EFC9A7BA7}" type="pres">
      <dgm:prSet presAssocID="{4C2A83D4-20AF-4F47-B41D-C8143D3C011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148FB47-F6F5-4DBF-9110-63EC3CE84492}" type="pres">
      <dgm:prSet presAssocID="{F8804E1C-BCD8-423E-810A-DA1AB4F55A4D}" presName="text1" presStyleCnt="0"/>
      <dgm:spPr/>
    </dgm:pt>
    <dgm:pt modelId="{1FD750A2-CE6D-4666-9A3D-3C981C168ABC}" type="pres">
      <dgm:prSet presAssocID="{F8804E1C-BCD8-423E-810A-DA1AB4F55A4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2BA62-F3A2-44A9-A85A-C0BCA22DB594}" type="pres">
      <dgm:prSet presAssocID="{F8804E1C-BCD8-423E-810A-DA1AB4F55A4D}" presName="textaccent1" presStyleCnt="0"/>
      <dgm:spPr/>
    </dgm:pt>
    <dgm:pt modelId="{FCE5B01A-45B1-4E30-B0D3-D0A2BB7C2C1F}" type="pres">
      <dgm:prSet presAssocID="{F8804E1C-BCD8-423E-810A-DA1AB4F55A4D}" presName="accentRepeatNode" presStyleLbl="solidAlignAcc1" presStyleIdx="0" presStyleCnt="2"/>
      <dgm:spPr/>
    </dgm:pt>
    <dgm:pt modelId="{BD8249A4-40A4-48F4-8F6C-6516359155AF}" type="pres">
      <dgm:prSet presAssocID="{889932E8-07D1-495D-9862-902B3D8920D5}" presName="image1" presStyleCnt="0"/>
      <dgm:spPr/>
    </dgm:pt>
    <dgm:pt modelId="{2F08635F-43DA-405D-BF08-A5096205F3A1}" type="pres">
      <dgm:prSet presAssocID="{889932E8-07D1-495D-9862-902B3D8920D5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5E67F0C7-627B-413A-92F8-A16416EEB934}" type="pres">
      <dgm:prSet presAssocID="{889932E8-07D1-495D-9862-902B3D8920D5}" presName="imageaccent1" presStyleCnt="0"/>
      <dgm:spPr/>
    </dgm:pt>
    <dgm:pt modelId="{5DBFF4F1-3F23-4405-848C-C98BFADA3626}" type="pres">
      <dgm:prSet presAssocID="{889932E8-07D1-495D-9862-902B3D8920D5}" presName="accentRepeatNode" presStyleLbl="solidAlignAcc1" presStyleIdx="1" presStyleCnt="2"/>
      <dgm:spPr/>
    </dgm:pt>
  </dgm:ptLst>
  <dgm:cxnLst>
    <dgm:cxn modelId="{2B994441-E356-4D8C-83E3-9D06E9FDE482}" srcId="{4C2A83D4-20AF-4F47-B41D-C8143D3C0118}" destId="{F8804E1C-BCD8-423E-810A-DA1AB4F55A4D}" srcOrd="0" destOrd="0" parTransId="{1665266E-87CE-4CB2-BF5B-2D4A87E251FE}" sibTransId="{889932E8-07D1-495D-9862-902B3D8920D5}"/>
    <dgm:cxn modelId="{C094B6E9-2DC2-4B2E-8A1F-B67EBA259E77}" type="presOf" srcId="{F8804E1C-BCD8-423E-810A-DA1AB4F55A4D}" destId="{1FD750A2-CE6D-4666-9A3D-3C981C168ABC}" srcOrd="0" destOrd="0" presId="urn:microsoft.com/office/officeart/2008/layout/HexagonCluster"/>
    <dgm:cxn modelId="{A4AF543C-6617-4004-A9BB-EAED01292D21}" type="presOf" srcId="{4C2A83D4-20AF-4F47-B41D-C8143D3C0118}" destId="{08889E2F-7419-4F09-B950-8D5EFC9A7BA7}" srcOrd="0" destOrd="0" presId="urn:microsoft.com/office/officeart/2008/layout/HexagonCluster"/>
    <dgm:cxn modelId="{5E4A8CBF-18AB-44B6-BCFF-E014D917F521}" type="presOf" srcId="{889932E8-07D1-495D-9862-902B3D8920D5}" destId="{2F08635F-43DA-405D-BF08-A5096205F3A1}" srcOrd="0" destOrd="0" presId="urn:microsoft.com/office/officeart/2008/layout/HexagonCluster"/>
    <dgm:cxn modelId="{041898D0-CC00-40F6-9A4D-41FA8C108678}" type="presParOf" srcId="{08889E2F-7419-4F09-B950-8D5EFC9A7BA7}" destId="{E148FB47-F6F5-4DBF-9110-63EC3CE84492}" srcOrd="0" destOrd="0" presId="urn:microsoft.com/office/officeart/2008/layout/HexagonCluster"/>
    <dgm:cxn modelId="{BC4077B9-B85A-446E-85C1-A371DDDB9162}" type="presParOf" srcId="{E148FB47-F6F5-4DBF-9110-63EC3CE84492}" destId="{1FD750A2-CE6D-4666-9A3D-3C981C168ABC}" srcOrd="0" destOrd="0" presId="urn:microsoft.com/office/officeart/2008/layout/HexagonCluster"/>
    <dgm:cxn modelId="{B9B73056-03AA-4BB5-A03E-3A77723C12F8}" type="presParOf" srcId="{08889E2F-7419-4F09-B950-8D5EFC9A7BA7}" destId="{6BE2BA62-F3A2-44A9-A85A-C0BCA22DB594}" srcOrd="1" destOrd="0" presId="urn:microsoft.com/office/officeart/2008/layout/HexagonCluster"/>
    <dgm:cxn modelId="{310F5927-7C2F-4D78-8590-112B4949AD75}" type="presParOf" srcId="{6BE2BA62-F3A2-44A9-A85A-C0BCA22DB594}" destId="{FCE5B01A-45B1-4E30-B0D3-D0A2BB7C2C1F}" srcOrd="0" destOrd="0" presId="urn:microsoft.com/office/officeart/2008/layout/HexagonCluster"/>
    <dgm:cxn modelId="{199CB356-93B9-49F8-94A4-6A2CA575F2E2}" type="presParOf" srcId="{08889E2F-7419-4F09-B950-8D5EFC9A7BA7}" destId="{BD8249A4-40A4-48F4-8F6C-6516359155AF}" srcOrd="2" destOrd="0" presId="urn:microsoft.com/office/officeart/2008/layout/HexagonCluster"/>
    <dgm:cxn modelId="{746F83D3-539E-4F0B-9BE0-106496434700}" type="presParOf" srcId="{BD8249A4-40A4-48F4-8F6C-6516359155AF}" destId="{2F08635F-43DA-405D-BF08-A5096205F3A1}" srcOrd="0" destOrd="0" presId="urn:microsoft.com/office/officeart/2008/layout/HexagonCluster"/>
    <dgm:cxn modelId="{8EA9FF37-3C12-4796-BCAD-781683048D28}" type="presParOf" srcId="{08889E2F-7419-4F09-B950-8D5EFC9A7BA7}" destId="{5E67F0C7-627B-413A-92F8-A16416EEB934}" srcOrd="3" destOrd="0" presId="urn:microsoft.com/office/officeart/2008/layout/HexagonCluster"/>
    <dgm:cxn modelId="{59D621EC-5ECE-4A17-AE5B-5A5AD1443F34}" type="presParOf" srcId="{5E67F0C7-627B-413A-92F8-A16416EEB934}" destId="{5DBFF4F1-3F23-4405-848C-C98BFADA362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49D4B-746F-48D3-B6C0-C5F4591198F0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B873979-E171-4860-9006-278A85792DA2}">
      <dgm:prSet phldrT="[Text]"/>
      <dgm:spPr/>
      <dgm:t>
        <a:bodyPr/>
        <a:lstStyle/>
        <a:p>
          <a:r>
            <a:rPr lang="en-US" dirty="0" smtClean="0"/>
            <a:t>Germinal stage</a:t>
          </a:r>
          <a:endParaRPr lang="en-US" dirty="0"/>
        </a:p>
      </dgm:t>
    </dgm:pt>
    <dgm:pt modelId="{B16F4B20-0EBE-46BD-A52D-2465B0D0C001}" type="parTrans" cxnId="{67127349-6461-453E-8F39-348E423C8BB6}">
      <dgm:prSet/>
      <dgm:spPr/>
      <dgm:t>
        <a:bodyPr/>
        <a:lstStyle/>
        <a:p>
          <a:endParaRPr lang="en-US"/>
        </a:p>
      </dgm:t>
    </dgm:pt>
    <dgm:pt modelId="{9750E238-B6C2-4E12-A3E1-7BAE5B13CC0D}" type="sibTrans" cxnId="{67127349-6461-453E-8F39-348E423C8BB6}">
      <dgm:prSet/>
      <dgm:spPr/>
      <dgm:t>
        <a:bodyPr/>
        <a:lstStyle/>
        <a:p>
          <a:endParaRPr lang="en-US"/>
        </a:p>
      </dgm:t>
    </dgm:pt>
    <dgm:pt modelId="{54CADED1-D5C5-4940-BBD4-3FFB06DBCB9D}">
      <dgm:prSet phldrT="[Text]"/>
      <dgm:spPr/>
      <dgm:t>
        <a:bodyPr/>
        <a:lstStyle/>
        <a:p>
          <a:r>
            <a:rPr lang="en-US" dirty="0" smtClean="0"/>
            <a:t>Embryo implants in the lining of uterus</a:t>
          </a:r>
          <a:endParaRPr lang="en-US" dirty="0"/>
        </a:p>
      </dgm:t>
    </dgm:pt>
    <dgm:pt modelId="{C12FF481-AC59-4871-B890-200647507B36}" type="parTrans" cxnId="{4C45F995-3960-4EDD-8FAF-18BB41160CA0}">
      <dgm:prSet/>
      <dgm:spPr/>
      <dgm:t>
        <a:bodyPr/>
        <a:lstStyle/>
        <a:p>
          <a:endParaRPr lang="en-US"/>
        </a:p>
      </dgm:t>
    </dgm:pt>
    <dgm:pt modelId="{3F3C6F8A-4463-4FF6-AF5F-45D58241BA3B}" type="sibTrans" cxnId="{4C45F995-3960-4EDD-8FAF-18BB41160CA0}">
      <dgm:prSet/>
      <dgm:spPr/>
      <dgm:t>
        <a:bodyPr/>
        <a:lstStyle/>
        <a:p>
          <a:endParaRPr lang="en-US"/>
        </a:p>
      </dgm:t>
    </dgm:pt>
    <dgm:pt modelId="{4FE919ED-F01E-4C8C-B9E7-2FCBF908DBE2}">
      <dgm:prSet phldrT="[Text]"/>
      <dgm:spPr/>
      <dgm:t>
        <a:bodyPr/>
        <a:lstStyle/>
        <a:p>
          <a:r>
            <a:rPr lang="en-US" dirty="0" smtClean="0"/>
            <a:t>Embryonic stage</a:t>
          </a:r>
          <a:endParaRPr lang="en-US" dirty="0"/>
        </a:p>
      </dgm:t>
    </dgm:pt>
    <dgm:pt modelId="{93080876-6F03-4F44-A1C1-DB97D90C6667}" type="parTrans" cxnId="{FA09E4F0-25E4-445E-B624-4F1644021DCD}">
      <dgm:prSet/>
      <dgm:spPr/>
      <dgm:t>
        <a:bodyPr/>
        <a:lstStyle/>
        <a:p>
          <a:endParaRPr lang="en-US"/>
        </a:p>
      </dgm:t>
    </dgm:pt>
    <dgm:pt modelId="{092C7726-BF19-44CA-894F-0E332924EBEE}" type="sibTrans" cxnId="{FA09E4F0-25E4-445E-B624-4F1644021DCD}">
      <dgm:prSet/>
      <dgm:spPr/>
      <dgm:t>
        <a:bodyPr/>
        <a:lstStyle/>
        <a:p>
          <a:endParaRPr lang="en-US"/>
        </a:p>
      </dgm:t>
    </dgm:pt>
    <dgm:pt modelId="{8EABBE6B-3961-41E8-A8BE-49DDE1D2FAD1}">
      <dgm:prSet phldrT="[Text]"/>
      <dgm:spPr/>
      <dgm:t>
        <a:bodyPr/>
        <a:lstStyle/>
        <a:p>
          <a:r>
            <a:rPr lang="en-US" dirty="0" smtClean="0"/>
            <a:t>Placenta and umbilical cord develop</a:t>
          </a:r>
          <a:endParaRPr lang="en-US" dirty="0"/>
        </a:p>
      </dgm:t>
    </dgm:pt>
    <dgm:pt modelId="{3CB55AC7-6B4F-4A3E-B356-DB0A9F036541}" type="parTrans" cxnId="{5EF27FF8-0472-4050-B842-E195C4959942}">
      <dgm:prSet/>
      <dgm:spPr/>
      <dgm:t>
        <a:bodyPr/>
        <a:lstStyle/>
        <a:p>
          <a:endParaRPr lang="en-US"/>
        </a:p>
      </dgm:t>
    </dgm:pt>
    <dgm:pt modelId="{F48ED487-830D-41E5-B9EC-AC6C27D38188}" type="sibTrans" cxnId="{5EF27FF8-0472-4050-B842-E195C4959942}">
      <dgm:prSet/>
      <dgm:spPr/>
      <dgm:t>
        <a:bodyPr/>
        <a:lstStyle/>
        <a:p>
          <a:endParaRPr lang="en-US"/>
        </a:p>
      </dgm:t>
    </dgm:pt>
    <dgm:pt modelId="{5C6CC21D-E44A-4D7F-B308-999BC6BED642}">
      <dgm:prSet phldrT="[Text]"/>
      <dgm:spPr/>
      <dgm:t>
        <a:bodyPr/>
        <a:lstStyle/>
        <a:p>
          <a:r>
            <a:rPr lang="en-US" dirty="0" smtClean="0"/>
            <a:t>Fetal stage</a:t>
          </a:r>
          <a:endParaRPr lang="en-US" dirty="0"/>
        </a:p>
      </dgm:t>
    </dgm:pt>
    <dgm:pt modelId="{6B882231-A63E-492D-B8F8-C1617897B712}" type="parTrans" cxnId="{77BEF6B3-C32B-47B9-A789-F0AD66E25CE0}">
      <dgm:prSet/>
      <dgm:spPr/>
      <dgm:t>
        <a:bodyPr/>
        <a:lstStyle/>
        <a:p>
          <a:endParaRPr lang="en-US"/>
        </a:p>
      </dgm:t>
    </dgm:pt>
    <dgm:pt modelId="{23FC303A-0674-49C6-B148-9E289E932951}" type="sibTrans" cxnId="{77BEF6B3-C32B-47B9-A789-F0AD66E25CE0}">
      <dgm:prSet/>
      <dgm:spPr/>
      <dgm:t>
        <a:bodyPr/>
        <a:lstStyle/>
        <a:p>
          <a:endParaRPr lang="en-US"/>
        </a:p>
      </dgm:t>
    </dgm:pt>
    <dgm:pt modelId="{9A69EA12-6C1D-40A3-9BE8-82A0DAD98E5E}">
      <dgm:prSet phldrT="[Text]"/>
      <dgm:spPr/>
      <dgm:t>
        <a:bodyPr/>
        <a:lstStyle/>
        <a:p>
          <a:r>
            <a:rPr lang="en-US" dirty="0" smtClean="0"/>
            <a:t>Embryo is now called a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fetus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Term that describes a developing baby during the fetal stage of prenatal development </a:t>
          </a:r>
          <a:endParaRPr lang="en-US" b="1" dirty="0">
            <a:solidFill>
              <a:srgbClr val="00B050"/>
            </a:solidFill>
          </a:endParaRPr>
        </a:p>
      </dgm:t>
    </dgm:pt>
    <dgm:pt modelId="{B5C4DA23-2337-40EF-AAB4-4382A06BC548}" type="parTrans" cxnId="{1C1A3722-47BF-4867-BF6F-17C84EA989C2}">
      <dgm:prSet/>
      <dgm:spPr/>
      <dgm:t>
        <a:bodyPr/>
        <a:lstStyle/>
        <a:p>
          <a:endParaRPr lang="en-US"/>
        </a:p>
      </dgm:t>
    </dgm:pt>
    <dgm:pt modelId="{37A47E0F-11EB-4448-AD1A-70A604CFBA7A}" type="sibTrans" cxnId="{1C1A3722-47BF-4867-BF6F-17C84EA989C2}">
      <dgm:prSet/>
      <dgm:spPr/>
      <dgm:t>
        <a:bodyPr/>
        <a:lstStyle/>
        <a:p>
          <a:endParaRPr lang="en-US"/>
        </a:p>
      </dgm:t>
    </dgm:pt>
    <dgm:pt modelId="{244A9D4B-D617-435D-A971-ADE180E8D8E3}">
      <dgm:prSet phldrT="[Text]"/>
      <dgm:spPr/>
      <dgm:t>
        <a:bodyPr/>
        <a:lstStyle/>
        <a:p>
          <a:r>
            <a:rPr lang="en-US" dirty="0" smtClean="0"/>
            <a:t>Zygote divides into mass of cells called an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embryo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Term that describes a developing baby during the embryonic stage of prenatal development </a:t>
          </a:r>
          <a:endParaRPr lang="en-US" b="1" dirty="0">
            <a:solidFill>
              <a:srgbClr val="00B050"/>
            </a:solidFill>
          </a:endParaRPr>
        </a:p>
      </dgm:t>
    </dgm:pt>
    <dgm:pt modelId="{E6416090-9E51-4647-ACC2-B80B7596BFAE}" type="parTrans" cxnId="{58EF658F-D1B7-4CD1-BD73-5A602C21D084}">
      <dgm:prSet/>
      <dgm:spPr/>
      <dgm:t>
        <a:bodyPr/>
        <a:lstStyle/>
        <a:p>
          <a:endParaRPr lang="en-US"/>
        </a:p>
      </dgm:t>
    </dgm:pt>
    <dgm:pt modelId="{FF7B2FFA-0F0D-4DF4-9219-4956DC362E98}" type="sibTrans" cxnId="{58EF658F-D1B7-4CD1-BD73-5A602C21D084}">
      <dgm:prSet/>
      <dgm:spPr/>
      <dgm:t>
        <a:bodyPr/>
        <a:lstStyle/>
        <a:p>
          <a:endParaRPr lang="en-US"/>
        </a:p>
      </dgm:t>
    </dgm:pt>
    <dgm:pt modelId="{C76250D2-1964-4056-9373-08FE707DFF3D}">
      <dgm:prSet phldrT="[Text]"/>
      <dgm:spPr/>
      <dgm:t>
        <a:bodyPr/>
        <a:lstStyle/>
        <a:p>
          <a:r>
            <a:rPr lang="en-US" dirty="0" smtClean="0"/>
            <a:t>Development of organs, bones, and muscles</a:t>
          </a:r>
          <a:endParaRPr lang="en-US" dirty="0"/>
        </a:p>
      </dgm:t>
    </dgm:pt>
    <dgm:pt modelId="{0DB44581-89E9-400A-A9AA-D2AAA3B57292}" type="parTrans" cxnId="{FF55EF1F-22B6-447B-A390-0417537DFB5B}">
      <dgm:prSet/>
      <dgm:spPr/>
      <dgm:t>
        <a:bodyPr/>
        <a:lstStyle/>
        <a:p>
          <a:endParaRPr lang="en-US"/>
        </a:p>
      </dgm:t>
    </dgm:pt>
    <dgm:pt modelId="{B74F7A7B-0FC5-4E98-B7B7-F3954254791F}" type="sibTrans" cxnId="{FF55EF1F-22B6-447B-A390-0417537DFB5B}">
      <dgm:prSet/>
      <dgm:spPr/>
      <dgm:t>
        <a:bodyPr/>
        <a:lstStyle/>
        <a:p>
          <a:endParaRPr lang="en-US"/>
        </a:p>
      </dgm:t>
    </dgm:pt>
    <dgm:pt modelId="{1DBE5C24-482F-47B3-8EAB-84A32B794B0B}">
      <dgm:prSet phldrT="[Text]"/>
      <dgm:spPr/>
      <dgm:t>
        <a:bodyPr/>
        <a:lstStyle/>
        <a:p>
          <a:r>
            <a:rPr lang="en-US" dirty="0" smtClean="0"/>
            <a:t>Major organs begin to form and heartbeat begins</a:t>
          </a:r>
          <a:endParaRPr lang="en-US" dirty="0"/>
        </a:p>
      </dgm:t>
    </dgm:pt>
    <dgm:pt modelId="{1E3D5F28-12AC-4DB7-A7E8-A2564E6EF148}" type="parTrans" cxnId="{F811B740-1DBB-4324-BF8F-95B4977A73E6}">
      <dgm:prSet/>
      <dgm:spPr/>
      <dgm:t>
        <a:bodyPr/>
        <a:lstStyle/>
        <a:p>
          <a:endParaRPr lang="en-US"/>
        </a:p>
      </dgm:t>
    </dgm:pt>
    <dgm:pt modelId="{CC0CB0D3-E9D3-4133-A472-B797B6FA3D0B}" type="sibTrans" cxnId="{F811B740-1DBB-4324-BF8F-95B4977A73E6}">
      <dgm:prSet/>
      <dgm:spPr/>
      <dgm:t>
        <a:bodyPr/>
        <a:lstStyle/>
        <a:p>
          <a:endParaRPr lang="en-US"/>
        </a:p>
      </dgm:t>
    </dgm:pt>
    <dgm:pt modelId="{3FD51456-930E-44EC-A828-D14D504966D3}" type="pres">
      <dgm:prSet presAssocID="{BEE49D4B-746F-48D3-B6C0-C5F4591198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E5730-B7D1-443C-A2EE-BF3CF1919F91}" type="pres">
      <dgm:prSet presAssocID="{EB873979-E171-4860-9006-278A85792DA2}" presName="compNode" presStyleCnt="0"/>
      <dgm:spPr/>
    </dgm:pt>
    <dgm:pt modelId="{D42E371D-2A8D-4743-AC83-3A7E32FC917A}" type="pres">
      <dgm:prSet presAssocID="{EB873979-E171-4860-9006-278A85792DA2}" presName="aNode" presStyleLbl="bgShp" presStyleIdx="0" presStyleCnt="3"/>
      <dgm:spPr/>
      <dgm:t>
        <a:bodyPr/>
        <a:lstStyle/>
        <a:p>
          <a:endParaRPr lang="en-US"/>
        </a:p>
      </dgm:t>
    </dgm:pt>
    <dgm:pt modelId="{AAE55AAC-86F0-4A70-9145-AAB9C3BEBBAE}" type="pres">
      <dgm:prSet presAssocID="{EB873979-E171-4860-9006-278A85792DA2}" presName="textNode" presStyleLbl="bgShp" presStyleIdx="0" presStyleCnt="3"/>
      <dgm:spPr/>
      <dgm:t>
        <a:bodyPr/>
        <a:lstStyle/>
        <a:p>
          <a:endParaRPr lang="en-US"/>
        </a:p>
      </dgm:t>
    </dgm:pt>
    <dgm:pt modelId="{A6C965FE-AD55-4C0F-AAFA-6A3538ED8491}" type="pres">
      <dgm:prSet presAssocID="{EB873979-E171-4860-9006-278A85792DA2}" presName="compChildNode" presStyleCnt="0"/>
      <dgm:spPr/>
    </dgm:pt>
    <dgm:pt modelId="{84C58DD0-4EFC-4018-86F8-F9C1D396D26C}" type="pres">
      <dgm:prSet presAssocID="{EB873979-E171-4860-9006-278A85792DA2}" presName="theInnerList" presStyleCnt="0"/>
      <dgm:spPr/>
    </dgm:pt>
    <dgm:pt modelId="{F113D3BA-BBAB-4C2A-AF93-1BA1EC5259ED}" type="pres">
      <dgm:prSet presAssocID="{244A9D4B-D617-435D-A971-ADE180E8D8E3}" presName="childNode" presStyleLbl="node1" presStyleIdx="0" presStyleCnt="6" custScaleX="110267" custScaleY="142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C425A-2AF1-4533-B647-FF287479C612}" type="pres">
      <dgm:prSet presAssocID="{244A9D4B-D617-435D-A971-ADE180E8D8E3}" presName="aSpace2" presStyleCnt="0"/>
      <dgm:spPr/>
    </dgm:pt>
    <dgm:pt modelId="{4BB436D6-BF6D-4EAE-ABFE-28AB8BBC04E1}" type="pres">
      <dgm:prSet presAssocID="{54CADED1-D5C5-4940-BBD4-3FFB06DBCB9D}" presName="childNode" presStyleLbl="node1" presStyleIdx="1" presStyleCnt="6" custScaleX="110267" custScaleY="131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C8AF-6CB8-463F-993F-1FE4BAD8BDA2}" type="pres">
      <dgm:prSet presAssocID="{EB873979-E171-4860-9006-278A85792DA2}" presName="aSpace" presStyleCnt="0"/>
      <dgm:spPr/>
    </dgm:pt>
    <dgm:pt modelId="{F92EE3E1-C5E4-405F-B791-233EC97C380C}" type="pres">
      <dgm:prSet presAssocID="{4FE919ED-F01E-4C8C-B9E7-2FCBF908DBE2}" presName="compNode" presStyleCnt="0"/>
      <dgm:spPr/>
    </dgm:pt>
    <dgm:pt modelId="{53F9B5FA-24AF-4D6A-85A8-42B0B5BE474D}" type="pres">
      <dgm:prSet presAssocID="{4FE919ED-F01E-4C8C-B9E7-2FCBF908DBE2}" presName="aNode" presStyleLbl="bgShp" presStyleIdx="1" presStyleCnt="3"/>
      <dgm:spPr/>
      <dgm:t>
        <a:bodyPr/>
        <a:lstStyle/>
        <a:p>
          <a:endParaRPr lang="en-US"/>
        </a:p>
      </dgm:t>
    </dgm:pt>
    <dgm:pt modelId="{1F814C63-4B96-4045-BAB5-F53536905CDE}" type="pres">
      <dgm:prSet presAssocID="{4FE919ED-F01E-4C8C-B9E7-2FCBF908DBE2}" presName="textNode" presStyleLbl="bgShp" presStyleIdx="1" presStyleCnt="3"/>
      <dgm:spPr/>
      <dgm:t>
        <a:bodyPr/>
        <a:lstStyle/>
        <a:p>
          <a:endParaRPr lang="en-US"/>
        </a:p>
      </dgm:t>
    </dgm:pt>
    <dgm:pt modelId="{C22B70C2-E1A1-403A-B3E6-04999008A14E}" type="pres">
      <dgm:prSet presAssocID="{4FE919ED-F01E-4C8C-B9E7-2FCBF908DBE2}" presName="compChildNode" presStyleCnt="0"/>
      <dgm:spPr/>
    </dgm:pt>
    <dgm:pt modelId="{86A3F1D5-9A59-4985-8432-7C32C14CCB8B}" type="pres">
      <dgm:prSet presAssocID="{4FE919ED-F01E-4C8C-B9E7-2FCBF908DBE2}" presName="theInnerList" presStyleCnt="0"/>
      <dgm:spPr/>
    </dgm:pt>
    <dgm:pt modelId="{B636CE7B-D1AD-40B1-B7FD-338A4625E0EF}" type="pres">
      <dgm:prSet presAssocID="{8EABBE6B-3961-41E8-A8BE-49DDE1D2FAD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6808E-DB69-4837-8B04-C22545AF77BD}" type="pres">
      <dgm:prSet presAssocID="{8EABBE6B-3961-41E8-A8BE-49DDE1D2FAD1}" presName="aSpace2" presStyleCnt="0"/>
      <dgm:spPr/>
    </dgm:pt>
    <dgm:pt modelId="{218F0AE2-FE1F-4437-A499-3AA313E69892}" type="pres">
      <dgm:prSet presAssocID="{1DBE5C24-482F-47B3-8EAB-84A32B794B0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C60F-70FB-4A8F-9EF5-F13F719DEC99}" type="pres">
      <dgm:prSet presAssocID="{4FE919ED-F01E-4C8C-B9E7-2FCBF908DBE2}" presName="aSpace" presStyleCnt="0"/>
      <dgm:spPr/>
    </dgm:pt>
    <dgm:pt modelId="{BC9F2045-FCC4-45FB-829A-712AC8D7D205}" type="pres">
      <dgm:prSet presAssocID="{5C6CC21D-E44A-4D7F-B308-999BC6BED642}" presName="compNode" presStyleCnt="0"/>
      <dgm:spPr/>
    </dgm:pt>
    <dgm:pt modelId="{7D4F1FD8-1EC4-4B0F-AAFA-C260A5DE7DB2}" type="pres">
      <dgm:prSet presAssocID="{5C6CC21D-E44A-4D7F-B308-999BC6BED642}" presName="aNode" presStyleLbl="bgShp" presStyleIdx="2" presStyleCnt="3"/>
      <dgm:spPr/>
      <dgm:t>
        <a:bodyPr/>
        <a:lstStyle/>
        <a:p>
          <a:endParaRPr lang="en-US"/>
        </a:p>
      </dgm:t>
    </dgm:pt>
    <dgm:pt modelId="{A3D30625-C050-4D9B-85E0-33FE0D4A3C41}" type="pres">
      <dgm:prSet presAssocID="{5C6CC21D-E44A-4D7F-B308-999BC6BED642}" presName="textNode" presStyleLbl="bgShp" presStyleIdx="2" presStyleCnt="3"/>
      <dgm:spPr/>
      <dgm:t>
        <a:bodyPr/>
        <a:lstStyle/>
        <a:p>
          <a:endParaRPr lang="en-US"/>
        </a:p>
      </dgm:t>
    </dgm:pt>
    <dgm:pt modelId="{3A0F150C-A4E4-4506-9D5E-081AC6F99158}" type="pres">
      <dgm:prSet presAssocID="{5C6CC21D-E44A-4D7F-B308-999BC6BED642}" presName="compChildNode" presStyleCnt="0"/>
      <dgm:spPr/>
    </dgm:pt>
    <dgm:pt modelId="{F14420BF-A5A1-4EC9-A39C-4264BD2C09ED}" type="pres">
      <dgm:prSet presAssocID="{5C6CC21D-E44A-4D7F-B308-999BC6BED642}" presName="theInnerList" presStyleCnt="0"/>
      <dgm:spPr/>
    </dgm:pt>
    <dgm:pt modelId="{8699CDB6-0524-4C5B-BB3D-822C97F5F5E6}" type="pres">
      <dgm:prSet presAssocID="{9A69EA12-6C1D-40A3-9BE8-82A0DAD98E5E}" presName="childNode" presStyleLbl="node1" presStyleIdx="4" presStyleCnt="6" custScaleX="109173" custScaleY="142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408B4-1021-4C46-AC3F-A3EF9C027136}" type="pres">
      <dgm:prSet presAssocID="{9A69EA12-6C1D-40A3-9BE8-82A0DAD98E5E}" presName="aSpace2" presStyleCnt="0"/>
      <dgm:spPr/>
    </dgm:pt>
    <dgm:pt modelId="{488D5A07-C460-403F-82C1-9139F4BF430B}" type="pres">
      <dgm:prSet presAssocID="{C76250D2-1964-4056-9373-08FE707DFF3D}" presName="childNode" presStyleLbl="node1" presStyleIdx="5" presStyleCnt="6" custScaleX="110044" custScaleY="12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13E3D-AAF4-4998-A4B0-8706646B5E45}" type="presOf" srcId="{C76250D2-1964-4056-9373-08FE707DFF3D}" destId="{488D5A07-C460-403F-82C1-9139F4BF430B}" srcOrd="0" destOrd="0" presId="urn:microsoft.com/office/officeart/2005/8/layout/lProcess2"/>
    <dgm:cxn modelId="{222AFBAE-045D-45A2-9E17-BA4CFEBC7E23}" type="presOf" srcId="{4FE919ED-F01E-4C8C-B9E7-2FCBF908DBE2}" destId="{53F9B5FA-24AF-4D6A-85A8-42B0B5BE474D}" srcOrd="0" destOrd="0" presId="urn:microsoft.com/office/officeart/2005/8/layout/lProcess2"/>
    <dgm:cxn modelId="{F811B740-1DBB-4324-BF8F-95B4977A73E6}" srcId="{4FE919ED-F01E-4C8C-B9E7-2FCBF908DBE2}" destId="{1DBE5C24-482F-47B3-8EAB-84A32B794B0B}" srcOrd="1" destOrd="0" parTransId="{1E3D5F28-12AC-4DB7-A7E8-A2564E6EF148}" sibTransId="{CC0CB0D3-E9D3-4133-A472-B797B6FA3D0B}"/>
    <dgm:cxn modelId="{FA09E4F0-25E4-445E-B624-4F1644021DCD}" srcId="{BEE49D4B-746F-48D3-B6C0-C5F4591198F0}" destId="{4FE919ED-F01E-4C8C-B9E7-2FCBF908DBE2}" srcOrd="1" destOrd="0" parTransId="{93080876-6F03-4F44-A1C1-DB97D90C6667}" sibTransId="{092C7726-BF19-44CA-894F-0E332924EBEE}"/>
    <dgm:cxn modelId="{FF55EF1F-22B6-447B-A390-0417537DFB5B}" srcId="{5C6CC21D-E44A-4D7F-B308-999BC6BED642}" destId="{C76250D2-1964-4056-9373-08FE707DFF3D}" srcOrd="1" destOrd="0" parTransId="{0DB44581-89E9-400A-A9AA-D2AAA3B57292}" sibTransId="{B74F7A7B-0FC5-4E98-B7B7-F3954254791F}"/>
    <dgm:cxn modelId="{F5E7DB70-4A85-4B35-9FD6-DB0E4E8CE696}" type="presOf" srcId="{EB873979-E171-4860-9006-278A85792DA2}" destId="{AAE55AAC-86F0-4A70-9145-AAB9C3BEBBAE}" srcOrd="1" destOrd="0" presId="urn:microsoft.com/office/officeart/2005/8/layout/lProcess2"/>
    <dgm:cxn modelId="{DF47E9CB-7EFA-414E-99B6-66CBCBA4304B}" type="presOf" srcId="{4FE919ED-F01E-4C8C-B9E7-2FCBF908DBE2}" destId="{1F814C63-4B96-4045-BAB5-F53536905CDE}" srcOrd="1" destOrd="0" presId="urn:microsoft.com/office/officeart/2005/8/layout/lProcess2"/>
    <dgm:cxn modelId="{58EF658F-D1B7-4CD1-BD73-5A602C21D084}" srcId="{EB873979-E171-4860-9006-278A85792DA2}" destId="{244A9D4B-D617-435D-A971-ADE180E8D8E3}" srcOrd="0" destOrd="0" parTransId="{E6416090-9E51-4647-ACC2-B80B7596BFAE}" sibTransId="{FF7B2FFA-0F0D-4DF4-9219-4956DC362E98}"/>
    <dgm:cxn modelId="{CAAAFEDF-EDD1-4240-BBF2-E4460D00BED6}" type="presOf" srcId="{EB873979-E171-4860-9006-278A85792DA2}" destId="{D42E371D-2A8D-4743-AC83-3A7E32FC917A}" srcOrd="0" destOrd="0" presId="urn:microsoft.com/office/officeart/2005/8/layout/lProcess2"/>
    <dgm:cxn modelId="{9F704F3A-A950-47AA-A828-407DED27D629}" type="presOf" srcId="{54CADED1-D5C5-4940-BBD4-3FFB06DBCB9D}" destId="{4BB436D6-BF6D-4EAE-ABFE-28AB8BBC04E1}" srcOrd="0" destOrd="0" presId="urn:microsoft.com/office/officeart/2005/8/layout/lProcess2"/>
    <dgm:cxn modelId="{5EF27FF8-0472-4050-B842-E195C4959942}" srcId="{4FE919ED-F01E-4C8C-B9E7-2FCBF908DBE2}" destId="{8EABBE6B-3961-41E8-A8BE-49DDE1D2FAD1}" srcOrd="0" destOrd="0" parTransId="{3CB55AC7-6B4F-4A3E-B356-DB0A9F036541}" sibTransId="{F48ED487-830D-41E5-B9EC-AC6C27D38188}"/>
    <dgm:cxn modelId="{B7F4D4E6-F632-4907-8CDC-D8E55879036F}" type="presOf" srcId="{8EABBE6B-3961-41E8-A8BE-49DDE1D2FAD1}" destId="{B636CE7B-D1AD-40B1-B7FD-338A4625E0EF}" srcOrd="0" destOrd="0" presId="urn:microsoft.com/office/officeart/2005/8/layout/lProcess2"/>
    <dgm:cxn modelId="{1E76DA8A-A5B1-4C96-BC08-D0378342B709}" type="presOf" srcId="{9A69EA12-6C1D-40A3-9BE8-82A0DAD98E5E}" destId="{8699CDB6-0524-4C5B-BB3D-822C97F5F5E6}" srcOrd="0" destOrd="0" presId="urn:microsoft.com/office/officeart/2005/8/layout/lProcess2"/>
    <dgm:cxn modelId="{0BA54FC0-CCFE-41AB-B6C5-402DECAB951B}" type="presOf" srcId="{5C6CC21D-E44A-4D7F-B308-999BC6BED642}" destId="{A3D30625-C050-4D9B-85E0-33FE0D4A3C41}" srcOrd="1" destOrd="0" presId="urn:microsoft.com/office/officeart/2005/8/layout/lProcess2"/>
    <dgm:cxn modelId="{4BA2C0DD-A0DE-4C36-AD41-408E7DE2A543}" type="presOf" srcId="{244A9D4B-D617-435D-A971-ADE180E8D8E3}" destId="{F113D3BA-BBAB-4C2A-AF93-1BA1EC5259ED}" srcOrd="0" destOrd="0" presId="urn:microsoft.com/office/officeart/2005/8/layout/lProcess2"/>
    <dgm:cxn modelId="{67127349-6461-453E-8F39-348E423C8BB6}" srcId="{BEE49D4B-746F-48D3-B6C0-C5F4591198F0}" destId="{EB873979-E171-4860-9006-278A85792DA2}" srcOrd="0" destOrd="0" parTransId="{B16F4B20-0EBE-46BD-A52D-2465B0D0C001}" sibTransId="{9750E238-B6C2-4E12-A3E1-7BAE5B13CC0D}"/>
    <dgm:cxn modelId="{66FB8F4E-FE13-43C8-9C3D-C6C366E8B9C9}" type="presOf" srcId="{1DBE5C24-482F-47B3-8EAB-84A32B794B0B}" destId="{218F0AE2-FE1F-4437-A499-3AA313E69892}" srcOrd="0" destOrd="0" presId="urn:microsoft.com/office/officeart/2005/8/layout/lProcess2"/>
    <dgm:cxn modelId="{77BEF6B3-C32B-47B9-A789-F0AD66E25CE0}" srcId="{BEE49D4B-746F-48D3-B6C0-C5F4591198F0}" destId="{5C6CC21D-E44A-4D7F-B308-999BC6BED642}" srcOrd="2" destOrd="0" parTransId="{6B882231-A63E-492D-B8F8-C1617897B712}" sibTransId="{23FC303A-0674-49C6-B148-9E289E932951}"/>
    <dgm:cxn modelId="{1C1A3722-47BF-4867-BF6F-17C84EA989C2}" srcId="{5C6CC21D-E44A-4D7F-B308-999BC6BED642}" destId="{9A69EA12-6C1D-40A3-9BE8-82A0DAD98E5E}" srcOrd="0" destOrd="0" parTransId="{B5C4DA23-2337-40EF-AAB4-4382A06BC548}" sibTransId="{37A47E0F-11EB-4448-AD1A-70A604CFBA7A}"/>
    <dgm:cxn modelId="{4C45F995-3960-4EDD-8FAF-18BB41160CA0}" srcId="{EB873979-E171-4860-9006-278A85792DA2}" destId="{54CADED1-D5C5-4940-BBD4-3FFB06DBCB9D}" srcOrd="1" destOrd="0" parTransId="{C12FF481-AC59-4871-B890-200647507B36}" sibTransId="{3F3C6F8A-4463-4FF6-AF5F-45D58241BA3B}"/>
    <dgm:cxn modelId="{53EFB8FE-E757-4097-B055-56827A7A6859}" type="presOf" srcId="{BEE49D4B-746F-48D3-B6C0-C5F4591198F0}" destId="{3FD51456-930E-44EC-A828-D14D504966D3}" srcOrd="0" destOrd="0" presId="urn:microsoft.com/office/officeart/2005/8/layout/lProcess2"/>
    <dgm:cxn modelId="{C065DD45-C190-4931-835B-D00D16F98DA7}" type="presOf" srcId="{5C6CC21D-E44A-4D7F-B308-999BC6BED642}" destId="{7D4F1FD8-1EC4-4B0F-AAFA-C260A5DE7DB2}" srcOrd="0" destOrd="0" presId="urn:microsoft.com/office/officeart/2005/8/layout/lProcess2"/>
    <dgm:cxn modelId="{B9904006-69A6-49F6-9FB2-288BEBB8052B}" type="presParOf" srcId="{3FD51456-930E-44EC-A828-D14D504966D3}" destId="{D37E5730-B7D1-443C-A2EE-BF3CF1919F91}" srcOrd="0" destOrd="0" presId="urn:microsoft.com/office/officeart/2005/8/layout/lProcess2"/>
    <dgm:cxn modelId="{A30DB487-9385-4B60-A7B5-E2427BB49FFD}" type="presParOf" srcId="{D37E5730-B7D1-443C-A2EE-BF3CF1919F91}" destId="{D42E371D-2A8D-4743-AC83-3A7E32FC917A}" srcOrd="0" destOrd="0" presId="urn:microsoft.com/office/officeart/2005/8/layout/lProcess2"/>
    <dgm:cxn modelId="{2F5DB776-93A3-4A82-82E0-95E0190165F3}" type="presParOf" srcId="{D37E5730-B7D1-443C-A2EE-BF3CF1919F91}" destId="{AAE55AAC-86F0-4A70-9145-AAB9C3BEBBAE}" srcOrd="1" destOrd="0" presId="urn:microsoft.com/office/officeart/2005/8/layout/lProcess2"/>
    <dgm:cxn modelId="{8F5561C1-AA6A-41DE-8CD9-56100E161F1D}" type="presParOf" srcId="{D37E5730-B7D1-443C-A2EE-BF3CF1919F91}" destId="{A6C965FE-AD55-4C0F-AAFA-6A3538ED8491}" srcOrd="2" destOrd="0" presId="urn:microsoft.com/office/officeart/2005/8/layout/lProcess2"/>
    <dgm:cxn modelId="{6BA24F0E-A6DD-45B5-8447-277EB50B3AF2}" type="presParOf" srcId="{A6C965FE-AD55-4C0F-AAFA-6A3538ED8491}" destId="{84C58DD0-4EFC-4018-86F8-F9C1D396D26C}" srcOrd="0" destOrd="0" presId="urn:microsoft.com/office/officeart/2005/8/layout/lProcess2"/>
    <dgm:cxn modelId="{44CBCDB4-4C49-4A7A-B738-B133336E2DDC}" type="presParOf" srcId="{84C58DD0-4EFC-4018-86F8-F9C1D396D26C}" destId="{F113D3BA-BBAB-4C2A-AF93-1BA1EC5259ED}" srcOrd="0" destOrd="0" presId="urn:microsoft.com/office/officeart/2005/8/layout/lProcess2"/>
    <dgm:cxn modelId="{AB54743A-236D-48A7-8DA9-70C55EAD566F}" type="presParOf" srcId="{84C58DD0-4EFC-4018-86F8-F9C1D396D26C}" destId="{699C425A-2AF1-4533-B647-FF287479C612}" srcOrd="1" destOrd="0" presId="urn:microsoft.com/office/officeart/2005/8/layout/lProcess2"/>
    <dgm:cxn modelId="{3CAD6E8F-97AF-480C-9F01-B2A8B4068C11}" type="presParOf" srcId="{84C58DD0-4EFC-4018-86F8-F9C1D396D26C}" destId="{4BB436D6-BF6D-4EAE-ABFE-28AB8BBC04E1}" srcOrd="2" destOrd="0" presId="urn:microsoft.com/office/officeart/2005/8/layout/lProcess2"/>
    <dgm:cxn modelId="{A64CC72D-4C99-4753-8457-05E659C6CE3F}" type="presParOf" srcId="{3FD51456-930E-44EC-A828-D14D504966D3}" destId="{0A04C8AF-6CB8-463F-993F-1FE4BAD8BDA2}" srcOrd="1" destOrd="0" presId="urn:microsoft.com/office/officeart/2005/8/layout/lProcess2"/>
    <dgm:cxn modelId="{2D64E56F-F486-402D-B88B-DA01B64E7C87}" type="presParOf" srcId="{3FD51456-930E-44EC-A828-D14D504966D3}" destId="{F92EE3E1-C5E4-405F-B791-233EC97C380C}" srcOrd="2" destOrd="0" presId="urn:microsoft.com/office/officeart/2005/8/layout/lProcess2"/>
    <dgm:cxn modelId="{2A11F71A-097B-44F9-B77B-8C9B23C92795}" type="presParOf" srcId="{F92EE3E1-C5E4-405F-B791-233EC97C380C}" destId="{53F9B5FA-24AF-4D6A-85A8-42B0B5BE474D}" srcOrd="0" destOrd="0" presId="urn:microsoft.com/office/officeart/2005/8/layout/lProcess2"/>
    <dgm:cxn modelId="{F9425C4F-7B21-4F86-838E-3D91F553CB3A}" type="presParOf" srcId="{F92EE3E1-C5E4-405F-B791-233EC97C380C}" destId="{1F814C63-4B96-4045-BAB5-F53536905CDE}" srcOrd="1" destOrd="0" presId="urn:microsoft.com/office/officeart/2005/8/layout/lProcess2"/>
    <dgm:cxn modelId="{2CB001C6-D4DA-4159-800D-781D0CFB9E72}" type="presParOf" srcId="{F92EE3E1-C5E4-405F-B791-233EC97C380C}" destId="{C22B70C2-E1A1-403A-B3E6-04999008A14E}" srcOrd="2" destOrd="0" presId="urn:microsoft.com/office/officeart/2005/8/layout/lProcess2"/>
    <dgm:cxn modelId="{7A4BA521-06F2-466D-9A9B-0C6F1B22519A}" type="presParOf" srcId="{C22B70C2-E1A1-403A-B3E6-04999008A14E}" destId="{86A3F1D5-9A59-4985-8432-7C32C14CCB8B}" srcOrd="0" destOrd="0" presId="urn:microsoft.com/office/officeart/2005/8/layout/lProcess2"/>
    <dgm:cxn modelId="{CDE03FC7-B0B7-4DB3-AAF0-E038BE0CD4BC}" type="presParOf" srcId="{86A3F1D5-9A59-4985-8432-7C32C14CCB8B}" destId="{B636CE7B-D1AD-40B1-B7FD-338A4625E0EF}" srcOrd="0" destOrd="0" presId="urn:microsoft.com/office/officeart/2005/8/layout/lProcess2"/>
    <dgm:cxn modelId="{221B8E13-A6E3-4F79-9548-7CE756EA5034}" type="presParOf" srcId="{86A3F1D5-9A59-4985-8432-7C32C14CCB8B}" destId="{F916808E-DB69-4837-8B04-C22545AF77BD}" srcOrd="1" destOrd="0" presId="urn:microsoft.com/office/officeart/2005/8/layout/lProcess2"/>
    <dgm:cxn modelId="{28ECE891-8D81-4274-9831-C242D28446C3}" type="presParOf" srcId="{86A3F1D5-9A59-4985-8432-7C32C14CCB8B}" destId="{218F0AE2-FE1F-4437-A499-3AA313E69892}" srcOrd="2" destOrd="0" presId="urn:microsoft.com/office/officeart/2005/8/layout/lProcess2"/>
    <dgm:cxn modelId="{D662B716-8308-40C6-A252-03C67DBEB2B9}" type="presParOf" srcId="{3FD51456-930E-44EC-A828-D14D504966D3}" destId="{F229C60F-70FB-4A8F-9EF5-F13F719DEC99}" srcOrd="3" destOrd="0" presId="urn:microsoft.com/office/officeart/2005/8/layout/lProcess2"/>
    <dgm:cxn modelId="{B6CA2051-E2F4-4734-8638-BBFDD3E640B8}" type="presParOf" srcId="{3FD51456-930E-44EC-A828-D14D504966D3}" destId="{BC9F2045-FCC4-45FB-829A-712AC8D7D205}" srcOrd="4" destOrd="0" presId="urn:microsoft.com/office/officeart/2005/8/layout/lProcess2"/>
    <dgm:cxn modelId="{E94C1777-2119-4C3E-9791-563EB0459000}" type="presParOf" srcId="{BC9F2045-FCC4-45FB-829A-712AC8D7D205}" destId="{7D4F1FD8-1EC4-4B0F-AAFA-C260A5DE7DB2}" srcOrd="0" destOrd="0" presId="urn:microsoft.com/office/officeart/2005/8/layout/lProcess2"/>
    <dgm:cxn modelId="{44599FAF-5E26-4248-8284-A8DA70A37FA9}" type="presParOf" srcId="{BC9F2045-FCC4-45FB-829A-712AC8D7D205}" destId="{A3D30625-C050-4D9B-85E0-33FE0D4A3C41}" srcOrd="1" destOrd="0" presId="urn:microsoft.com/office/officeart/2005/8/layout/lProcess2"/>
    <dgm:cxn modelId="{E9B35ED8-30BC-4E43-9820-100EF07BF635}" type="presParOf" srcId="{BC9F2045-FCC4-45FB-829A-712AC8D7D205}" destId="{3A0F150C-A4E4-4506-9D5E-081AC6F99158}" srcOrd="2" destOrd="0" presId="urn:microsoft.com/office/officeart/2005/8/layout/lProcess2"/>
    <dgm:cxn modelId="{E12F0931-B2B7-41EC-9910-26E3D8B12561}" type="presParOf" srcId="{3A0F150C-A4E4-4506-9D5E-081AC6F99158}" destId="{F14420BF-A5A1-4EC9-A39C-4264BD2C09ED}" srcOrd="0" destOrd="0" presId="urn:microsoft.com/office/officeart/2005/8/layout/lProcess2"/>
    <dgm:cxn modelId="{AC2A6F75-9993-4249-8F85-BE39614FE187}" type="presParOf" srcId="{F14420BF-A5A1-4EC9-A39C-4264BD2C09ED}" destId="{8699CDB6-0524-4C5B-BB3D-822C97F5F5E6}" srcOrd="0" destOrd="0" presId="urn:microsoft.com/office/officeart/2005/8/layout/lProcess2"/>
    <dgm:cxn modelId="{52B7E8C9-E450-4258-BFCE-0ED4F3879FF9}" type="presParOf" srcId="{F14420BF-A5A1-4EC9-A39C-4264BD2C09ED}" destId="{594408B4-1021-4C46-AC3F-A3EF9C027136}" srcOrd="1" destOrd="0" presId="urn:microsoft.com/office/officeart/2005/8/layout/lProcess2"/>
    <dgm:cxn modelId="{0CBFEBBD-884C-46A1-8133-2AD386E1425F}" type="presParOf" srcId="{F14420BF-A5A1-4EC9-A39C-4264BD2C09ED}" destId="{488D5A07-C460-403F-82C1-9139F4BF430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C7048-71CB-46A4-915D-6122C0B9F4F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619DA4-737A-4E7D-8648-AD0A9B4563D8}">
      <dgm:prSet phldrT="[Text]" custT="1"/>
      <dgm:spPr/>
      <dgm:t>
        <a:bodyPr/>
        <a:lstStyle/>
        <a:p>
          <a:r>
            <a:rPr lang="en-US" sz="2600" b="1" dirty="0" smtClean="0"/>
            <a:t>Physical development</a:t>
          </a:r>
          <a:endParaRPr lang="en-US" sz="2600" b="1" dirty="0"/>
        </a:p>
      </dgm:t>
    </dgm:pt>
    <dgm:pt modelId="{FE55A08F-7A33-41CD-B09E-36120CFE536F}" type="parTrans" cxnId="{8BCADEDC-1183-4958-AB79-1B8C3D0770B7}">
      <dgm:prSet/>
      <dgm:spPr/>
      <dgm:t>
        <a:bodyPr/>
        <a:lstStyle/>
        <a:p>
          <a:endParaRPr lang="en-US"/>
        </a:p>
      </dgm:t>
    </dgm:pt>
    <dgm:pt modelId="{FEC6F1C5-860A-482C-9B18-669DD7ACB482}" type="sibTrans" cxnId="{8BCADEDC-1183-4958-AB79-1B8C3D0770B7}">
      <dgm:prSet/>
      <dgm:spPr/>
      <dgm:t>
        <a:bodyPr/>
        <a:lstStyle/>
        <a:p>
          <a:endParaRPr lang="en-US"/>
        </a:p>
      </dgm:t>
    </dgm:pt>
    <dgm:pt modelId="{6EDF34CB-57FA-4B29-9C48-79C12EEF38B8}">
      <dgm:prSet phldrT="[Text]" custT="1"/>
      <dgm:spPr/>
      <dgm:t>
        <a:bodyPr/>
        <a:lstStyle/>
        <a:p>
          <a:r>
            <a:rPr lang="en-US" sz="2600" b="1" dirty="0" smtClean="0"/>
            <a:t>Intellectual development</a:t>
          </a:r>
          <a:endParaRPr lang="en-US" sz="2600" b="1" dirty="0"/>
        </a:p>
      </dgm:t>
    </dgm:pt>
    <dgm:pt modelId="{4DF867AC-CF34-4152-8BA6-6D9B731B82C1}" type="parTrans" cxnId="{04C51FCD-9767-4878-9C9B-5F47790263A4}">
      <dgm:prSet/>
      <dgm:spPr/>
      <dgm:t>
        <a:bodyPr/>
        <a:lstStyle/>
        <a:p>
          <a:endParaRPr lang="en-US"/>
        </a:p>
      </dgm:t>
    </dgm:pt>
    <dgm:pt modelId="{FEC0543F-72DD-4403-AD4E-7B0477AEC980}" type="sibTrans" cxnId="{04C51FCD-9767-4878-9C9B-5F47790263A4}">
      <dgm:prSet/>
      <dgm:spPr/>
      <dgm:t>
        <a:bodyPr/>
        <a:lstStyle/>
        <a:p>
          <a:endParaRPr lang="en-US"/>
        </a:p>
      </dgm:t>
    </dgm:pt>
    <dgm:pt modelId="{7439D394-0778-442F-A60A-7095B4E91DF8}">
      <dgm:prSet phldrT="[Text]" custT="1"/>
      <dgm:spPr/>
      <dgm:t>
        <a:bodyPr/>
        <a:lstStyle/>
        <a:p>
          <a:r>
            <a:rPr lang="en-US" sz="2600" b="1" dirty="0" smtClean="0"/>
            <a:t>Emotional development</a:t>
          </a:r>
          <a:endParaRPr lang="en-US" sz="2600" b="1" dirty="0"/>
        </a:p>
      </dgm:t>
    </dgm:pt>
    <dgm:pt modelId="{A6BD4CB1-3A65-4F5B-9864-FFDFDE256535}" type="parTrans" cxnId="{5FE85834-BE56-40D2-BE72-D8805C25A842}">
      <dgm:prSet/>
      <dgm:spPr/>
      <dgm:t>
        <a:bodyPr/>
        <a:lstStyle/>
        <a:p>
          <a:endParaRPr lang="en-US"/>
        </a:p>
      </dgm:t>
    </dgm:pt>
    <dgm:pt modelId="{24118D18-36C8-4990-A980-4789FB9FBAD8}" type="sibTrans" cxnId="{5FE85834-BE56-40D2-BE72-D8805C25A842}">
      <dgm:prSet/>
      <dgm:spPr/>
      <dgm:t>
        <a:bodyPr/>
        <a:lstStyle/>
        <a:p>
          <a:endParaRPr lang="en-US"/>
        </a:p>
      </dgm:t>
    </dgm:pt>
    <dgm:pt modelId="{319565DE-1859-4AC2-BD51-4882FE40DE72}">
      <dgm:prSet phldrT="[Text]" custT="1"/>
      <dgm:spPr/>
      <dgm:t>
        <a:bodyPr/>
        <a:lstStyle/>
        <a:p>
          <a:r>
            <a:rPr lang="en-US" sz="2600" b="1" dirty="0" smtClean="0"/>
            <a:t>Social development</a:t>
          </a:r>
          <a:endParaRPr lang="en-US" sz="2600" b="1" dirty="0"/>
        </a:p>
      </dgm:t>
    </dgm:pt>
    <dgm:pt modelId="{3AAC3988-472E-41DC-9B2E-D77869748075}" type="parTrans" cxnId="{34AF672F-1F59-4043-8758-B0672BC79743}">
      <dgm:prSet/>
      <dgm:spPr/>
      <dgm:t>
        <a:bodyPr/>
        <a:lstStyle/>
        <a:p>
          <a:endParaRPr lang="en-US"/>
        </a:p>
      </dgm:t>
    </dgm:pt>
    <dgm:pt modelId="{12F31290-A37A-4F02-A894-3B4EA1DF7DCE}" type="sibTrans" cxnId="{34AF672F-1F59-4043-8758-B0672BC79743}">
      <dgm:prSet/>
      <dgm:spPr/>
      <dgm:t>
        <a:bodyPr/>
        <a:lstStyle/>
        <a:p>
          <a:endParaRPr lang="en-US"/>
        </a:p>
      </dgm:t>
    </dgm:pt>
    <dgm:pt modelId="{9DD0F644-55A1-4D8F-801E-E21A3617C5AB}">
      <dgm:prSet phldrT="[Text]"/>
      <dgm:spPr/>
      <dgm:t>
        <a:bodyPr/>
        <a:lstStyle/>
        <a:p>
          <a:r>
            <a:rPr lang="en-US" sz="2000" b="1" dirty="0" smtClean="0"/>
            <a:t>Growth of body parts</a:t>
          </a:r>
          <a:endParaRPr lang="en-US" sz="2000" b="1" dirty="0"/>
        </a:p>
      </dgm:t>
    </dgm:pt>
    <dgm:pt modelId="{9FEC5629-730A-4F62-A2D1-4F7693E63DA9}" type="parTrans" cxnId="{AB7F0D7D-EEE8-4FFF-A7B1-B88B7BDC8FF4}">
      <dgm:prSet/>
      <dgm:spPr/>
      <dgm:t>
        <a:bodyPr/>
        <a:lstStyle/>
        <a:p>
          <a:endParaRPr lang="en-US"/>
        </a:p>
      </dgm:t>
    </dgm:pt>
    <dgm:pt modelId="{BA4F5A32-DC2D-4FAF-A5B5-0B55EED73ABE}" type="sibTrans" cxnId="{AB7F0D7D-EEE8-4FFF-A7B1-B88B7BDC8FF4}">
      <dgm:prSet/>
      <dgm:spPr/>
      <dgm:t>
        <a:bodyPr/>
        <a:lstStyle/>
        <a:p>
          <a:endParaRPr lang="en-US"/>
        </a:p>
      </dgm:t>
    </dgm:pt>
    <dgm:pt modelId="{9C20EE28-6792-49DB-BB90-1BB95C774E21}">
      <dgm:prSet phldrT="[Text]"/>
      <dgm:spPr/>
      <dgm:t>
        <a:bodyPr/>
        <a:lstStyle/>
        <a:p>
          <a:r>
            <a:rPr lang="en-US" sz="2000" b="1" dirty="0" smtClean="0"/>
            <a:t>Other development builds on the basis of this</a:t>
          </a:r>
          <a:endParaRPr lang="en-US" sz="2000" b="1" dirty="0"/>
        </a:p>
      </dgm:t>
    </dgm:pt>
    <dgm:pt modelId="{50407F85-3B60-40C7-A638-3D76879D427E}" type="parTrans" cxnId="{B0926AA5-05C7-4C1A-8B55-50900E25619E}">
      <dgm:prSet/>
      <dgm:spPr/>
      <dgm:t>
        <a:bodyPr/>
        <a:lstStyle/>
        <a:p>
          <a:endParaRPr lang="en-US"/>
        </a:p>
      </dgm:t>
    </dgm:pt>
    <dgm:pt modelId="{54EEF01E-F47B-47C0-9B78-A8FAE04F88CF}" type="sibTrans" cxnId="{B0926AA5-05C7-4C1A-8B55-50900E25619E}">
      <dgm:prSet/>
      <dgm:spPr/>
      <dgm:t>
        <a:bodyPr/>
        <a:lstStyle/>
        <a:p>
          <a:endParaRPr lang="en-US"/>
        </a:p>
      </dgm:t>
    </dgm:pt>
    <dgm:pt modelId="{4EB3B34C-FE45-4852-803D-120C8F609A77}">
      <dgm:prSet phldrT="[Text]"/>
      <dgm:spPr/>
      <dgm:t>
        <a:bodyPr/>
        <a:lstStyle/>
        <a:p>
          <a:r>
            <a:rPr lang="en-US" sz="2000" b="1" dirty="0" smtClean="0"/>
            <a:t>How a person processes information and thinks</a:t>
          </a:r>
          <a:endParaRPr lang="en-US" sz="2000" b="1" dirty="0"/>
        </a:p>
      </dgm:t>
    </dgm:pt>
    <dgm:pt modelId="{1BD2C8AC-7D39-4828-B0F0-B6921BEDA98D}" type="parTrans" cxnId="{F764AE3E-F392-432D-807C-A1BC796AD0D7}">
      <dgm:prSet/>
      <dgm:spPr/>
      <dgm:t>
        <a:bodyPr/>
        <a:lstStyle/>
        <a:p>
          <a:endParaRPr lang="en-US"/>
        </a:p>
      </dgm:t>
    </dgm:pt>
    <dgm:pt modelId="{B2E1926D-0219-4CF5-86A9-02D51989DD58}" type="sibTrans" cxnId="{F764AE3E-F392-432D-807C-A1BC796AD0D7}">
      <dgm:prSet/>
      <dgm:spPr/>
      <dgm:t>
        <a:bodyPr/>
        <a:lstStyle/>
        <a:p>
          <a:endParaRPr lang="en-US"/>
        </a:p>
      </dgm:t>
    </dgm:pt>
    <dgm:pt modelId="{6B54A2E3-00FB-4387-BC4F-A3980BF3A5C3}">
      <dgm:prSet phldrT="[Text]"/>
      <dgm:spPr/>
      <dgm:t>
        <a:bodyPr/>
        <a:lstStyle/>
        <a:p>
          <a:r>
            <a:rPr lang="en-US" sz="2000" b="1" dirty="0" smtClean="0"/>
            <a:t>Ability to form an identity and personality</a:t>
          </a:r>
          <a:endParaRPr lang="en-US" sz="2000" b="1" dirty="0"/>
        </a:p>
      </dgm:t>
    </dgm:pt>
    <dgm:pt modelId="{0D204E0A-0507-4B67-9F79-8D46A8DC522F}" type="parTrans" cxnId="{FE57D0F3-611B-4F0B-A106-68E73B1C3FFD}">
      <dgm:prSet/>
      <dgm:spPr/>
      <dgm:t>
        <a:bodyPr/>
        <a:lstStyle/>
        <a:p>
          <a:endParaRPr lang="en-US"/>
        </a:p>
      </dgm:t>
    </dgm:pt>
    <dgm:pt modelId="{5DF5BA9F-34FA-4922-B416-24940D58C8F4}" type="sibTrans" cxnId="{FE57D0F3-611B-4F0B-A106-68E73B1C3FFD}">
      <dgm:prSet/>
      <dgm:spPr/>
      <dgm:t>
        <a:bodyPr/>
        <a:lstStyle/>
        <a:p>
          <a:endParaRPr lang="en-US"/>
        </a:p>
      </dgm:t>
    </dgm:pt>
    <dgm:pt modelId="{C22743D7-802B-4B74-8242-32C905EBCC3E}">
      <dgm:prSet phldrT="[Text]"/>
      <dgm:spPr/>
      <dgm:t>
        <a:bodyPr/>
        <a:lstStyle/>
        <a:p>
          <a:pPr eaLnBrk="1" latinLnBrk="0"/>
          <a:r>
            <a:rPr lang="en-US" sz="2000" b="1" dirty="0" smtClean="0"/>
            <a:t>Includes having self-esteem</a:t>
          </a:r>
        </a:p>
        <a:p>
          <a:r>
            <a:rPr lang="en-US" sz="2000" b="1" dirty="0" smtClean="0"/>
            <a:t>and acting independently</a:t>
          </a:r>
          <a:endParaRPr lang="en-US" sz="2000" b="1" dirty="0"/>
        </a:p>
      </dgm:t>
    </dgm:pt>
    <dgm:pt modelId="{4E56E28E-31C4-4B07-A6E5-ECEBB124A010}" type="parTrans" cxnId="{6F710C03-0856-45BA-8C39-C0556A638A0C}">
      <dgm:prSet/>
      <dgm:spPr/>
      <dgm:t>
        <a:bodyPr/>
        <a:lstStyle/>
        <a:p>
          <a:endParaRPr lang="en-US"/>
        </a:p>
      </dgm:t>
    </dgm:pt>
    <dgm:pt modelId="{54EA4C4C-3DE4-4115-A45B-9984D316C7AE}" type="sibTrans" cxnId="{6F710C03-0856-45BA-8C39-C0556A638A0C}">
      <dgm:prSet/>
      <dgm:spPr/>
      <dgm:t>
        <a:bodyPr/>
        <a:lstStyle/>
        <a:p>
          <a:endParaRPr lang="en-US"/>
        </a:p>
      </dgm:t>
    </dgm:pt>
    <dgm:pt modelId="{643E57F3-D967-4D18-A137-9829952C36AA}">
      <dgm:prSet phldrT="[Text]"/>
      <dgm:spPr/>
      <dgm:t>
        <a:bodyPr/>
        <a:lstStyle/>
        <a:p>
          <a:r>
            <a:rPr lang="en-US" sz="2000" b="1" dirty="0" smtClean="0"/>
            <a:t>The ability to interact with others in acceptable ways</a:t>
          </a:r>
          <a:endParaRPr lang="en-US" sz="2000" b="1" dirty="0"/>
        </a:p>
      </dgm:t>
    </dgm:pt>
    <dgm:pt modelId="{D4208128-1E01-4D0A-B76F-9F2580645102}" type="parTrans" cxnId="{B4CF7510-2DC5-4D8A-B2BF-B82A5669E63C}">
      <dgm:prSet/>
      <dgm:spPr/>
      <dgm:t>
        <a:bodyPr/>
        <a:lstStyle/>
        <a:p>
          <a:endParaRPr lang="en-US"/>
        </a:p>
      </dgm:t>
    </dgm:pt>
    <dgm:pt modelId="{637F547E-75E5-455B-B194-16E187792DCB}" type="sibTrans" cxnId="{B4CF7510-2DC5-4D8A-B2BF-B82A5669E63C}">
      <dgm:prSet/>
      <dgm:spPr/>
      <dgm:t>
        <a:bodyPr/>
        <a:lstStyle/>
        <a:p>
          <a:endParaRPr lang="en-US"/>
        </a:p>
      </dgm:t>
    </dgm:pt>
    <dgm:pt modelId="{FB87778E-BA6C-49B2-97DF-4BBEBD303E0C}">
      <dgm:prSet phldrT="[Text]"/>
      <dgm:spPr/>
      <dgm:t>
        <a:bodyPr/>
        <a:lstStyle/>
        <a:p>
          <a:r>
            <a:rPr lang="en-US" sz="2000" b="1" dirty="0" smtClean="0"/>
            <a:t>Much of the foundation for this is laid in childhood</a:t>
          </a:r>
          <a:endParaRPr lang="en-US" sz="2000" b="1" dirty="0"/>
        </a:p>
      </dgm:t>
    </dgm:pt>
    <dgm:pt modelId="{A363AA0C-AA4A-4732-8C12-D29AE2A5FF0B}" type="parTrans" cxnId="{AB02F008-833F-4497-B6CB-FB5A2043C382}">
      <dgm:prSet/>
      <dgm:spPr/>
      <dgm:t>
        <a:bodyPr/>
        <a:lstStyle/>
        <a:p>
          <a:endParaRPr lang="en-US"/>
        </a:p>
      </dgm:t>
    </dgm:pt>
    <dgm:pt modelId="{83951270-07AF-49F6-8757-C197AEAABD10}" type="sibTrans" cxnId="{AB02F008-833F-4497-B6CB-FB5A2043C382}">
      <dgm:prSet/>
      <dgm:spPr/>
      <dgm:t>
        <a:bodyPr/>
        <a:lstStyle/>
        <a:p>
          <a:endParaRPr lang="en-US"/>
        </a:p>
      </dgm:t>
    </dgm:pt>
    <dgm:pt modelId="{44CC9AE4-1B01-46ED-BC84-33F6987A378E}">
      <dgm:prSet phldrT="[Text]"/>
      <dgm:spPr/>
      <dgm:t>
        <a:bodyPr/>
        <a:lstStyle/>
        <a:p>
          <a:r>
            <a:rPr lang="en-US" sz="2000" b="1" dirty="0" smtClean="0"/>
            <a:t>Includes learning to speak</a:t>
          </a:r>
          <a:endParaRPr lang="en-US" sz="2000" b="1" dirty="0"/>
        </a:p>
      </dgm:t>
    </dgm:pt>
    <dgm:pt modelId="{C5E22309-EAA0-4F56-9251-1181830D4611}" type="parTrans" cxnId="{83D639F8-0C2B-4392-AB71-0A774DE9785A}">
      <dgm:prSet/>
      <dgm:spPr/>
      <dgm:t>
        <a:bodyPr/>
        <a:lstStyle/>
        <a:p>
          <a:endParaRPr lang="en-US"/>
        </a:p>
      </dgm:t>
    </dgm:pt>
    <dgm:pt modelId="{238503F9-4557-4B8F-B505-D707DA11BAC3}" type="sibTrans" cxnId="{83D639F8-0C2B-4392-AB71-0A774DE9785A}">
      <dgm:prSet/>
      <dgm:spPr/>
      <dgm:t>
        <a:bodyPr/>
        <a:lstStyle/>
        <a:p>
          <a:endParaRPr lang="en-US"/>
        </a:p>
      </dgm:t>
    </dgm:pt>
    <dgm:pt modelId="{B2101093-00D6-431B-817A-26373B611CB1}" type="pres">
      <dgm:prSet presAssocID="{D16C7048-71CB-46A4-915D-6122C0B9F4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43D78-DE4B-4463-BA03-74140FDD4BA2}" type="pres">
      <dgm:prSet presAssocID="{7439D394-0778-442F-A60A-7095B4E91DF8}" presName="node" presStyleLbl="node1" presStyleIdx="0" presStyleCnt="4" custScaleX="116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B9BE4C-DE2D-4704-B6CB-432B3C16DA0F}" type="pres">
      <dgm:prSet presAssocID="{24118D18-36C8-4990-A980-4789FB9FBAD8}" presName="sibTrans" presStyleCnt="0"/>
      <dgm:spPr/>
    </dgm:pt>
    <dgm:pt modelId="{02B8F5D1-84D6-42BB-9A85-99CDB673DC90}" type="pres">
      <dgm:prSet presAssocID="{81619DA4-737A-4E7D-8648-AD0A9B4563D8}" presName="node" presStyleLbl="node1" presStyleIdx="1" presStyleCnt="4" custScaleX="116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E759294-CED0-456D-95BE-CD14B2A7A508}" type="pres">
      <dgm:prSet presAssocID="{FEC6F1C5-860A-482C-9B18-669DD7ACB482}" presName="sibTrans" presStyleCnt="0"/>
      <dgm:spPr/>
    </dgm:pt>
    <dgm:pt modelId="{27DF255D-00D0-4CA3-ACAF-C8F852DA2A26}" type="pres">
      <dgm:prSet presAssocID="{6EDF34CB-57FA-4B29-9C48-79C12EEF38B8}" presName="node" presStyleLbl="node1" presStyleIdx="2" presStyleCnt="4" custScaleX="116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347D26-E09C-486E-997E-201408606304}" type="pres">
      <dgm:prSet presAssocID="{FEC0543F-72DD-4403-AD4E-7B0477AEC980}" presName="sibTrans" presStyleCnt="0"/>
      <dgm:spPr/>
    </dgm:pt>
    <dgm:pt modelId="{566A0A85-228F-47E1-9F6D-FC5298B77579}" type="pres">
      <dgm:prSet presAssocID="{319565DE-1859-4AC2-BD51-4882FE40DE72}" presName="node" presStyleLbl="node1" presStyleIdx="3" presStyleCnt="4" custScaleX="1161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FE85834-BE56-40D2-BE72-D8805C25A842}" srcId="{D16C7048-71CB-46A4-915D-6122C0B9F4F1}" destId="{7439D394-0778-442F-A60A-7095B4E91DF8}" srcOrd="0" destOrd="0" parTransId="{A6BD4CB1-3A65-4F5B-9864-FFDFDE256535}" sibTransId="{24118D18-36C8-4990-A980-4789FB9FBAD8}"/>
    <dgm:cxn modelId="{E60FDF80-6BE4-4312-B356-9F6163C7678A}" type="presOf" srcId="{4EB3B34C-FE45-4852-803D-120C8F609A77}" destId="{27DF255D-00D0-4CA3-ACAF-C8F852DA2A26}" srcOrd="0" destOrd="1" presId="urn:microsoft.com/office/officeart/2005/8/layout/default"/>
    <dgm:cxn modelId="{4AEB7CD3-B38E-4E79-B64A-B16B8E940495}" type="presOf" srcId="{643E57F3-D967-4D18-A137-9829952C36AA}" destId="{566A0A85-228F-47E1-9F6D-FC5298B77579}" srcOrd="0" destOrd="1" presId="urn:microsoft.com/office/officeart/2005/8/layout/default"/>
    <dgm:cxn modelId="{78F019BD-5059-43B9-99FA-18BB36B82541}" type="presOf" srcId="{7439D394-0778-442F-A60A-7095B4E91DF8}" destId="{8CA43D78-DE4B-4463-BA03-74140FDD4BA2}" srcOrd="0" destOrd="0" presId="urn:microsoft.com/office/officeart/2005/8/layout/default"/>
    <dgm:cxn modelId="{AB7F0D7D-EEE8-4FFF-A7B1-B88B7BDC8FF4}" srcId="{81619DA4-737A-4E7D-8648-AD0A9B4563D8}" destId="{9DD0F644-55A1-4D8F-801E-E21A3617C5AB}" srcOrd="0" destOrd="0" parTransId="{9FEC5629-730A-4F62-A2D1-4F7693E63DA9}" sibTransId="{BA4F5A32-DC2D-4FAF-A5B5-0B55EED73ABE}"/>
    <dgm:cxn modelId="{A138B699-0789-4D1C-8BDE-F3B90FF73134}" type="presOf" srcId="{C22743D7-802B-4B74-8242-32C905EBCC3E}" destId="{8CA43D78-DE4B-4463-BA03-74140FDD4BA2}" srcOrd="0" destOrd="2" presId="urn:microsoft.com/office/officeart/2005/8/layout/default"/>
    <dgm:cxn modelId="{4E244F89-CC5D-42E6-A7D9-909E560CECF8}" type="presOf" srcId="{6B54A2E3-00FB-4387-BC4F-A3980BF3A5C3}" destId="{8CA43D78-DE4B-4463-BA03-74140FDD4BA2}" srcOrd="0" destOrd="1" presId="urn:microsoft.com/office/officeart/2005/8/layout/default"/>
    <dgm:cxn modelId="{6F710C03-0856-45BA-8C39-C0556A638A0C}" srcId="{7439D394-0778-442F-A60A-7095B4E91DF8}" destId="{C22743D7-802B-4B74-8242-32C905EBCC3E}" srcOrd="1" destOrd="0" parTransId="{4E56E28E-31C4-4B07-A6E5-ECEBB124A010}" sibTransId="{54EA4C4C-3DE4-4115-A45B-9984D316C7AE}"/>
    <dgm:cxn modelId="{AB02F008-833F-4497-B6CB-FB5A2043C382}" srcId="{319565DE-1859-4AC2-BD51-4882FE40DE72}" destId="{FB87778E-BA6C-49B2-97DF-4BBEBD303E0C}" srcOrd="1" destOrd="0" parTransId="{A363AA0C-AA4A-4732-8C12-D29AE2A5FF0B}" sibTransId="{83951270-07AF-49F6-8757-C197AEAABD10}"/>
    <dgm:cxn modelId="{4F2B1B66-7445-4615-9589-CB3C5E6D8F5D}" type="presOf" srcId="{6EDF34CB-57FA-4B29-9C48-79C12EEF38B8}" destId="{27DF255D-00D0-4CA3-ACAF-C8F852DA2A26}" srcOrd="0" destOrd="0" presId="urn:microsoft.com/office/officeart/2005/8/layout/default"/>
    <dgm:cxn modelId="{49D481B9-9F9B-4DB6-A7E8-3B17C06625F7}" type="presOf" srcId="{9DD0F644-55A1-4D8F-801E-E21A3617C5AB}" destId="{02B8F5D1-84D6-42BB-9A85-99CDB673DC90}" srcOrd="0" destOrd="1" presId="urn:microsoft.com/office/officeart/2005/8/layout/default"/>
    <dgm:cxn modelId="{C5265114-5F9E-4588-A9E3-D8D37F1AAD74}" type="presOf" srcId="{D16C7048-71CB-46A4-915D-6122C0B9F4F1}" destId="{B2101093-00D6-431B-817A-26373B611CB1}" srcOrd="0" destOrd="0" presId="urn:microsoft.com/office/officeart/2005/8/layout/default"/>
    <dgm:cxn modelId="{83D639F8-0C2B-4392-AB71-0A774DE9785A}" srcId="{6EDF34CB-57FA-4B29-9C48-79C12EEF38B8}" destId="{44CC9AE4-1B01-46ED-BC84-33F6987A378E}" srcOrd="1" destOrd="0" parTransId="{C5E22309-EAA0-4F56-9251-1181830D4611}" sibTransId="{238503F9-4557-4B8F-B505-D707DA11BAC3}"/>
    <dgm:cxn modelId="{F764AE3E-F392-432D-807C-A1BC796AD0D7}" srcId="{6EDF34CB-57FA-4B29-9C48-79C12EEF38B8}" destId="{4EB3B34C-FE45-4852-803D-120C8F609A77}" srcOrd="0" destOrd="0" parTransId="{1BD2C8AC-7D39-4828-B0F0-B6921BEDA98D}" sibTransId="{B2E1926D-0219-4CF5-86A9-02D51989DD58}"/>
    <dgm:cxn modelId="{B4CF7510-2DC5-4D8A-B2BF-B82A5669E63C}" srcId="{319565DE-1859-4AC2-BD51-4882FE40DE72}" destId="{643E57F3-D967-4D18-A137-9829952C36AA}" srcOrd="0" destOrd="0" parTransId="{D4208128-1E01-4D0A-B76F-9F2580645102}" sibTransId="{637F547E-75E5-455B-B194-16E187792DCB}"/>
    <dgm:cxn modelId="{8BCADEDC-1183-4958-AB79-1B8C3D0770B7}" srcId="{D16C7048-71CB-46A4-915D-6122C0B9F4F1}" destId="{81619DA4-737A-4E7D-8648-AD0A9B4563D8}" srcOrd="1" destOrd="0" parTransId="{FE55A08F-7A33-41CD-B09E-36120CFE536F}" sibTransId="{FEC6F1C5-860A-482C-9B18-669DD7ACB482}"/>
    <dgm:cxn modelId="{C80527B8-12E3-4A80-A461-98BB47EB6E36}" type="presOf" srcId="{44CC9AE4-1B01-46ED-BC84-33F6987A378E}" destId="{27DF255D-00D0-4CA3-ACAF-C8F852DA2A26}" srcOrd="0" destOrd="2" presId="urn:microsoft.com/office/officeart/2005/8/layout/default"/>
    <dgm:cxn modelId="{B0926AA5-05C7-4C1A-8B55-50900E25619E}" srcId="{81619DA4-737A-4E7D-8648-AD0A9B4563D8}" destId="{9C20EE28-6792-49DB-BB90-1BB95C774E21}" srcOrd="1" destOrd="0" parTransId="{50407F85-3B60-40C7-A638-3D76879D427E}" sibTransId="{54EEF01E-F47B-47C0-9B78-A8FAE04F88CF}"/>
    <dgm:cxn modelId="{FE57D0F3-611B-4F0B-A106-68E73B1C3FFD}" srcId="{7439D394-0778-442F-A60A-7095B4E91DF8}" destId="{6B54A2E3-00FB-4387-BC4F-A3980BF3A5C3}" srcOrd="0" destOrd="0" parTransId="{0D204E0A-0507-4B67-9F79-8D46A8DC522F}" sibTransId="{5DF5BA9F-34FA-4922-B416-24940D58C8F4}"/>
    <dgm:cxn modelId="{21A0F76E-0000-458C-9C59-92BE6E2F6BDC}" type="presOf" srcId="{319565DE-1859-4AC2-BD51-4882FE40DE72}" destId="{566A0A85-228F-47E1-9F6D-FC5298B77579}" srcOrd="0" destOrd="0" presId="urn:microsoft.com/office/officeart/2005/8/layout/default"/>
    <dgm:cxn modelId="{6A1637DA-1F2C-44C9-B6B0-61AD7513B2CD}" type="presOf" srcId="{9C20EE28-6792-49DB-BB90-1BB95C774E21}" destId="{02B8F5D1-84D6-42BB-9A85-99CDB673DC90}" srcOrd="0" destOrd="2" presId="urn:microsoft.com/office/officeart/2005/8/layout/default"/>
    <dgm:cxn modelId="{B1AE2942-17C8-4B24-A794-BCCCB38E14BC}" type="presOf" srcId="{81619DA4-737A-4E7D-8648-AD0A9B4563D8}" destId="{02B8F5D1-84D6-42BB-9A85-99CDB673DC90}" srcOrd="0" destOrd="0" presId="urn:microsoft.com/office/officeart/2005/8/layout/default"/>
    <dgm:cxn modelId="{04C51FCD-9767-4878-9C9B-5F47790263A4}" srcId="{D16C7048-71CB-46A4-915D-6122C0B9F4F1}" destId="{6EDF34CB-57FA-4B29-9C48-79C12EEF38B8}" srcOrd="2" destOrd="0" parTransId="{4DF867AC-CF34-4152-8BA6-6D9B731B82C1}" sibTransId="{FEC0543F-72DD-4403-AD4E-7B0477AEC980}"/>
    <dgm:cxn modelId="{34AF672F-1F59-4043-8758-B0672BC79743}" srcId="{D16C7048-71CB-46A4-915D-6122C0B9F4F1}" destId="{319565DE-1859-4AC2-BD51-4882FE40DE72}" srcOrd="3" destOrd="0" parTransId="{3AAC3988-472E-41DC-9B2E-D77869748075}" sibTransId="{12F31290-A37A-4F02-A894-3B4EA1DF7DCE}"/>
    <dgm:cxn modelId="{DD92059F-51E7-429A-81AF-723DC6F3C6CA}" type="presOf" srcId="{FB87778E-BA6C-49B2-97DF-4BBEBD303E0C}" destId="{566A0A85-228F-47E1-9F6D-FC5298B77579}" srcOrd="0" destOrd="2" presId="urn:microsoft.com/office/officeart/2005/8/layout/default"/>
    <dgm:cxn modelId="{3DBE3681-3CB3-473F-8DBB-259D1F6DCEBE}" type="presParOf" srcId="{B2101093-00D6-431B-817A-26373B611CB1}" destId="{8CA43D78-DE4B-4463-BA03-74140FDD4BA2}" srcOrd="0" destOrd="0" presId="urn:microsoft.com/office/officeart/2005/8/layout/default"/>
    <dgm:cxn modelId="{C767B8F4-B036-46AD-84A2-7170DDA32209}" type="presParOf" srcId="{B2101093-00D6-431B-817A-26373B611CB1}" destId="{35B9BE4C-DE2D-4704-B6CB-432B3C16DA0F}" srcOrd="1" destOrd="0" presId="urn:microsoft.com/office/officeart/2005/8/layout/default"/>
    <dgm:cxn modelId="{73D50EA3-94C7-4B71-B618-CA4181F88378}" type="presParOf" srcId="{B2101093-00D6-431B-817A-26373B611CB1}" destId="{02B8F5D1-84D6-42BB-9A85-99CDB673DC90}" srcOrd="2" destOrd="0" presId="urn:microsoft.com/office/officeart/2005/8/layout/default"/>
    <dgm:cxn modelId="{2B5E004B-3235-4E22-89D6-3CB9F0549437}" type="presParOf" srcId="{B2101093-00D6-431B-817A-26373B611CB1}" destId="{DE759294-CED0-456D-95BE-CD14B2A7A508}" srcOrd="3" destOrd="0" presId="urn:microsoft.com/office/officeart/2005/8/layout/default"/>
    <dgm:cxn modelId="{4788FFA2-A075-4FD2-89D7-1BCDCE04B36C}" type="presParOf" srcId="{B2101093-00D6-431B-817A-26373B611CB1}" destId="{27DF255D-00D0-4CA3-ACAF-C8F852DA2A26}" srcOrd="4" destOrd="0" presId="urn:microsoft.com/office/officeart/2005/8/layout/default"/>
    <dgm:cxn modelId="{D8274F27-5A2C-4405-8534-518FC034FB1A}" type="presParOf" srcId="{B2101093-00D6-431B-817A-26373B611CB1}" destId="{19347D26-E09C-486E-997E-201408606304}" srcOrd="5" destOrd="0" presId="urn:microsoft.com/office/officeart/2005/8/layout/default"/>
    <dgm:cxn modelId="{F91C2471-0BAE-4954-A583-7D670CA0AFC1}" type="presParOf" srcId="{B2101093-00D6-431B-817A-26373B611CB1}" destId="{566A0A85-228F-47E1-9F6D-FC5298B775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6000D-A820-46A8-9652-0A6A9B1F89C6}" type="doc">
      <dgm:prSet loTypeId="urn:microsoft.com/office/officeart/2008/layout/TitledPictureBlocks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89C7E0-C413-402C-815A-48E5C47B9F74}">
      <dgm:prSet phldrT="[Text]" custT="1"/>
      <dgm:spPr/>
      <dgm:t>
        <a:bodyPr/>
        <a:lstStyle/>
        <a:p>
          <a:r>
            <a:rPr lang="en-US" sz="2400" b="1" dirty="0" smtClean="0"/>
            <a:t>Infant</a:t>
          </a:r>
          <a:endParaRPr lang="en-US" sz="2400" b="1" dirty="0"/>
        </a:p>
      </dgm:t>
    </dgm:pt>
    <dgm:pt modelId="{97EFFED2-B29D-4D41-9FDF-95D735777677}" type="parTrans" cxnId="{EBE350A0-EE26-4A5A-92DA-64F09E14236F}">
      <dgm:prSet/>
      <dgm:spPr/>
      <dgm:t>
        <a:bodyPr/>
        <a:lstStyle/>
        <a:p>
          <a:endParaRPr lang="en-US"/>
        </a:p>
      </dgm:t>
    </dgm:pt>
    <dgm:pt modelId="{A62DBBD6-46C6-4F7A-B800-3D07A68E3D9A}" type="sibTrans" cxnId="{EBE350A0-EE26-4A5A-92DA-64F09E14236F}">
      <dgm:prSet/>
      <dgm:spPr/>
      <dgm:t>
        <a:bodyPr/>
        <a:lstStyle/>
        <a:p>
          <a:endParaRPr lang="en-US"/>
        </a:p>
      </dgm:t>
    </dgm:pt>
    <dgm:pt modelId="{D6282564-1752-45F9-B313-6A0BEB16E7FC}">
      <dgm:prSet phldrT="[Text]" custT="1"/>
      <dgm:spPr/>
      <dgm:t>
        <a:bodyPr/>
        <a:lstStyle/>
        <a:p>
          <a:pPr algn="ctr"/>
          <a:r>
            <a:rPr lang="en-US" sz="1800" b="1" dirty="0" smtClean="0"/>
            <a:t>Birth to 1 year</a:t>
          </a:r>
          <a:endParaRPr lang="en-US" sz="1800" b="1" dirty="0"/>
        </a:p>
      </dgm:t>
    </dgm:pt>
    <dgm:pt modelId="{691D8700-CCB9-4106-930C-CBEE5D2ADCBD}" type="parTrans" cxnId="{50247AE6-221D-4974-A0D6-8521BBCBBDA0}">
      <dgm:prSet/>
      <dgm:spPr/>
      <dgm:t>
        <a:bodyPr/>
        <a:lstStyle/>
        <a:p>
          <a:endParaRPr lang="en-US"/>
        </a:p>
      </dgm:t>
    </dgm:pt>
    <dgm:pt modelId="{7124186E-C439-4EE0-96D0-67D4813147F6}" type="sibTrans" cxnId="{50247AE6-221D-4974-A0D6-8521BBCBBDA0}">
      <dgm:prSet/>
      <dgm:spPr/>
      <dgm:t>
        <a:bodyPr/>
        <a:lstStyle/>
        <a:p>
          <a:endParaRPr lang="en-US"/>
        </a:p>
      </dgm:t>
    </dgm:pt>
    <dgm:pt modelId="{55C3FC47-FA30-4717-8C0B-A390193BCEF4}">
      <dgm:prSet phldrT="[Text]" custT="1"/>
      <dgm:spPr/>
      <dgm:t>
        <a:bodyPr/>
        <a:lstStyle/>
        <a:p>
          <a:r>
            <a:rPr lang="en-US" sz="2400" b="1" dirty="0" smtClean="0"/>
            <a:t>Toddler</a:t>
          </a:r>
          <a:endParaRPr lang="en-US" sz="2400" b="1" dirty="0"/>
        </a:p>
      </dgm:t>
    </dgm:pt>
    <dgm:pt modelId="{0AAEE1B1-FB5D-4751-B177-8ED3182E2261}" type="parTrans" cxnId="{F362A10E-7C99-42AC-B0B7-7123DA31E6EA}">
      <dgm:prSet/>
      <dgm:spPr/>
      <dgm:t>
        <a:bodyPr/>
        <a:lstStyle/>
        <a:p>
          <a:endParaRPr lang="en-US"/>
        </a:p>
      </dgm:t>
    </dgm:pt>
    <dgm:pt modelId="{316ADCDC-D56B-4F76-A516-D193389134FA}" type="sibTrans" cxnId="{F362A10E-7C99-42AC-B0B7-7123DA31E6EA}">
      <dgm:prSet/>
      <dgm:spPr/>
      <dgm:t>
        <a:bodyPr/>
        <a:lstStyle/>
        <a:p>
          <a:endParaRPr lang="en-US"/>
        </a:p>
      </dgm:t>
    </dgm:pt>
    <dgm:pt modelId="{9CD14276-2A2D-4BA1-B4E8-D174270E4B0D}">
      <dgm:prSet phldrT="[Text]" custT="1"/>
      <dgm:spPr/>
      <dgm:t>
        <a:bodyPr/>
        <a:lstStyle/>
        <a:p>
          <a:pPr algn="ctr"/>
          <a:r>
            <a:rPr lang="en-US" sz="1800" b="1" dirty="0" smtClean="0"/>
            <a:t>1–3 years</a:t>
          </a:r>
          <a:endParaRPr lang="en-US" sz="1800" b="1" dirty="0"/>
        </a:p>
      </dgm:t>
    </dgm:pt>
    <dgm:pt modelId="{C2A2202A-7890-41A4-A14E-0C94A0CF7275}" type="parTrans" cxnId="{E8D93A71-6A07-48CF-B67E-148EB1E2693D}">
      <dgm:prSet/>
      <dgm:spPr/>
      <dgm:t>
        <a:bodyPr/>
        <a:lstStyle/>
        <a:p>
          <a:endParaRPr lang="en-US"/>
        </a:p>
      </dgm:t>
    </dgm:pt>
    <dgm:pt modelId="{9A07677F-60CF-4C63-94A1-E23FA7F66AD7}" type="sibTrans" cxnId="{E8D93A71-6A07-48CF-B67E-148EB1E2693D}">
      <dgm:prSet/>
      <dgm:spPr/>
      <dgm:t>
        <a:bodyPr/>
        <a:lstStyle/>
        <a:p>
          <a:endParaRPr lang="en-US"/>
        </a:p>
      </dgm:t>
    </dgm:pt>
    <dgm:pt modelId="{ADD2C194-B44E-4715-969E-33FC95B2BED3}">
      <dgm:prSet phldrT="[Text]" custT="1"/>
      <dgm:spPr/>
      <dgm:t>
        <a:bodyPr/>
        <a:lstStyle/>
        <a:p>
          <a:r>
            <a:rPr lang="en-US" sz="2400" b="1" dirty="0" smtClean="0"/>
            <a:t>Preschooler</a:t>
          </a:r>
          <a:endParaRPr lang="en-US" sz="2400" b="1" dirty="0"/>
        </a:p>
      </dgm:t>
    </dgm:pt>
    <dgm:pt modelId="{5A6432F8-3996-4891-B688-D625DB2B10ED}" type="parTrans" cxnId="{16672DD6-2651-4B66-A79C-E10E17F3072A}">
      <dgm:prSet/>
      <dgm:spPr/>
      <dgm:t>
        <a:bodyPr/>
        <a:lstStyle/>
        <a:p>
          <a:endParaRPr lang="en-US"/>
        </a:p>
      </dgm:t>
    </dgm:pt>
    <dgm:pt modelId="{DE20F8CF-EA76-4CF0-A20F-7F6D28D66D47}" type="sibTrans" cxnId="{16672DD6-2651-4B66-A79C-E10E17F3072A}">
      <dgm:prSet/>
      <dgm:spPr/>
      <dgm:t>
        <a:bodyPr/>
        <a:lstStyle/>
        <a:p>
          <a:endParaRPr lang="en-US"/>
        </a:p>
      </dgm:t>
    </dgm:pt>
    <dgm:pt modelId="{F9CF206C-3899-440C-8878-78988E4D5F60}">
      <dgm:prSet phldrT="[Text]" custT="1"/>
      <dgm:spPr/>
      <dgm:t>
        <a:bodyPr/>
        <a:lstStyle/>
        <a:p>
          <a:pPr algn="ctr"/>
          <a:r>
            <a:rPr lang="en-US" sz="1800" b="1" dirty="0" smtClean="0"/>
            <a:t>3–5 years</a:t>
          </a:r>
          <a:endParaRPr lang="en-US" sz="1800" b="1" dirty="0"/>
        </a:p>
      </dgm:t>
    </dgm:pt>
    <dgm:pt modelId="{A0D6594E-C845-45BA-8415-906FC287BDB2}" type="parTrans" cxnId="{F234EF5C-CBC6-4908-9CFD-0594FE65F16A}">
      <dgm:prSet/>
      <dgm:spPr/>
      <dgm:t>
        <a:bodyPr/>
        <a:lstStyle/>
        <a:p>
          <a:endParaRPr lang="en-US"/>
        </a:p>
      </dgm:t>
    </dgm:pt>
    <dgm:pt modelId="{3960ECA5-41E6-4B7E-80B2-DA7671143BA0}" type="sibTrans" cxnId="{F234EF5C-CBC6-4908-9CFD-0594FE65F16A}">
      <dgm:prSet/>
      <dgm:spPr/>
      <dgm:t>
        <a:bodyPr/>
        <a:lstStyle/>
        <a:p>
          <a:endParaRPr lang="en-US"/>
        </a:p>
      </dgm:t>
    </dgm:pt>
    <dgm:pt modelId="{933163D3-A438-4D2C-A175-58BB00D17540}" type="pres">
      <dgm:prSet presAssocID="{4F26000D-A820-46A8-9652-0A6A9B1F89C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3F88A9-992F-4C5A-90ED-5A6BA264D7BD}" type="pres">
      <dgm:prSet presAssocID="{5889C7E0-C413-402C-815A-48E5C47B9F74}" presName="composite" presStyleCnt="0"/>
      <dgm:spPr/>
    </dgm:pt>
    <dgm:pt modelId="{29E1DA2F-6CA0-43BD-A30C-EAC0C6DAF7B4}" type="pres">
      <dgm:prSet presAssocID="{5889C7E0-C413-402C-815A-48E5C47B9F74}" presName="ParentText" presStyleLbl="node1" presStyleIdx="0" presStyleCnt="3" custScaleX="124920" custScaleY="137784" custLinFactNeighborY="-68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59EE9-C594-476D-B967-FB8CCE576BF4}" type="pres">
      <dgm:prSet presAssocID="{5889C7E0-C413-402C-815A-48E5C47B9F74}" presName="Image" presStyleLbl="bgImgPlace1" presStyleIdx="0" presStyleCnt="3" custScaleX="124920" custScaleY="14982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395"/>
          </a:stretch>
        </a:blipFill>
      </dgm:spPr>
      <dgm:t>
        <a:bodyPr/>
        <a:lstStyle/>
        <a:p>
          <a:endParaRPr lang="en-US"/>
        </a:p>
      </dgm:t>
    </dgm:pt>
    <dgm:pt modelId="{464FA959-CB3D-4579-A087-A52D5E508D73}" type="pres">
      <dgm:prSet presAssocID="{5889C7E0-C413-402C-815A-48E5C47B9F74}" presName="ChildText" presStyleLbl="fgAcc1" presStyleIdx="0" presStyleCnt="3" custScaleX="124891" custScaleY="7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CDF12-A72D-4811-9258-13392A30F7DB}" type="pres">
      <dgm:prSet presAssocID="{A62DBBD6-46C6-4F7A-B800-3D07A68E3D9A}" presName="sibTrans" presStyleCnt="0"/>
      <dgm:spPr/>
    </dgm:pt>
    <dgm:pt modelId="{6D000B69-26A7-4227-8D79-D33AFE756F9C}" type="pres">
      <dgm:prSet presAssocID="{55C3FC47-FA30-4717-8C0B-A390193BCEF4}" presName="composite" presStyleCnt="0"/>
      <dgm:spPr/>
    </dgm:pt>
    <dgm:pt modelId="{7C5707F2-EA3F-4C16-B678-371957B922AC}" type="pres">
      <dgm:prSet presAssocID="{55C3FC47-FA30-4717-8C0B-A390193BCEF4}" presName="ParentText" presStyleLbl="node1" presStyleIdx="1" presStyleCnt="3" custScaleX="124920" custScaleY="141657" custLinFactNeighborY="-68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B3768-91E9-41C4-8D79-BF99ED1561BE}" type="pres">
      <dgm:prSet presAssocID="{55C3FC47-FA30-4717-8C0B-A390193BCEF4}" presName="Image" presStyleLbl="bgImgPlace1" presStyleIdx="1" presStyleCnt="3" custScaleX="124920" custScaleY="149828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748"/>
          </a:stretch>
        </a:blipFill>
      </dgm:spPr>
      <dgm:t>
        <a:bodyPr/>
        <a:lstStyle/>
        <a:p>
          <a:endParaRPr lang="en-US"/>
        </a:p>
      </dgm:t>
    </dgm:pt>
    <dgm:pt modelId="{5E38CBF3-5776-4602-BC2B-7F248B2E42A7}" type="pres">
      <dgm:prSet presAssocID="{55C3FC47-FA30-4717-8C0B-A390193BCEF4}" presName="ChildText" presStyleLbl="fgAcc1" presStyleIdx="1" presStyleCnt="3" custScaleX="124891" custScaleY="7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72D81-E164-40CC-BF30-9C1E9DBCD186}" type="pres">
      <dgm:prSet presAssocID="{316ADCDC-D56B-4F76-A516-D193389134FA}" presName="sibTrans" presStyleCnt="0"/>
      <dgm:spPr/>
    </dgm:pt>
    <dgm:pt modelId="{D160B95D-F487-4780-90CF-2DA72D846896}" type="pres">
      <dgm:prSet presAssocID="{ADD2C194-B44E-4715-969E-33FC95B2BED3}" presName="composite" presStyleCnt="0"/>
      <dgm:spPr/>
    </dgm:pt>
    <dgm:pt modelId="{BABF2424-45AB-49FE-AA55-364AB1F016A1}" type="pres">
      <dgm:prSet presAssocID="{ADD2C194-B44E-4715-969E-33FC95B2BED3}" presName="ParentText" presStyleLbl="node1" presStyleIdx="2" presStyleCnt="3" custScaleX="124920" custScaleY="138679" custLinFactNeighborY="-80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CAD4-C722-4E42-82E2-F7D0ED40E066}" type="pres">
      <dgm:prSet presAssocID="{ADD2C194-B44E-4715-969E-33FC95B2BED3}" presName="Image" presStyleLbl="bgImgPlace1" presStyleIdx="2" presStyleCnt="3" custScaleX="124920" custScaleY="14982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706"/>
          </a:stretch>
        </a:blipFill>
      </dgm:spPr>
      <dgm:t>
        <a:bodyPr/>
        <a:lstStyle/>
        <a:p>
          <a:endParaRPr lang="en-US"/>
        </a:p>
      </dgm:t>
    </dgm:pt>
    <dgm:pt modelId="{B5582575-D2EB-4995-9FAB-857DCED53BF9}" type="pres">
      <dgm:prSet presAssocID="{ADD2C194-B44E-4715-969E-33FC95B2BED3}" presName="ChildText" presStyleLbl="fgAcc1" presStyleIdx="2" presStyleCnt="3" custScaleX="124891" custScaleY="7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47AE6-221D-4974-A0D6-8521BBCBBDA0}" srcId="{5889C7E0-C413-402C-815A-48E5C47B9F74}" destId="{D6282564-1752-45F9-B313-6A0BEB16E7FC}" srcOrd="0" destOrd="0" parTransId="{691D8700-CCB9-4106-930C-CBEE5D2ADCBD}" sibTransId="{7124186E-C439-4EE0-96D0-67D4813147F6}"/>
    <dgm:cxn modelId="{DDC6CE47-E2B2-4842-B2FC-8439955EFA4E}" type="presOf" srcId="{4F26000D-A820-46A8-9652-0A6A9B1F89C6}" destId="{933163D3-A438-4D2C-A175-58BB00D17540}" srcOrd="0" destOrd="0" presId="urn:microsoft.com/office/officeart/2008/layout/TitledPictureBlocks"/>
    <dgm:cxn modelId="{16672DD6-2651-4B66-A79C-E10E17F3072A}" srcId="{4F26000D-A820-46A8-9652-0A6A9B1F89C6}" destId="{ADD2C194-B44E-4715-969E-33FC95B2BED3}" srcOrd="2" destOrd="0" parTransId="{5A6432F8-3996-4891-B688-D625DB2B10ED}" sibTransId="{DE20F8CF-EA76-4CF0-A20F-7F6D28D66D47}"/>
    <dgm:cxn modelId="{EBE350A0-EE26-4A5A-92DA-64F09E14236F}" srcId="{4F26000D-A820-46A8-9652-0A6A9B1F89C6}" destId="{5889C7E0-C413-402C-815A-48E5C47B9F74}" srcOrd="0" destOrd="0" parTransId="{97EFFED2-B29D-4D41-9FDF-95D735777677}" sibTransId="{A62DBBD6-46C6-4F7A-B800-3D07A68E3D9A}"/>
    <dgm:cxn modelId="{2BD58EEA-0CB4-497B-9AAC-49026AF908D9}" type="presOf" srcId="{F9CF206C-3899-440C-8878-78988E4D5F60}" destId="{B5582575-D2EB-4995-9FAB-857DCED53BF9}" srcOrd="0" destOrd="0" presId="urn:microsoft.com/office/officeart/2008/layout/TitledPictureBlocks"/>
    <dgm:cxn modelId="{CAE09917-F96C-4A62-BD6F-5347772170EC}" type="presOf" srcId="{D6282564-1752-45F9-B313-6A0BEB16E7FC}" destId="{464FA959-CB3D-4579-A087-A52D5E508D73}" srcOrd="0" destOrd="0" presId="urn:microsoft.com/office/officeart/2008/layout/TitledPictureBlocks"/>
    <dgm:cxn modelId="{440A3B32-315B-4506-A0C6-E944A37C6C49}" type="presOf" srcId="{9CD14276-2A2D-4BA1-B4E8-D174270E4B0D}" destId="{5E38CBF3-5776-4602-BC2B-7F248B2E42A7}" srcOrd="0" destOrd="0" presId="urn:microsoft.com/office/officeart/2008/layout/TitledPictureBlocks"/>
    <dgm:cxn modelId="{3124D088-5B8D-49B2-B739-F5C295CBCFC0}" type="presOf" srcId="{ADD2C194-B44E-4715-969E-33FC95B2BED3}" destId="{BABF2424-45AB-49FE-AA55-364AB1F016A1}" srcOrd="0" destOrd="0" presId="urn:microsoft.com/office/officeart/2008/layout/TitledPictureBlocks"/>
    <dgm:cxn modelId="{F362A10E-7C99-42AC-B0B7-7123DA31E6EA}" srcId="{4F26000D-A820-46A8-9652-0A6A9B1F89C6}" destId="{55C3FC47-FA30-4717-8C0B-A390193BCEF4}" srcOrd="1" destOrd="0" parTransId="{0AAEE1B1-FB5D-4751-B177-8ED3182E2261}" sibTransId="{316ADCDC-D56B-4F76-A516-D193389134FA}"/>
    <dgm:cxn modelId="{F234EF5C-CBC6-4908-9CFD-0594FE65F16A}" srcId="{ADD2C194-B44E-4715-969E-33FC95B2BED3}" destId="{F9CF206C-3899-440C-8878-78988E4D5F60}" srcOrd="0" destOrd="0" parTransId="{A0D6594E-C845-45BA-8415-906FC287BDB2}" sibTransId="{3960ECA5-41E6-4B7E-80B2-DA7671143BA0}"/>
    <dgm:cxn modelId="{C3B52D3D-B4F6-4B01-A549-6F0C9B7F38B2}" type="presOf" srcId="{5889C7E0-C413-402C-815A-48E5C47B9F74}" destId="{29E1DA2F-6CA0-43BD-A30C-EAC0C6DAF7B4}" srcOrd="0" destOrd="0" presId="urn:microsoft.com/office/officeart/2008/layout/TitledPictureBlocks"/>
    <dgm:cxn modelId="{30613996-86EA-44C8-8E7B-64CCCBE11C56}" type="presOf" srcId="{55C3FC47-FA30-4717-8C0B-A390193BCEF4}" destId="{7C5707F2-EA3F-4C16-B678-371957B922AC}" srcOrd="0" destOrd="0" presId="urn:microsoft.com/office/officeart/2008/layout/TitledPictureBlocks"/>
    <dgm:cxn modelId="{E8D93A71-6A07-48CF-B67E-148EB1E2693D}" srcId="{55C3FC47-FA30-4717-8C0B-A390193BCEF4}" destId="{9CD14276-2A2D-4BA1-B4E8-D174270E4B0D}" srcOrd="0" destOrd="0" parTransId="{C2A2202A-7890-41A4-A14E-0C94A0CF7275}" sibTransId="{9A07677F-60CF-4C63-94A1-E23FA7F66AD7}"/>
    <dgm:cxn modelId="{01C8EE91-EC27-4F18-9026-5B6170FBC6B9}" type="presParOf" srcId="{933163D3-A438-4D2C-A175-58BB00D17540}" destId="{423F88A9-992F-4C5A-90ED-5A6BA264D7BD}" srcOrd="0" destOrd="0" presId="urn:microsoft.com/office/officeart/2008/layout/TitledPictureBlocks"/>
    <dgm:cxn modelId="{FE91E854-9061-4204-A7EA-019C6124489E}" type="presParOf" srcId="{423F88A9-992F-4C5A-90ED-5A6BA264D7BD}" destId="{29E1DA2F-6CA0-43BD-A30C-EAC0C6DAF7B4}" srcOrd="0" destOrd="0" presId="urn:microsoft.com/office/officeart/2008/layout/TitledPictureBlocks"/>
    <dgm:cxn modelId="{6DEF6D71-F5EA-4361-8D53-5405C0EF4E78}" type="presParOf" srcId="{423F88A9-992F-4C5A-90ED-5A6BA264D7BD}" destId="{93659EE9-C594-476D-B967-FB8CCE576BF4}" srcOrd="1" destOrd="0" presId="urn:microsoft.com/office/officeart/2008/layout/TitledPictureBlocks"/>
    <dgm:cxn modelId="{54087B43-9E5B-443D-94B1-64BBAAF2246C}" type="presParOf" srcId="{423F88A9-992F-4C5A-90ED-5A6BA264D7BD}" destId="{464FA959-CB3D-4579-A087-A52D5E508D73}" srcOrd="2" destOrd="0" presId="urn:microsoft.com/office/officeart/2008/layout/TitledPictureBlocks"/>
    <dgm:cxn modelId="{A610CD83-8B63-45EE-BE14-8EBCED41B225}" type="presParOf" srcId="{933163D3-A438-4D2C-A175-58BB00D17540}" destId="{ECECDF12-A72D-4811-9258-13392A30F7DB}" srcOrd="1" destOrd="0" presId="urn:microsoft.com/office/officeart/2008/layout/TitledPictureBlocks"/>
    <dgm:cxn modelId="{791D2CF9-F9B5-4182-910E-38177ED55EA7}" type="presParOf" srcId="{933163D3-A438-4D2C-A175-58BB00D17540}" destId="{6D000B69-26A7-4227-8D79-D33AFE756F9C}" srcOrd="2" destOrd="0" presId="urn:microsoft.com/office/officeart/2008/layout/TitledPictureBlocks"/>
    <dgm:cxn modelId="{D5C31621-AB3F-4381-BF46-94531876D972}" type="presParOf" srcId="{6D000B69-26A7-4227-8D79-D33AFE756F9C}" destId="{7C5707F2-EA3F-4C16-B678-371957B922AC}" srcOrd="0" destOrd="0" presId="urn:microsoft.com/office/officeart/2008/layout/TitledPictureBlocks"/>
    <dgm:cxn modelId="{7518FAED-57A7-4D94-9072-F5888782C9A3}" type="presParOf" srcId="{6D000B69-26A7-4227-8D79-D33AFE756F9C}" destId="{D7BB3768-91E9-41C4-8D79-BF99ED1561BE}" srcOrd="1" destOrd="0" presId="urn:microsoft.com/office/officeart/2008/layout/TitledPictureBlocks"/>
    <dgm:cxn modelId="{3D9E0354-BA24-4622-813C-4F45B8CFED80}" type="presParOf" srcId="{6D000B69-26A7-4227-8D79-D33AFE756F9C}" destId="{5E38CBF3-5776-4602-BC2B-7F248B2E42A7}" srcOrd="2" destOrd="0" presId="urn:microsoft.com/office/officeart/2008/layout/TitledPictureBlocks"/>
    <dgm:cxn modelId="{2058F03F-4567-4E6B-BF2E-C2075071C9FA}" type="presParOf" srcId="{933163D3-A438-4D2C-A175-58BB00D17540}" destId="{0DE72D81-E164-40CC-BF30-9C1E9DBCD186}" srcOrd="3" destOrd="0" presId="urn:microsoft.com/office/officeart/2008/layout/TitledPictureBlocks"/>
    <dgm:cxn modelId="{7DBE58F0-0FF0-4D70-AEBE-07D868FA9B6C}" type="presParOf" srcId="{933163D3-A438-4D2C-A175-58BB00D17540}" destId="{D160B95D-F487-4780-90CF-2DA72D846896}" srcOrd="4" destOrd="0" presId="urn:microsoft.com/office/officeart/2008/layout/TitledPictureBlocks"/>
    <dgm:cxn modelId="{1B8EEB2D-FBC8-4631-AB65-90F0C1CFE27A}" type="presParOf" srcId="{D160B95D-F487-4780-90CF-2DA72D846896}" destId="{BABF2424-45AB-49FE-AA55-364AB1F016A1}" srcOrd="0" destOrd="0" presId="urn:microsoft.com/office/officeart/2008/layout/TitledPictureBlocks"/>
    <dgm:cxn modelId="{B5E8E1D4-D078-4F9F-B523-5C149F6D4A62}" type="presParOf" srcId="{D160B95D-F487-4780-90CF-2DA72D846896}" destId="{CD4DCAD4-C722-4E42-82E2-F7D0ED40E066}" srcOrd="1" destOrd="0" presId="urn:microsoft.com/office/officeart/2008/layout/TitledPictureBlocks"/>
    <dgm:cxn modelId="{B0859A12-80FC-42DB-AF7A-1A7517D82BD7}" type="presParOf" srcId="{D160B95D-F487-4780-90CF-2DA72D846896}" destId="{B5582575-D2EB-4995-9FAB-857DCED53BF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B583F-CCBE-4D50-A4D5-FD2DDAE9D0AC}" type="doc">
      <dgm:prSet loTypeId="urn:microsoft.com/office/officeart/2005/8/layout/hList6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B81C1B5-6E98-4D83-ADEF-22FEB6598653}">
      <dgm:prSet phldrT="[Text]" custT="1"/>
      <dgm:spPr/>
      <dgm:t>
        <a:bodyPr/>
        <a:lstStyle/>
        <a:p>
          <a:r>
            <a:rPr lang="en-US" sz="2400" b="1" dirty="0" smtClean="0"/>
            <a:t>Think through complex and challenging problems</a:t>
          </a:r>
          <a:endParaRPr lang="en-US" sz="2400" b="1" dirty="0"/>
        </a:p>
      </dgm:t>
    </dgm:pt>
    <dgm:pt modelId="{836E328C-44B3-4D60-9118-15D0A94A2919}" type="parTrans" cxnId="{5F142862-0308-4E42-8F81-F3EAE15DAC3A}">
      <dgm:prSet/>
      <dgm:spPr/>
      <dgm:t>
        <a:bodyPr/>
        <a:lstStyle/>
        <a:p>
          <a:endParaRPr lang="en-US"/>
        </a:p>
      </dgm:t>
    </dgm:pt>
    <dgm:pt modelId="{2024D5B8-7F14-46F4-A116-55B491905B33}" type="sibTrans" cxnId="{5F142862-0308-4E42-8F81-F3EAE15DAC3A}">
      <dgm:prSet/>
      <dgm:spPr/>
      <dgm:t>
        <a:bodyPr/>
        <a:lstStyle/>
        <a:p>
          <a:endParaRPr lang="en-US"/>
        </a:p>
      </dgm:t>
    </dgm:pt>
    <dgm:pt modelId="{B65ECD0C-C4A8-4F8F-816F-E42004232EAA}">
      <dgm:prSet custT="1"/>
      <dgm:spPr/>
      <dgm:t>
        <a:bodyPr/>
        <a:lstStyle/>
        <a:p>
          <a:r>
            <a:rPr lang="en-US" sz="2400" b="1" dirty="0" smtClean="0"/>
            <a:t>Understand different points</a:t>
          </a:r>
          <a:br>
            <a:rPr lang="en-US" sz="2400" b="1" dirty="0" smtClean="0"/>
          </a:br>
          <a:r>
            <a:rPr lang="en-US" sz="2400" b="1" dirty="0" smtClean="0"/>
            <a:t>of view</a:t>
          </a:r>
        </a:p>
      </dgm:t>
    </dgm:pt>
    <dgm:pt modelId="{14B34B84-3877-4C9C-9D57-13669C92137B}" type="parTrans" cxnId="{04C2C3CC-EF31-47B2-AFBC-E7ECF98AE900}">
      <dgm:prSet/>
      <dgm:spPr/>
      <dgm:t>
        <a:bodyPr/>
        <a:lstStyle/>
        <a:p>
          <a:endParaRPr lang="en-US"/>
        </a:p>
      </dgm:t>
    </dgm:pt>
    <dgm:pt modelId="{4B9836BE-F544-4C10-9E12-AA946E85C554}" type="sibTrans" cxnId="{04C2C3CC-EF31-47B2-AFBC-E7ECF98AE900}">
      <dgm:prSet/>
      <dgm:spPr/>
      <dgm:t>
        <a:bodyPr/>
        <a:lstStyle/>
        <a:p>
          <a:endParaRPr lang="en-US"/>
        </a:p>
      </dgm:t>
    </dgm:pt>
    <dgm:pt modelId="{117C1993-F192-4DBA-A8BF-2FDFC777D081}">
      <dgm:prSet custT="1"/>
      <dgm:spPr/>
      <dgm:t>
        <a:bodyPr/>
        <a:lstStyle/>
        <a:p>
          <a:r>
            <a:rPr lang="en-US" sz="2400" b="1" dirty="0" smtClean="0"/>
            <a:t>May fail to predict the consequences of their actions</a:t>
          </a:r>
          <a:endParaRPr lang="en-US" sz="2400" b="1" dirty="0"/>
        </a:p>
      </dgm:t>
    </dgm:pt>
    <dgm:pt modelId="{0AF57310-2694-4026-9EE9-73E27F899D33}" type="parTrans" cxnId="{A81C6159-CCB3-4A99-AB56-2A4AF4F7746C}">
      <dgm:prSet/>
      <dgm:spPr/>
      <dgm:t>
        <a:bodyPr/>
        <a:lstStyle/>
        <a:p>
          <a:endParaRPr lang="en-US"/>
        </a:p>
      </dgm:t>
    </dgm:pt>
    <dgm:pt modelId="{EBA2535C-187B-4ED7-B305-A7F88C74E284}" type="sibTrans" cxnId="{A81C6159-CCB3-4A99-AB56-2A4AF4F7746C}">
      <dgm:prSet/>
      <dgm:spPr/>
      <dgm:t>
        <a:bodyPr/>
        <a:lstStyle/>
        <a:p>
          <a:endParaRPr lang="en-US"/>
        </a:p>
      </dgm:t>
    </dgm:pt>
    <dgm:pt modelId="{3EDE39E3-6A36-47F5-9242-0EB498D96AAF}" type="pres">
      <dgm:prSet presAssocID="{BADB583F-CCBE-4D50-A4D5-FD2DDAE9D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63DACD-CE6C-4FEA-8CF7-1BA18C43FD13}" type="pres">
      <dgm:prSet presAssocID="{FB81C1B5-6E98-4D83-ADEF-22FEB65986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971D8-96E2-4089-BFE0-2491BF9356E2}" type="pres">
      <dgm:prSet presAssocID="{2024D5B8-7F14-46F4-A116-55B491905B33}" presName="sibTrans" presStyleCnt="0"/>
      <dgm:spPr/>
    </dgm:pt>
    <dgm:pt modelId="{62640555-27F7-4BCB-94F8-8174E6FA542F}" type="pres">
      <dgm:prSet presAssocID="{B65ECD0C-C4A8-4F8F-816F-E42004232E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7070-37EC-41FA-BE46-714BE1CCC169}" type="pres">
      <dgm:prSet presAssocID="{4B9836BE-F544-4C10-9E12-AA946E85C554}" presName="sibTrans" presStyleCnt="0"/>
      <dgm:spPr/>
    </dgm:pt>
    <dgm:pt modelId="{78194BEA-3485-4FCD-B5B2-94B281DCC07E}" type="pres">
      <dgm:prSet presAssocID="{117C1993-F192-4DBA-A8BF-2FDFC777D0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0E137-5711-4EFD-A882-CAB2CD76B1FD}" type="presOf" srcId="{B65ECD0C-C4A8-4F8F-816F-E42004232EAA}" destId="{62640555-27F7-4BCB-94F8-8174E6FA542F}" srcOrd="0" destOrd="0" presId="urn:microsoft.com/office/officeart/2005/8/layout/hList6"/>
    <dgm:cxn modelId="{DD123B9F-5CB2-4908-B980-C86ABC94DFC6}" type="presOf" srcId="{BADB583F-CCBE-4D50-A4D5-FD2DDAE9D0AC}" destId="{3EDE39E3-6A36-47F5-9242-0EB498D96AAF}" srcOrd="0" destOrd="0" presId="urn:microsoft.com/office/officeart/2005/8/layout/hList6"/>
    <dgm:cxn modelId="{5F142862-0308-4E42-8F81-F3EAE15DAC3A}" srcId="{BADB583F-CCBE-4D50-A4D5-FD2DDAE9D0AC}" destId="{FB81C1B5-6E98-4D83-ADEF-22FEB6598653}" srcOrd="0" destOrd="0" parTransId="{836E328C-44B3-4D60-9118-15D0A94A2919}" sibTransId="{2024D5B8-7F14-46F4-A116-55B491905B33}"/>
    <dgm:cxn modelId="{A81C6159-CCB3-4A99-AB56-2A4AF4F7746C}" srcId="{BADB583F-CCBE-4D50-A4D5-FD2DDAE9D0AC}" destId="{117C1993-F192-4DBA-A8BF-2FDFC777D081}" srcOrd="2" destOrd="0" parTransId="{0AF57310-2694-4026-9EE9-73E27F899D33}" sibTransId="{EBA2535C-187B-4ED7-B305-A7F88C74E284}"/>
    <dgm:cxn modelId="{04C2C3CC-EF31-47B2-AFBC-E7ECF98AE900}" srcId="{BADB583F-CCBE-4D50-A4D5-FD2DDAE9D0AC}" destId="{B65ECD0C-C4A8-4F8F-816F-E42004232EAA}" srcOrd="1" destOrd="0" parTransId="{14B34B84-3877-4C9C-9D57-13669C92137B}" sibTransId="{4B9836BE-F544-4C10-9E12-AA946E85C554}"/>
    <dgm:cxn modelId="{3039A7B8-2E78-4466-898C-D84E64ED6FD0}" type="presOf" srcId="{117C1993-F192-4DBA-A8BF-2FDFC777D081}" destId="{78194BEA-3485-4FCD-B5B2-94B281DCC07E}" srcOrd="0" destOrd="0" presId="urn:microsoft.com/office/officeart/2005/8/layout/hList6"/>
    <dgm:cxn modelId="{0A12ACCE-169B-4F0A-A7AC-A4C7C40FC766}" type="presOf" srcId="{FB81C1B5-6E98-4D83-ADEF-22FEB6598653}" destId="{EF63DACD-CE6C-4FEA-8CF7-1BA18C43FD13}" srcOrd="0" destOrd="0" presId="urn:microsoft.com/office/officeart/2005/8/layout/hList6"/>
    <dgm:cxn modelId="{1EEF5878-C4F2-4B67-A51F-037239EA870A}" type="presParOf" srcId="{3EDE39E3-6A36-47F5-9242-0EB498D96AAF}" destId="{EF63DACD-CE6C-4FEA-8CF7-1BA18C43FD13}" srcOrd="0" destOrd="0" presId="urn:microsoft.com/office/officeart/2005/8/layout/hList6"/>
    <dgm:cxn modelId="{772C2CCC-3DE9-4A80-9911-1E286D29E26E}" type="presParOf" srcId="{3EDE39E3-6A36-47F5-9242-0EB498D96AAF}" destId="{F18971D8-96E2-4089-BFE0-2491BF9356E2}" srcOrd="1" destOrd="0" presId="urn:microsoft.com/office/officeart/2005/8/layout/hList6"/>
    <dgm:cxn modelId="{C1BD81CD-8C8B-4A06-AF78-51B3E926ED7E}" type="presParOf" srcId="{3EDE39E3-6A36-47F5-9242-0EB498D96AAF}" destId="{62640555-27F7-4BCB-94F8-8174E6FA542F}" srcOrd="2" destOrd="0" presId="urn:microsoft.com/office/officeart/2005/8/layout/hList6"/>
    <dgm:cxn modelId="{F9E57A19-9C5B-4572-A14A-6B53CEC61511}" type="presParOf" srcId="{3EDE39E3-6A36-47F5-9242-0EB498D96AAF}" destId="{10387070-37EC-41FA-BE46-714BE1CCC169}" srcOrd="3" destOrd="0" presId="urn:microsoft.com/office/officeart/2005/8/layout/hList6"/>
    <dgm:cxn modelId="{D956D1A4-F7CC-4477-82DE-8E2C95A7AFE4}" type="presParOf" srcId="{3EDE39E3-6A36-47F5-9242-0EB498D96AAF}" destId="{78194BEA-3485-4FCD-B5B2-94B281DCC0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343C7-5135-4C98-AD09-91807646DB8F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</dgm:pt>
    <dgm:pt modelId="{664DE4D5-58C1-4249-AE48-ACD2A91ECBD1}">
      <dgm:prSet phldrT="[Text]"/>
      <dgm:spPr/>
      <dgm:t>
        <a:bodyPr/>
        <a:lstStyle/>
        <a:p>
          <a:r>
            <a:rPr lang="en-US" dirty="0" smtClean="0"/>
            <a:t>Identify the issue or problem</a:t>
          </a:r>
          <a:endParaRPr lang="en-US" dirty="0"/>
        </a:p>
      </dgm:t>
    </dgm:pt>
    <dgm:pt modelId="{08D9D50C-6569-4C11-AF14-0EA70E3BD3A7}" type="parTrans" cxnId="{DC29C814-1F2D-4572-B242-774AEC54C686}">
      <dgm:prSet/>
      <dgm:spPr/>
      <dgm:t>
        <a:bodyPr/>
        <a:lstStyle/>
        <a:p>
          <a:endParaRPr lang="en-US"/>
        </a:p>
      </dgm:t>
    </dgm:pt>
    <dgm:pt modelId="{19038DC1-1533-46E0-9DA6-DDF776392458}" type="sibTrans" cxnId="{DC29C814-1F2D-4572-B242-774AEC54C686}">
      <dgm:prSet/>
      <dgm:spPr/>
      <dgm:t>
        <a:bodyPr/>
        <a:lstStyle/>
        <a:p>
          <a:endParaRPr lang="en-US"/>
        </a:p>
      </dgm:t>
    </dgm:pt>
    <dgm:pt modelId="{C316E2C5-628D-45F0-BFDF-DFDD7CF8763E}">
      <dgm:prSet phldrT="[Text]"/>
      <dgm:spPr/>
      <dgm:t>
        <a:bodyPr/>
        <a:lstStyle/>
        <a:p>
          <a:r>
            <a:rPr lang="en-US" dirty="0" smtClean="0"/>
            <a:t>Identify a possible response</a:t>
          </a:r>
          <a:endParaRPr lang="en-US" dirty="0"/>
        </a:p>
      </dgm:t>
    </dgm:pt>
    <dgm:pt modelId="{C61ACB64-953C-4390-AF59-91386A98C87C}" type="parTrans" cxnId="{D06E593A-1EC8-49EE-8152-9C71CE349A65}">
      <dgm:prSet/>
      <dgm:spPr/>
      <dgm:t>
        <a:bodyPr/>
        <a:lstStyle/>
        <a:p>
          <a:endParaRPr lang="en-US"/>
        </a:p>
      </dgm:t>
    </dgm:pt>
    <dgm:pt modelId="{666ABF8C-4808-4F53-B502-4761A85B1EDE}" type="sibTrans" cxnId="{D06E593A-1EC8-49EE-8152-9C71CE349A65}">
      <dgm:prSet/>
      <dgm:spPr/>
      <dgm:t>
        <a:bodyPr/>
        <a:lstStyle/>
        <a:p>
          <a:endParaRPr lang="en-US"/>
        </a:p>
      </dgm:t>
    </dgm:pt>
    <dgm:pt modelId="{3EBD55CE-921F-4D7C-9A5D-80BF9FAF7A2D}">
      <dgm:prSet phldrT="[Text]"/>
      <dgm:spPr/>
      <dgm:t>
        <a:bodyPr/>
        <a:lstStyle/>
        <a:p>
          <a:r>
            <a:rPr lang="en-US" dirty="0" smtClean="0"/>
            <a:t>Explore any alternative responses</a:t>
          </a:r>
          <a:endParaRPr lang="en-US" dirty="0"/>
        </a:p>
      </dgm:t>
    </dgm:pt>
    <dgm:pt modelId="{47B4518F-DC61-4683-9D7C-EDAD2961390C}" type="parTrans" cxnId="{A9CB6F09-7AC0-4DA2-A614-A74F447ED576}">
      <dgm:prSet/>
      <dgm:spPr/>
      <dgm:t>
        <a:bodyPr/>
        <a:lstStyle/>
        <a:p>
          <a:endParaRPr lang="en-US"/>
        </a:p>
      </dgm:t>
    </dgm:pt>
    <dgm:pt modelId="{5EFFE4A6-751E-462F-97A2-D4FC0BAE1DF1}" type="sibTrans" cxnId="{A9CB6F09-7AC0-4DA2-A614-A74F447ED576}">
      <dgm:prSet/>
      <dgm:spPr/>
      <dgm:t>
        <a:bodyPr/>
        <a:lstStyle/>
        <a:p>
          <a:endParaRPr lang="en-US"/>
        </a:p>
      </dgm:t>
    </dgm:pt>
    <dgm:pt modelId="{D10D47E8-51DA-4102-8437-983DF6E07D6E}">
      <dgm:prSet phldrT="[Text]"/>
      <dgm:spPr/>
      <dgm:t>
        <a:bodyPr/>
        <a:lstStyle/>
        <a:p>
          <a:r>
            <a:rPr lang="en-US" dirty="0" smtClean="0"/>
            <a:t>Analyze the costs and benefits of each option</a:t>
          </a:r>
          <a:endParaRPr lang="en-US" dirty="0"/>
        </a:p>
      </dgm:t>
    </dgm:pt>
    <dgm:pt modelId="{290D55BC-3B70-4288-816A-BDB390D35BB7}" type="parTrans" cxnId="{B7820DDF-3F4B-4F36-AD19-9B9394F6A809}">
      <dgm:prSet/>
      <dgm:spPr/>
      <dgm:t>
        <a:bodyPr/>
        <a:lstStyle/>
        <a:p>
          <a:endParaRPr lang="en-US"/>
        </a:p>
      </dgm:t>
    </dgm:pt>
    <dgm:pt modelId="{7F3F653F-167D-4202-B455-C3DF88409759}" type="sibTrans" cxnId="{B7820DDF-3F4B-4F36-AD19-9B9394F6A809}">
      <dgm:prSet/>
      <dgm:spPr/>
      <dgm:t>
        <a:bodyPr/>
        <a:lstStyle/>
        <a:p>
          <a:endParaRPr lang="en-US"/>
        </a:p>
      </dgm:t>
    </dgm:pt>
    <dgm:pt modelId="{222D3161-6B76-4EC1-89C0-773C6F059ED6}">
      <dgm:prSet phldrT="[Text]"/>
      <dgm:spPr/>
      <dgm:t>
        <a:bodyPr/>
        <a:lstStyle/>
        <a:p>
          <a:r>
            <a:rPr lang="en-US" dirty="0" smtClean="0"/>
            <a:t>Select the best option for your health</a:t>
          </a:r>
          <a:endParaRPr lang="en-US" dirty="0"/>
        </a:p>
      </dgm:t>
    </dgm:pt>
    <dgm:pt modelId="{B0F2519C-5590-401F-BB08-04F889AB3258}" type="parTrans" cxnId="{9ED905C6-872D-457A-80D7-9B29DF5AD56C}">
      <dgm:prSet/>
      <dgm:spPr/>
      <dgm:t>
        <a:bodyPr/>
        <a:lstStyle/>
        <a:p>
          <a:endParaRPr lang="en-US"/>
        </a:p>
      </dgm:t>
    </dgm:pt>
    <dgm:pt modelId="{2775C300-52BE-4330-8B46-5EED67C3E45F}" type="sibTrans" cxnId="{9ED905C6-872D-457A-80D7-9B29DF5AD56C}">
      <dgm:prSet/>
      <dgm:spPr/>
      <dgm:t>
        <a:bodyPr/>
        <a:lstStyle/>
        <a:p>
          <a:endParaRPr lang="en-US"/>
        </a:p>
      </dgm:t>
    </dgm:pt>
    <dgm:pt modelId="{6C15C5B4-A371-4212-BAEF-3C3B545F0283}" type="pres">
      <dgm:prSet presAssocID="{8B1343C7-5135-4C98-AD09-91807646DB8F}" presName="rootnode" presStyleCnt="0">
        <dgm:presLayoutVars>
          <dgm:chMax/>
          <dgm:chPref/>
          <dgm:dir/>
          <dgm:animLvl val="lvl"/>
        </dgm:presLayoutVars>
      </dgm:prSet>
      <dgm:spPr/>
    </dgm:pt>
    <dgm:pt modelId="{822E82EC-5F60-4670-ADED-116E3B37882E}" type="pres">
      <dgm:prSet presAssocID="{664DE4D5-58C1-4249-AE48-ACD2A91ECBD1}" presName="composite" presStyleCnt="0"/>
      <dgm:spPr/>
    </dgm:pt>
    <dgm:pt modelId="{F51EA9BD-98A6-48CD-9C1C-7D98D107E1BC}" type="pres">
      <dgm:prSet presAssocID="{664DE4D5-58C1-4249-AE48-ACD2A91ECBD1}" presName="LShape" presStyleLbl="alignNode1" presStyleIdx="0" presStyleCnt="9"/>
      <dgm:spPr/>
    </dgm:pt>
    <dgm:pt modelId="{B5355E2B-7361-4B2B-8B73-FE8057146001}" type="pres">
      <dgm:prSet presAssocID="{664DE4D5-58C1-4249-AE48-ACD2A91ECBD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8DE67-648D-47FB-A7F5-EBE20C39A70F}" type="pres">
      <dgm:prSet presAssocID="{664DE4D5-58C1-4249-AE48-ACD2A91ECBD1}" presName="Triangle" presStyleLbl="alignNode1" presStyleIdx="1" presStyleCnt="9"/>
      <dgm:spPr/>
    </dgm:pt>
    <dgm:pt modelId="{77A35880-3B2C-4E9C-9A27-A5C18A13B390}" type="pres">
      <dgm:prSet presAssocID="{19038DC1-1533-46E0-9DA6-DDF776392458}" presName="sibTrans" presStyleCnt="0"/>
      <dgm:spPr/>
    </dgm:pt>
    <dgm:pt modelId="{3B36B09D-E97C-4B5E-A040-7D9E0FE6D501}" type="pres">
      <dgm:prSet presAssocID="{19038DC1-1533-46E0-9DA6-DDF776392458}" presName="space" presStyleCnt="0"/>
      <dgm:spPr/>
    </dgm:pt>
    <dgm:pt modelId="{76AAA772-1D96-441E-8B47-8EC67F35A9CE}" type="pres">
      <dgm:prSet presAssocID="{C316E2C5-628D-45F0-BFDF-DFDD7CF8763E}" presName="composite" presStyleCnt="0"/>
      <dgm:spPr/>
    </dgm:pt>
    <dgm:pt modelId="{599A7812-F08A-439D-B33E-A52666F61AFE}" type="pres">
      <dgm:prSet presAssocID="{C316E2C5-628D-45F0-BFDF-DFDD7CF8763E}" presName="LShape" presStyleLbl="alignNode1" presStyleIdx="2" presStyleCnt="9"/>
      <dgm:spPr/>
    </dgm:pt>
    <dgm:pt modelId="{8EFF7C5E-6DDC-4D47-A54A-7D6196709571}" type="pres">
      <dgm:prSet presAssocID="{C316E2C5-628D-45F0-BFDF-DFDD7CF8763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6E24-0A83-4520-824B-F488508CEA71}" type="pres">
      <dgm:prSet presAssocID="{C316E2C5-628D-45F0-BFDF-DFDD7CF8763E}" presName="Triangle" presStyleLbl="alignNode1" presStyleIdx="3" presStyleCnt="9"/>
      <dgm:spPr/>
    </dgm:pt>
    <dgm:pt modelId="{E8216F19-3A39-4C04-AD77-9C3D99911081}" type="pres">
      <dgm:prSet presAssocID="{666ABF8C-4808-4F53-B502-4761A85B1EDE}" presName="sibTrans" presStyleCnt="0"/>
      <dgm:spPr/>
    </dgm:pt>
    <dgm:pt modelId="{2C825E82-343F-4C02-8942-5756D63C6FB2}" type="pres">
      <dgm:prSet presAssocID="{666ABF8C-4808-4F53-B502-4761A85B1EDE}" presName="space" presStyleCnt="0"/>
      <dgm:spPr/>
    </dgm:pt>
    <dgm:pt modelId="{C31D86F7-53DB-410C-9F6A-980F7A10DBBF}" type="pres">
      <dgm:prSet presAssocID="{3EBD55CE-921F-4D7C-9A5D-80BF9FAF7A2D}" presName="composite" presStyleCnt="0"/>
      <dgm:spPr/>
    </dgm:pt>
    <dgm:pt modelId="{25174AAC-60D2-41E7-A8C0-9EB411A0DB0C}" type="pres">
      <dgm:prSet presAssocID="{3EBD55CE-921F-4D7C-9A5D-80BF9FAF7A2D}" presName="LShape" presStyleLbl="alignNode1" presStyleIdx="4" presStyleCnt="9"/>
      <dgm:spPr/>
    </dgm:pt>
    <dgm:pt modelId="{CF96EFC4-AD80-44F1-94F9-A8EC6795ABB6}" type="pres">
      <dgm:prSet presAssocID="{3EBD55CE-921F-4D7C-9A5D-80BF9FAF7A2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155A0-2724-41E4-BC87-6D453D568484}" type="pres">
      <dgm:prSet presAssocID="{3EBD55CE-921F-4D7C-9A5D-80BF9FAF7A2D}" presName="Triangle" presStyleLbl="alignNode1" presStyleIdx="5" presStyleCnt="9"/>
      <dgm:spPr/>
    </dgm:pt>
    <dgm:pt modelId="{CFC773DE-DCAD-4DC3-A0EC-27CB6117EB0E}" type="pres">
      <dgm:prSet presAssocID="{5EFFE4A6-751E-462F-97A2-D4FC0BAE1DF1}" presName="sibTrans" presStyleCnt="0"/>
      <dgm:spPr/>
    </dgm:pt>
    <dgm:pt modelId="{D4C7319A-8DC8-4615-A1A3-344EE3B0A09E}" type="pres">
      <dgm:prSet presAssocID="{5EFFE4A6-751E-462F-97A2-D4FC0BAE1DF1}" presName="space" presStyleCnt="0"/>
      <dgm:spPr/>
    </dgm:pt>
    <dgm:pt modelId="{0485806E-2DDB-47C5-B176-B490DA13987B}" type="pres">
      <dgm:prSet presAssocID="{D10D47E8-51DA-4102-8437-983DF6E07D6E}" presName="composite" presStyleCnt="0"/>
      <dgm:spPr/>
    </dgm:pt>
    <dgm:pt modelId="{C7CCD57A-7AF2-4FDB-80D0-CFE6D6FD4D9E}" type="pres">
      <dgm:prSet presAssocID="{D10D47E8-51DA-4102-8437-983DF6E07D6E}" presName="LShape" presStyleLbl="alignNode1" presStyleIdx="6" presStyleCnt="9"/>
      <dgm:spPr/>
    </dgm:pt>
    <dgm:pt modelId="{EA3E147E-C893-4E31-B8E5-EE09BBBF3B55}" type="pres">
      <dgm:prSet presAssocID="{D10D47E8-51DA-4102-8437-983DF6E07D6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7E68-C087-46BE-913E-A707299ADA5A}" type="pres">
      <dgm:prSet presAssocID="{D10D47E8-51DA-4102-8437-983DF6E07D6E}" presName="Triangle" presStyleLbl="alignNode1" presStyleIdx="7" presStyleCnt="9"/>
      <dgm:spPr/>
    </dgm:pt>
    <dgm:pt modelId="{3D7B82C5-58E4-4253-BDF4-68513FC8FB4A}" type="pres">
      <dgm:prSet presAssocID="{7F3F653F-167D-4202-B455-C3DF88409759}" presName="sibTrans" presStyleCnt="0"/>
      <dgm:spPr/>
    </dgm:pt>
    <dgm:pt modelId="{A6B9354C-E17A-4637-BE38-7BE7551B7655}" type="pres">
      <dgm:prSet presAssocID="{7F3F653F-167D-4202-B455-C3DF88409759}" presName="space" presStyleCnt="0"/>
      <dgm:spPr/>
    </dgm:pt>
    <dgm:pt modelId="{C17B31F8-8F4A-4A59-919F-14F57E8D071F}" type="pres">
      <dgm:prSet presAssocID="{222D3161-6B76-4EC1-89C0-773C6F059ED6}" presName="composite" presStyleCnt="0"/>
      <dgm:spPr/>
    </dgm:pt>
    <dgm:pt modelId="{12763675-C1D6-4907-B613-5568D55D70D9}" type="pres">
      <dgm:prSet presAssocID="{222D3161-6B76-4EC1-89C0-773C6F059ED6}" presName="LShape" presStyleLbl="alignNode1" presStyleIdx="8" presStyleCnt="9"/>
      <dgm:spPr/>
    </dgm:pt>
    <dgm:pt modelId="{701EC20C-6EDD-4BC1-AB94-8209802513AF}" type="pres">
      <dgm:prSet presAssocID="{222D3161-6B76-4EC1-89C0-773C6F059ED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B6F09-7AC0-4DA2-A614-A74F447ED576}" srcId="{8B1343C7-5135-4C98-AD09-91807646DB8F}" destId="{3EBD55CE-921F-4D7C-9A5D-80BF9FAF7A2D}" srcOrd="2" destOrd="0" parTransId="{47B4518F-DC61-4683-9D7C-EDAD2961390C}" sibTransId="{5EFFE4A6-751E-462F-97A2-D4FC0BAE1DF1}"/>
    <dgm:cxn modelId="{DC29C814-1F2D-4572-B242-774AEC54C686}" srcId="{8B1343C7-5135-4C98-AD09-91807646DB8F}" destId="{664DE4D5-58C1-4249-AE48-ACD2A91ECBD1}" srcOrd="0" destOrd="0" parTransId="{08D9D50C-6569-4C11-AF14-0EA70E3BD3A7}" sibTransId="{19038DC1-1533-46E0-9DA6-DDF776392458}"/>
    <dgm:cxn modelId="{D06E593A-1EC8-49EE-8152-9C71CE349A65}" srcId="{8B1343C7-5135-4C98-AD09-91807646DB8F}" destId="{C316E2C5-628D-45F0-BFDF-DFDD7CF8763E}" srcOrd="1" destOrd="0" parTransId="{C61ACB64-953C-4390-AF59-91386A98C87C}" sibTransId="{666ABF8C-4808-4F53-B502-4761A85B1EDE}"/>
    <dgm:cxn modelId="{9ED905C6-872D-457A-80D7-9B29DF5AD56C}" srcId="{8B1343C7-5135-4C98-AD09-91807646DB8F}" destId="{222D3161-6B76-4EC1-89C0-773C6F059ED6}" srcOrd="4" destOrd="0" parTransId="{B0F2519C-5590-401F-BB08-04F889AB3258}" sibTransId="{2775C300-52BE-4330-8B46-5EED67C3E45F}"/>
    <dgm:cxn modelId="{47D817CD-1401-40FC-B7E8-BEBD831A1C0F}" type="presOf" srcId="{C316E2C5-628D-45F0-BFDF-DFDD7CF8763E}" destId="{8EFF7C5E-6DDC-4D47-A54A-7D6196709571}" srcOrd="0" destOrd="0" presId="urn:microsoft.com/office/officeart/2009/3/layout/StepUpProcess"/>
    <dgm:cxn modelId="{B19F307A-0935-4BA7-A865-0C395DA88190}" type="presOf" srcId="{222D3161-6B76-4EC1-89C0-773C6F059ED6}" destId="{701EC20C-6EDD-4BC1-AB94-8209802513AF}" srcOrd="0" destOrd="0" presId="urn:microsoft.com/office/officeart/2009/3/layout/StepUpProcess"/>
    <dgm:cxn modelId="{B7820DDF-3F4B-4F36-AD19-9B9394F6A809}" srcId="{8B1343C7-5135-4C98-AD09-91807646DB8F}" destId="{D10D47E8-51DA-4102-8437-983DF6E07D6E}" srcOrd="3" destOrd="0" parTransId="{290D55BC-3B70-4288-816A-BDB390D35BB7}" sibTransId="{7F3F653F-167D-4202-B455-C3DF88409759}"/>
    <dgm:cxn modelId="{62362795-DB6B-4C05-9DAB-E6E0AE4D85DA}" type="presOf" srcId="{3EBD55CE-921F-4D7C-9A5D-80BF9FAF7A2D}" destId="{CF96EFC4-AD80-44F1-94F9-A8EC6795ABB6}" srcOrd="0" destOrd="0" presId="urn:microsoft.com/office/officeart/2009/3/layout/StepUpProcess"/>
    <dgm:cxn modelId="{AA6CF7A0-AE93-41BA-BB2D-5C908402E4AB}" type="presOf" srcId="{8B1343C7-5135-4C98-AD09-91807646DB8F}" destId="{6C15C5B4-A371-4212-BAEF-3C3B545F0283}" srcOrd="0" destOrd="0" presId="urn:microsoft.com/office/officeart/2009/3/layout/StepUpProcess"/>
    <dgm:cxn modelId="{605FA4D4-0460-4210-89D0-3FD156D08C2A}" type="presOf" srcId="{D10D47E8-51DA-4102-8437-983DF6E07D6E}" destId="{EA3E147E-C893-4E31-B8E5-EE09BBBF3B55}" srcOrd="0" destOrd="0" presId="urn:microsoft.com/office/officeart/2009/3/layout/StepUpProcess"/>
    <dgm:cxn modelId="{94981002-EE35-4A3F-BE8A-251394D13F22}" type="presOf" srcId="{664DE4D5-58C1-4249-AE48-ACD2A91ECBD1}" destId="{B5355E2B-7361-4B2B-8B73-FE8057146001}" srcOrd="0" destOrd="0" presId="urn:microsoft.com/office/officeart/2009/3/layout/StepUpProcess"/>
    <dgm:cxn modelId="{BFE61FF0-4B70-435F-80DA-16D34027113E}" type="presParOf" srcId="{6C15C5B4-A371-4212-BAEF-3C3B545F0283}" destId="{822E82EC-5F60-4670-ADED-116E3B37882E}" srcOrd="0" destOrd="0" presId="urn:microsoft.com/office/officeart/2009/3/layout/StepUpProcess"/>
    <dgm:cxn modelId="{24A0784C-841B-479C-AB84-FF8D45BB551A}" type="presParOf" srcId="{822E82EC-5F60-4670-ADED-116E3B37882E}" destId="{F51EA9BD-98A6-48CD-9C1C-7D98D107E1BC}" srcOrd="0" destOrd="0" presId="urn:microsoft.com/office/officeart/2009/3/layout/StepUpProcess"/>
    <dgm:cxn modelId="{A161B114-343E-409B-80A0-3DA70A909B70}" type="presParOf" srcId="{822E82EC-5F60-4670-ADED-116E3B37882E}" destId="{B5355E2B-7361-4B2B-8B73-FE8057146001}" srcOrd="1" destOrd="0" presId="urn:microsoft.com/office/officeart/2009/3/layout/StepUpProcess"/>
    <dgm:cxn modelId="{18562D6A-666A-4DEA-B47F-C7E81D17756F}" type="presParOf" srcId="{822E82EC-5F60-4670-ADED-116E3B37882E}" destId="{AFA8DE67-648D-47FB-A7F5-EBE20C39A70F}" srcOrd="2" destOrd="0" presId="urn:microsoft.com/office/officeart/2009/3/layout/StepUpProcess"/>
    <dgm:cxn modelId="{96C8FEFB-40A6-47D3-8510-E47760C7AD6C}" type="presParOf" srcId="{6C15C5B4-A371-4212-BAEF-3C3B545F0283}" destId="{77A35880-3B2C-4E9C-9A27-A5C18A13B390}" srcOrd="1" destOrd="0" presId="urn:microsoft.com/office/officeart/2009/3/layout/StepUpProcess"/>
    <dgm:cxn modelId="{071B1BA7-576B-4858-B76D-20581AC86F46}" type="presParOf" srcId="{77A35880-3B2C-4E9C-9A27-A5C18A13B390}" destId="{3B36B09D-E97C-4B5E-A040-7D9E0FE6D501}" srcOrd="0" destOrd="0" presId="urn:microsoft.com/office/officeart/2009/3/layout/StepUpProcess"/>
    <dgm:cxn modelId="{A1E3D46D-40DE-4FA7-9A0D-E9C5163E879C}" type="presParOf" srcId="{6C15C5B4-A371-4212-BAEF-3C3B545F0283}" destId="{76AAA772-1D96-441E-8B47-8EC67F35A9CE}" srcOrd="2" destOrd="0" presId="urn:microsoft.com/office/officeart/2009/3/layout/StepUpProcess"/>
    <dgm:cxn modelId="{87E1BEB5-1E22-4B64-8E98-A28AEA732571}" type="presParOf" srcId="{76AAA772-1D96-441E-8B47-8EC67F35A9CE}" destId="{599A7812-F08A-439D-B33E-A52666F61AFE}" srcOrd="0" destOrd="0" presId="urn:microsoft.com/office/officeart/2009/3/layout/StepUpProcess"/>
    <dgm:cxn modelId="{1A3DD44C-D7FC-49EF-96AE-4E209F08D775}" type="presParOf" srcId="{76AAA772-1D96-441E-8B47-8EC67F35A9CE}" destId="{8EFF7C5E-6DDC-4D47-A54A-7D6196709571}" srcOrd="1" destOrd="0" presId="urn:microsoft.com/office/officeart/2009/3/layout/StepUpProcess"/>
    <dgm:cxn modelId="{A90AC840-D030-49DF-9FA2-F050A8E3CE77}" type="presParOf" srcId="{76AAA772-1D96-441E-8B47-8EC67F35A9CE}" destId="{6DAB6E24-0A83-4520-824B-F488508CEA71}" srcOrd="2" destOrd="0" presId="urn:microsoft.com/office/officeart/2009/3/layout/StepUpProcess"/>
    <dgm:cxn modelId="{971161F0-DF63-4285-A588-FF88FEF92733}" type="presParOf" srcId="{6C15C5B4-A371-4212-BAEF-3C3B545F0283}" destId="{E8216F19-3A39-4C04-AD77-9C3D99911081}" srcOrd="3" destOrd="0" presId="urn:microsoft.com/office/officeart/2009/3/layout/StepUpProcess"/>
    <dgm:cxn modelId="{AB303935-BE0A-4143-BCCF-3A2FF16FA0E0}" type="presParOf" srcId="{E8216F19-3A39-4C04-AD77-9C3D99911081}" destId="{2C825E82-343F-4C02-8942-5756D63C6FB2}" srcOrd="0" destOrd="0" presId="urn:microsoft.com/office/officeart/2009/3/layout/StepUpProcess"/>
    <dgm:cxn modelId="{8D7A6383-0A33-4155-BD98-2412637DE04B}" type="presParOf" srcId="{6C15C5B4-A371-4212-BAEF-3C3B545F0283}" destId="{C31D86F7-53DB-410C-9F6A-980F7A10DBBF}" srcOrd="4" destOrd="0" presId="urn:microsoft.com/office/officeart/2009/3/layout/StepUpProcess"/>
    <dgm:cxn modelId="{0985E740-551C-4288-90D2-BBABB6E2DC3A}" type="presParOf" srcId="{C31D86F7-53DB-410C-9F6A-980F7A10DBBF}" destId="{25174AAC-60D2-41E7-A8C0-9EB411A0DB0C}" srcOrd="0" destOrd="0" presId="urn:microsoft.com/office/officeart/2009/3/layout/StepUpProcess"/>
    <dgm:cxn modelId="{3BB6013C-9787-4AB6-9A9A-A29FA7FEB817}" type="presParOf" srcId="{C31D86F7-53DB-410C-9F6A-980F7A10DBBF}" destId="{CF96EFC4-AD80-44F1-94F9-A8EC6795ABB6}" srcOrd="1" destOrd="0" presId="urn:microsoft.com/office/officeart/2009/3/layout/StepUpProcess"/>
    <dgm:cxn modelId="{78913118-09C0-4A5C-8F12-5362529BC71E}" type="presParOf" srcId="{C31D86F7-53DB-410C-9F6A-980F7A10DBBF}" destId="{2AA155A0-2724-41E4-BC87-6D453D568484}" srcOrd="2" destOrd="0" presId="urn:microsoft.com/office/officeart/2009/3/layout/StepUpProcess"/>
    <dgm:cxn modelId="{8AF8C157-B86A-43DA-9763-9E5C61F66EAC}" type="presParOf" srcId="{6C15C5B4-A371-4212-BAEF-3C3B545F0283}" destId="{CFC773DE-DCAD-4DC3-A0EC-27CB6117EB0E}" srcOrd="5" destOrd="0" presId="urn:microsoft.com/office/officeart/2009/3/layout/StepUpProcess"/>
    <dgm:cxn modelId="{6A540F04-F508-447C-8C0E-1F52C11B461C}" type="presParOf" srcId="{CFC773DE-DCAD-4DC3-A0EC-27CB6117EB0E}" destId="{D4C7319A-8DC8-4615-A1A3-344EE3B0A09E}" srcOrd="0" destOrd="0" presId="urn:microsoft.com/office/officeart/2009/3/layout/StepUpProcess"/>
    <dgm:cxn modelId="{C880ED15-002F-4374-A64C-8240AD8B12BB}" type="presParOf" srcId="{6C15C5B4-A371-4212-BAEF-3C3B545F0283}" destId="{0485806E-2DDB-47C5-B176-B490DA13987B}" srcOrd="6" destOrd="0" presId="urn:microsoft.com/office/officeart/2009/3/layout/StepUpProcess"/>
    <dgm:cxn modelId="{309BDBA7-6B82-4921-8E7F-80F86DFCF59E}" type="presParOf" srcId="{0485806E-2DDB-47C5-B176-B490DA13987B}" destId="{C7CCD57A-7AF2-4FDB-80D0-CFE6D6FD4D9E}" srcOrd="0" destOrd="0" presId="urn:microsoft.com/office/officeart/2009/3/layout/StepUpProcess"/>
    <dgm:cxn modelId="{523B0AA0-370A-4590-9C3F-53097B1CD9B4}" type="presParOf" srcId="{0485806E-2DDB-47C5-B176-B490DA13987B}" destId="{EA3E147E-C893-4E31-B8E5-EE09BBBF3B55}" srcOrd="1" destOrd="0" presId="urn:microsoft.com/office/officeart/2009/3/layout/StepUpProcess"/>
    <dgm:cxn modelId="{DB0BA075-D269-4F1B-8617-1819CA3896A8}" type="presParOf" srcId="{0485806E-2DDB-47C5-B176-B490DA13987B}" destId="{F0E37E68-C087-46BE-913E-A707299ADA5A}" srcOrd="2" destOrd="0" presId="urn:microsoft.com/office/officeart/2009/3/layout/StepUpProcess"/>
    <dgm:cxn modelId="{16BC8075-DF4E-4879-89EC-539B5C8D9EB9}" type="presParOf" srcId="{6C15C5B4-A371-4212-BAEF-3C3B545F0283}" destId="{3D7B82C5-58E4-4253-BDF4-68513FC8FB4A}" srcOrd="7" destOrd="0" presId="urn:microsoft.com/office/officeart/2009/3/layout/StepUpProcess"/>
    <dgm:cxn modelId="{0157590A-51E6-42B6-9F8B-BBD060B390A4}" type="presParOf" srcId="{3D7B82C5-58E4-4253-BDF4-68513FC8FB4A}" destId="{A6B9354C-E17A-4637-BE38-7BE7551B7655}" srcOrd="0" destOrd="0" presId="urn:microsoft.com/office/officeart/2009/3/layout/StepUpProcess"/>
    <dgm:cxn modelId="{389E9875-8E03-4E75-9E46-49D65F8BDA25}" type="presParOf" srcId="{6C15C5B4-A371-4212-BAEF-3C3B545F0283}" destId="{C17B31F8-8F4A-4A59-919F-14F57E8D071F}" srcOrd="8" destOrd="0" presId="urn:microsoft.com/office/officeart/2009/3/layout/StepUpProcess"/>
    <dgm:cxn modelId="{CA32C85A-EB24-49F8-A102-C70D039F9F3B}" type="presParOf" srcId="{C17B31F8-8F4A-4A59-919F-14F57E8D071F}" destId="{12763675-C1D6-4907-B613-5568D55D70D9}" srcOrd="0" destOrd="0" presId="urn:microsoft.com/office/officeart/2009/3/layout/StepUpProcess"/>
    <dgm:cxn modelId="{C49704E1-EA46-4633-9F25-FBCE20644AFC}" type="presParOf" srcId="{C17B31F8-8F4A-4A59-919F-14F57E8D071F}" destId="{701EC20C-6EDD-4BC1-AB94-8209802513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3C1ED-7862-459B-8093-EDA223D21CC3}" type="doc">
      <dgm:prSet loTypeId="urn:microsoft.com/office/officeart/2008/layout/TitlePictureLineup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E2FDCD-610C-489C-9BE6-D8B0E9C605B9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Young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Stage of human development that occurs from 20 to 40 years of age </a:t>
          </a:r>
          <a:endParaRPr lang="en-US" b="1" dirty="0">
            <a:solidFill>
              <a:srgbClr val="00B050"/>
            </a:solidFill>
          </a:endParaRPr>
        </a:p>
      </dgm:t>
    </dgm:pt>
    <dgm:pt modelId="{C598769A-0A0C-4B32-BDC9-F1AB44EFFFD1}" type="parTrans" cxnId="{91F2CAC4-FED4-42A4-AEC4-ECBC79999AD5}">
      <dgm:prSet/>
      <dgm:spPr/>
      <dgm:t>
        <a:bodyPr/>
        <a:lstStyle/>
        <a:p>
          <a:endParaRPr lang="en-US"/>
        </a:p>
      </dgm:t>
    </dgm:pt>
    <dgm:pt modelId="{FDE3A60E-1AFB-4511-9CB2-663783B217B5}" type="sibTrans" cxnId="{91F2CAC4-FED4-42A4-AEC4-ECBC79999AD5}">
      <dgm:prSet/>
      <dgm:spPr/>
      <dgm:t>
        <a:bodyPr/>
        <a:lstStyle/>
        <a:p>
          <a:endParaRPr lang="en-US"/>
        </a:p>
      </dgm:t>
    </dgm:pt>
    <dgm:pt modelId="{7D3980DB-9BDD-4E8E-8E27-681A7F1930D2}">
      <dgm:prSet phldrT="[Text]"/>
      <dgm:spPr/>
      <dgm:t>
        <a:bodyPr/>
        <a:lstStyle/>
        <a:p>
          <a:r>
            <a:rPr lang="en-US" dirty="0" smtClean="0"/>
            <a:t>40</a:t>
          </a:r>
          <a:r>
            <a:rPr lang="en-US" dirty="0" smtClean="0">
              <a:latin typeface="Calibri" panose="020F0502020204030204" pitchFamily="34" charset="0"/>
            </a:rPr>
            <a:t>–</a:t>
          </a:r>
          <a:r>
            <a:rPr lang="en-US" dirty="0" smtClean="0"/>
            <a:t>65</a:t>
          </a:r>
          <a:endParaRPr lang="en-US" dirty="0"/>
        </a:p>
      </dgm:t>
    </dgm:pt>
    <dgm:pt modelId="{C0828AD1-9EA0-41C6-B053-037F316E52C3}" type="parTrans" cxnId="{8E906F52-F01F-4E7B-BD18-377BAB46D1B4}">
      <dgm:prSet/>
      <dgm:spPr/>
      <dgm:t>
        <a:bodyPr/>
        <a:lstStyle/>
        <a:p>
          <a:endParaRPr lang="en-US"/>
        </a:p>
      </dgm:t>
    </dgm:pt>
    <dgm:pt modelId="{30A91CB9-F2CA-40CA-B2D5-AAA99EB27D07}" type="sibTrans" cxnId="{8E906F52-F01F-4E7B-BD18-377BAB46D1B4}">
      <dgm:prSet/>
      <dgm:spPr/>
      <dgm:t>
        <a:bodyPr/>
        <a:lstStyle/>
        <a:p>
          <a:endParaRPr lang="en-US"/>
        </a:p>
      </dgm:t>
    </dgm:pt>
    <dgm:pt modelId="{4D2750CF-0680-4855-8BD6-8E2751B1D110}">
      <dgm:prSet phldrT="[Text]"/>
      <dgm:spPr/>
      <dgm:t>
        <a:bodyPr/>
        <a:lstStyle/>
        <a:p>
          <a:r>
            <a:rPr lang="en-US" dirty="0" smtClean="0"/>
            <a:t>65+</a:t>
          </a:r>
          <a:endParaRPr lang="en-US" dirty="0"/>
        </a:p>
      </dgm:t>
    </dgm:pt>
    <dgm:pt modelId="{53E692F3-8308-4BDB-A44A-F9575DE9978A}" type="parTrans" cxnId="{BF429598-2DFE-4178-85FD-9C1282580DE6}">
      <dgm:prSet/>
      <dgm:spPr/>
      <dgm:t>
        <a:bodyPr/>
        <a:lstStyle/>
        <a:p>
          <a:endParaRPr lang="en-US"/>
        </a:p>
      </dgm:t>
    </dgm:pt>
    <dgm:pt modelId="{A45BED05-E0DE-4154-A6C3-7E1726410BEA}" type="sibTrans" cxnId="{BF429598-2DFE-4178-85FD-9C1282580DE6}">
      <dgm:prSet/>
      <dgm:spPr/>
      <dgm:t>
        <a:bodyPr/>
        <a:lstStyle/>
        <a:p>
          <a:endParaRPr lang="en-US"/>
        </a:p>
      </dgm:t>
    </dgm:pt>
    <dgm:pt modelId="{D42EF33B-5F7D-4487-AE16-677179696A18}">
      <dgm:prSet phldrT="[Text]"/>
      <dgm:spPr/>
      <dgm:t>
        <a:bodyPr/>
        <a:lstStyle/>
        <a:p>
          <a:r>
            <a:rPr lang="en-US" dirty="0" smtClean="0"/>
            <a:t>20</a:t>
          </a:r>
          <a:r>
            <a:rPr lang="en-US" dirty="0" smtClean="0">
              <a:latin typeface="Calibri" panose="020F0502020204030204" pitchFamily="34" charset="0"/>
            </a:rPr>
            <a:t>–</a:t>
          </a:r>
          <a:r>
            <a:rPr lang="en-US" dirty="0" smtClean="0"/>
            <a:t>40</a:t>
          </a:r>
          <a:endParaRPr lang="en-US" dirty="0"/>
        </a:p>
      </dgm:t>
    </dgm:pt>
    <dgm:pt modelId="{C7442830-5502-4877-BA32-D61CEC9B2AF6}" type="parTrans" cxnId="{30F14834-4BDE-4968-B14A-9747DBC8C85E}">
      <dgm:prSet/>
      <dgm:spPr/>
      <dgm:t>
        <a:bodyPr/>
        <a:lstStyle/>
        <a:p>
          <a:endParaRPr lang="en-US"/>
        </a:p>
      </dgm:t>
    </dgm:pt>
    <dgm:pt modelId="{B4A31A92-F900-4023-955F-019F87EB696D}" type="sibTrans" cxnId="{30F14834-4BDE-4968-B14A-9747DBC8C85E}">
      <dgm:prSet/>
      <dgm:spPr/>
      <dgm:t>
        <a:bodyPr/>
        <a:lstStyle/>
        <a:p>
          <a:endParaRPr lang="en-US"/>
        </a:p>
      </dgm:t>
    </dgm:pt>
    <dgm:pt modelId="{4031CDF1-8B94-46F4-913D-5D77D7482F0F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Middle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Stage of human development that occurs from 40 to 65 years of age </a:t>
          </a:r>
          <a:endParaRPr lang="en-US" b="1" dirty="0">
            <a:solidFill>
              <a:srgbClr val="00B050"/>
            </a:solidFill>
          </a:endParaRPr>
        </a:p>
      </dgm:t>
    </dgm:pt>
    <dgm:pt modelId="{9053E559-1344-41FA-A0FF-EFC58EB8AB9E}" type="parTrans" cxnId="{AF9C5032-6183-48F3-9E2D-0EDF4D7A5FB8}">
      <dgm:prSet/>
      <dgm:spPr/>
      <dgm:t>
        <a:bodyPr/>
        <a:lstStyle/>
        <a:p>
          <a:endParaRPr lang="en-US"/>
        </a:p>
      </dgm:t>
    </dgm:pt>
    <dgm:pt modelId="{ED8BABA5-B9FF-464D-81F2-D1F90000F81A}" type="sibTrans" cxnId="{AF9C5032-6183-48F3-9E2D-0EDF4D7A5FB8}">
      <dgm:prSet/>
      <dgm:spPr/>
      <dgm:t>
        <a:bodyPr/>
        <a:lstStyle/>
        <a:p>
          <a:endParaRPr lang="en-US"/>
        </a:p>
      </dgm:t>
    </dgm:pt>
    <dgm:pt modelId="{7CAD34EE-2F07-4444-9F43-C34A9681B79F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Older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Stage of human development that begins at 65 years of age </a:t>
          </a:r>
          <a:endParaRPr lang="en-US" b="1" dirty="0">
            <a:solidFill>
              <a:srgbClr val="00B050"/>
            </a:solidFill>
          </a:endParaRPr>
        </a:p>
      </dgm:t>
    </dgm:pt>
    <dgm:pt modelId="{4B508F61-BDAF-4670-BF9F-FC161A20EAEF}" type="parTrans" cxnId="{5FA46BE2-BA3E-4951-BA91-CBA0D94F1F27}">
      <dgm:prSet/>
      <dgm:spPr/>
      <dgm:t>
        <a:bodyPr/>
        <a:lstStyle/>
        <a:p>
          <a:endParaRPr lang="en-US"/>
        </a:p>
      </dgm:t>
    </dgm:pt>
    <dgm:pt modelId="{D9D3E9CF-22EB-4462-B204-8E393DACD94E}" type="sibTrans" cxnId="{5FA46BE2-BA3E-4951-BA91-CBA0D94F1F27}">
      <dgm:prSet/>
      <dgm:spPr/>
      <dgm:t>
        <a:bodyPr/>
        <a:lstStyle/>
        <a:p>
          <a:endParaRPr lang="en-US"/>
        </a:p>
      </dgm:t>
    </dgm:pt>
    <dgm:pt modelId="{1FFDD1B0-8517-4F9C-9085-B485439FE042}" type="pres">
      <dgm:prSet presAssocID="{9D53C1ED-7862-459B-8093-EDA223D21CC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8ADBC10-D942-4D86-985A-6A6EB771F214}" type="pres">
      <dgm:prSet presAssocID="{D42EF33B-5F7D-4487-AE16-677179696A18}" presName="composite" presStyleCnt="0"/>
      <dgm:spPr/>
    </dgm:pt>
    <dgm:pt modelId="{A33864AE-552E-4E26-88AC-B61932E1E3CB}" type="pres">
      <dgm:prSet presAssocID="{D42EF33B-5F7D-4487-AE16-677179696A18}" presName="Accent" presStyleLbl="alignAcc1" presStyleIdx="0" presStyleCnt="3"/>
      <dgm:spPr/>
    </dgm:pt>
    <dgm:pt modelId="{4532BB53-E0AF-408C-BD21-A397A97C542E}" type="pres">
      <dgm:prSet presAssocID="{D42EF33B-5F7D-4487-AE16-677179696A18}" presName="Image" presStyleLbl="nod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6"/>
          </a:stretch>
        </a:blipFill>
      </dgm:spPr>
      <dgm:t>
        <a:bodyPr/>
        <a:lstStyle/>
        <a:p>
          <a:endParaRPr lang="en-US"/>
        </a:p>
      </dgm:t>
    </dgm:pt>
    <dgm:pt modelId="{AEAC5886-1BA8-40CF-A31A-3DCFAE37EF2C}" type="pres">
      <dgm:prSet presAssocID="{D42EF33B-5F7D-4487-AE16-677179696A18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7C36B-13C7-41FD-A77A-8533F688EB55}" type="pres">
      <dgm:prSet presAssocID="{D42EF33B-5F7D-4487-AE16-677179696A18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FA110-6608-459A-AC58-27A9181CD5E1}" type="pres">
      <dgm:prSet presAssocID="{B4A31A92-F900-4023-955F-019F87EB696D}" presName="sibTrans" presStyleCnt="0"/>
      <dgm:spPr/>
    </dgm:pt>
    <dgm:pt modelId="{4FD63A36-780B-42C4-83AF-AE02148FBD01}" type="pres">
      <dgm:prSet presAssocID="{7D3980DB-9BDD-4E8E-8E27-681A7F1930D2}" presName="composite" presStyleCnt="0"/>
      <dgm:spPr/>
    </dgm:pt>
    <dgm:pt modelId="{21840B84-A16C-4352-ACE6-E389F5A7F7FC}" type="pres">
      <dgm:prSet presAssocID="{7D3980DB-9BDD-4E8E-8E27-681A7F1930D2}" presName="Accent" presStyleLbl="alignAcc1" presStyleIdx="1" presStyleCnt="3"/>
      <dgm:spPr/>
    </dgm:pt>
    <dgm:pt modelId="{0B20C742-F1F2-47CD-BAF0-6EACD9D907FE}" type="pres">
      <dgm:prSet presAssocID="{7D3980DB-9BDD-4E8E-8E27-681A7F1930D2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48F374-23A6-44BF-AC1E-A33FD70BCAB9}" type="pres">
      <dgm:prSet presAssocID="{7D3980DB-9BDD-4E8E-8E27-681A7F1930D2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5EA3-7BA8-491D-ACC8-9E5AAD4E4C7C}" type="pres">
      <dgm:prSet presAssocID="{7D3980DB-9BDD-4E8E-8E27-681A7F1930D2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00DCC-2034-4C9E-9910-8195BCFEDC62}" type="pres">
      <dgm:prSet presAssocID="{30A91CB9-F2CA-40CA-B2D5-AAA99EB27D07}" presName="sibTrans" presStyleCnt="0"/>
      <dgm:spPr/>
    </dgm:pt>
    <dgm:pt modelId="{50E90435-CD31-4F45-9D57-5DC24F9FE276}" type="pres">
      <dgm:prSet presAssocID="{4D2750CF-0680-4855-8BD6-8E2751B1D110}" presName="composite" presStyleCnt="0"/>
      <dgm:spPr/>
    </dgm:pt>
    <dgm:pt modelId="{7B08C9EC-055C-4D48-8F94-47C1279B456E}" type="pres">
      <dgm:prSet presAssocID="{4D2750CF-0680-4855-8BD6-8E2751B1D110}" presName="Accent" presStyleLbl="alignAcc1" presStyleIdx="2" presStyleCnt="3"/>
      <dgm:spPr/>
    </dgm:pt>
    <dgm:pt modelId="{39A4185A-EBB9-472B-8F02-50E0E4D7A085}" type="pres">
      <dgm:prSet presAssocID="{4D2750CF-0680-4855-8BD6-8E2751B1D110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E0DCF3-916C-4C0A-97A1-FF4D236DC2C3}" type="pres">
      <dgm:prSet presAssocID="{4D2750CF-0680-4855-8BD6-8E2751B1D110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056D0-90F7-47C3-9278-FAA2BF393DFF}" type="pres">
      <dgm:prSet presAssocID="{4D2750CF-0680-4855-8BD6-8E2751B1D110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29598-2DFE-4178-85FD-9C1282580DE6}" srcId="{9D53C1ED-7862-459B-8093-EDA223D21CC3}" destId="{4D2750CF-0680-4855-8BD6-8E2751B1D110}" srcOrd="2" destOrd="0" parTransId="{53E692F3-8308-4BDB-A44A-F9575DE9978A}" sibTransId="{A45BED05-E0DE-4154-A6C3-7E1726410BEA}"/>
    <dgm:cxn modelId="{FCC4D522-050A-4F98-A74D-E00CE3758D95}" type="presOf" srcId="{7CAD34EE-2F07-4444-9F43-C34A9681B79F}" destId="{F1E0DCF3-916C-4C0A-97A1-FF4D236DC2C3}" srcOrd="0" destOrd="0" presId="urn:microsoft.com/office/officeart/2008/layout/TitlePictureLineup"/>
    <dgm:cxn modelId="{E316DFFB-76D7-4EAB-8E35-79EDA9029BB1}" type="presOf" srcId="{7D3980DB-9BDD-4E8E-8E27-681A7F1930D2}" destId="{C64E5EA3-7BA8-491D-ACC8-9E5AAD4E4C7C}" srcOrd="0" destOrd="0" presId="urn:microsoft.com/office/officeart/2008/layout/TitlePictureLineup"/>
    <dgm:cxn modelId="{30F14834-4BDE-4968-B14A-9747DBC8C85E}" srcId="{9D53C1ED-7862-459B-8093-EDA223D21CC3}" destId="{D42EF33B-5F7D-4487-AE16-677179696A18}" srcOrd="0" destOrd="0" parTransId="{C7442830-5502-4877-BA32-D61CEC9B2AF6}" sibTransId="{B4A31A92-F900-4023-955F-019F87EB696D}"/>
    <dgm:cxn modelId="{AF9C5032-6183-48F3-9E2D-0EDF4D7A5FB8}" srcId="{7D3980DB-9BDD-4E8E-8E27-681A7F1930D2}" destId="{4031CDF1-8B94-46F4-913D-5D77D7482F0F}" srcOrd="0" destOrd="0" parTransId="{9053E559-1344-41FA-A0FF-EFC58EB8AB9E}" sibTransId="{ED8BABA5-B9FF-464D-81F2-D1F90000F81A}"/>
    <dgm:cxn modelId="{AD003DBE-F766-4840-BC07-E62B30F94FC2}" type="presOf" srcId="{D42EF33B-5F7D-4487-AE16-677179696A18}" destId="{F307C36B-13C7-41FD-A77A-8533F688EB55}" srcOrd="0" destOrd="0" presId="urn:microsoft.com/office/officeart/2008/layout/TitlePictureLineup"/>
    <dgm:cxn modelId="{52763386-5DF4-4995-941D-9CC1837B0ED1}" type="presOf" srcId="{4031CDF1-8B94-46F4-913D-5D77D7482F0F}" destId="{7A48F374-23A6-44BF-AC1E-A33FD70BCAB9}" srcOrd="0" destOrd="0" presId="urn:microsoft.com/office/officeart/2008/layout/TitlePictureLineup"/>
    <dgm:cxn modelId="{DFC55295-6C80-4268-A8BD-A0B9B6469A8B}" type="presOf" srcId="{CCE2FDCD-610C-489C-9BE6-D8B0E9C605B9}" destId="{AEAC5886-1BA8-40CF-A31A-3DCFAE37EF2C}" srcOrd="0" destOrd="0" presId="urn:microsoft.com/office/officeart/2008/layout/TitlePictureLineup"/>
    <dgm:cxn modelId="{06D01C43-8A20-4B9F-A6DB-1DA8026D0AFF}" type="presOf" srcId="{9D53C1ED-7862-459B-8093-EDA223D21CC3}" destId="{1FFDD1B0-8517-4F9C-9085-B485439FE042}" srcOrd="0" destOrd="0" presId="urn:microsoft.com/office/officeart/2008/layout/TitlePictureLineup"/>
    <dgm:cxn modelId="{42F334C8-EE88-4270-9959-AB78985D8D19}" type="presOf" srcId="{4D2750CF-0680-4855-8BD6-8E2751B1D110}" destId="{E46056D0-90F7-47C3-9278-FAA2BF393DFF}" srcOrd="0" destOrd="0" presId="urn:microsoft.com/office/officeart/2008/layout/TitlePictureLineup"/>
    <dgm:cxn modelId="{91F2CAC4-FED4-42A4-AEC4-ECBC79999AD5}" srcId="{D42EF33B-5F7D-4487-AE16-677179696A18}" destId="{CCE2FDCD-610C-489C-9BE6-D8B0E9C605B9}" srcOrd="0" destOrd="0" parTransId="{C598769A-0A0C-4B32-BDC9-F1AB44EFFFD1}" sibTransId="{FDE3A60E-1AFB-4511-9CB2-663783B217B5}"/>
    <dgm:cxn modelId="{8E906F52-F01F-4E7B-BD18-377BAB46D1B4}" srcId="{9D53C1ED-7862-459B-8093-EDA223D21CC3}" destId="{7D3980DB-9BDD-4E8E-8E27-681A7F1930D2}" srcOrd="1" destOrd="0" parTransId="{C0828AD1-9EA0-41C6-B053-037F316E52C3}" sibTransId="{30A91CB9-F2CA-40CA-B2D5-AAA99EB27D07}"/>
    <dgm:cxn modelId="{5FA46BE2-BA3E-4951-BA91-CBA0D94F1F27}" srcId="{4D2750CF-0680-4855-8BD6-8E2751B1D110}" destId="{7CAD34EE-2F07-4444-9F43-C34A9681B79F}" srcOrd="0" destOrd="0" parTransId="{4B508F61-BDAF-4670-BF9F-FC161A20EAEF}" sibTransId="{D9D3E9CF-22EB-4462-B204-8E393DACD94E}"/>
    <dgm:cxn modelId="{125373CF-CD89-40B5-9D76-30AC1B979711}" type="presParOf" srcId="{1FFDD1B0-8517-4F9C-9085-B485439FE042}" destId="{E8ADBC10-D942-4D86-985A-6A6EB771F214}" srcOrd="0" destOrd="0" presId="urn:microsoft.com/office/officeart/2008/layout/TitlePictureLineup"/>
    <dgm:cxn modelId="{470F0DF6-4BD3-437E-B298-28094FF736CC}" type="presParOf" srcId="{E8ADBC10-D942-4D86-985A-6A6EB771F214}" destId="{A33864AE-552E-4E26-88AC-B61932E1E3CB}" srcOrd="0" destOrd="0" presId="urn:microsoft.com/office/officeart/2008/layout/TitlePictureLineup"/>
    <dgm:cxn modelId="{923C200D-CDBE-46BE-88C2-E26DC6284EE2}" type="presParOf" srcId="{E8ADBC10-D942-4D86-985A-6A6EB771F214}" destId="{4532BB53-E0AF-408C-BD21-A397A97C542E}" srcOrd="1" destOrd="0" presId="urn:microsoft.com/office/officeart/2008/layout/TitlePictureLineup"/>
    <dgm:cxn modelId="{A69CBD07-2DDB-46C4-A64C-BBF0DDFBDAFF}" type="presParOf" srcId="{E8ADBC10-D942-4D86-985A-6A6EB771F214}" destId="{AEAC5886-1BA8-40CF-A31A-3DCFAE37EF2C}" srcOrd="2" destOrd="0" presId="urn:microsoft.com/office/officeart/2008/layout/TitlePictureLineup"/>
    <dgm:cxn modelId="{98799FCE-B28D-4A99-8D18-3CAA3EF9845A}" type="presParOf" srcId="{E8ADBC10-D942-4D86-985A-6A6EB771F214}" destId="{F307C36B-13C7-41FD-A77A-8533F688EB55}" srcOrd="3" destOrd="0" presId="urn:microsoft.com/office/officeart/2008/layout/TitlePictureLineup"/>
    <dgm:cxn modelId="{23EE0C54-0597-4698-B710-151BE17C58F2}" type="presParOf" srcId="{1FFDD1B0-8517-4F9C-9085-B485439FE042}" destId="{FE0FA110-6608-459A-AC58-27A9181CD5E1}" srcOrd="1" destOrd="0" presId="urn:microsoft.com/office/officeart/2008/layout/TitlePictureLineup"/>
    <dgm:cxn modelId="{412D120C-3F0D-4937-A06E-12D7CE96D835}" type="presParOf" srcId="{1FFDD1B0-8517-4F9C-9085-B485439FE042}" destId="{4FD63A36-780B-42C4-83AF-AE02148FBD01}" srcOrd="2" destOrd="0" presId="urn:microsoft.com/office/officeart/2008/layout/TitlePictureLineup"/>
    <dgm:cxn modelId="{A2E4A571-7CF7-4896-95DE-A696270407A7}" type="presParOf" srcId="{4FD63A36-780B-42C4-83AF-AE02148FBD01}" destId="{21840B84-A16C-4352-ACE6-E389F5A7F7FC}" srcOrd="0" destOrd="0" presId="urn:microsoft.com/office/officeart/2008/layout/TitlePictureLineup"/>
    <dgm:cxn modelId="{AFA4D7DE-123E-49AB-9EF2-52AECE1B095B}" type="presParOf" srcId="{4FD63A36-780B-42C4-83AF-AE02148FBD01}" destId="{0B20C742-F1F2-47CD-BAF0-6EACD9D907FE}" srcOrd="1" destOrd="0" presId="urn:microsoft.com/office/officeart/2008/layout/TitlePictureLineup"/>
    <dgm:cxn modelId="{3E64BE80-8BA1-40EA-927F-4B213BD8259A}" type="presParOf" srcId="{4FD63A36-780B-42C4-83AF-AE02148FBD01}" destId="{7A48F374-23A6-44BF-AC1E-A33FD70BCAB9}" srcOrd="2" destOrd="0" presId="urn:microsoft.com/office/officeart/2008/layout/TitlePictureLineup"/>
    <dgm:cxn modelId="{DCA99919-1C09-4058-AB44-2C13108ED6CE}" type="presParOf" srcId="{4FD63A36-780B-42C4-83AF-AE02148FBD01}" destId="{C64E5EA3-7BA8-491D-ACC8-9E5AAD4E4C7C}" srcOrd="3" destOrd="0" presId="urn:microsoft.com/office/officeart/2008/layout/TitlePictureLineup"/>
    <dgm:cxn modelId="{5FA06633-8BC9-4591-8A22-547932CC4B0F}" type="presParOf" srcId="{1FFDD1B0-8517-4F9C-9085-B485439FE042}" destId="{C6300DCC-2034-4C9E-9910-8195BCFEDC62}" srcOrd="3" destOrd="0" presId="urn:microsoft.com/office/officeart/2008/layout/TitlePictureLineup"/>
    <dgm:cxn modelId="{BFBA7142-A1DF-437F-8AC0-DBC89508B98F}" type="presParOf" srcId="{1FFDD1B0-8517-4F9C-9085-B485439FE042}" destId="{50E90435-CD31-4F45-9D57-5DC24F9FE276}" srcOrd="4" destOrd="0" presId="urn:microsoft.com/office/officeart/2008/layout/TitlePictureLineup"/>
    <dgm:cxn modelId="{AD55F83D-E6DD-4A4D-88CE-4D4428C7750F}" type="presParOf" srcId="{50E90435-CD31-4F45-9D57-5DC24F9FE276}" destId="{7B08C9EC-055C-4D48-8F94-47C1279B456E}" srcOrd="0" destOrd="0" presId="urn:microsoft.com/office/officeart/2008/layout/TitlePictureLineup"/>
    <dgm:cxn modelId="{B5891342-E96F-4E5C-8700-53A7F02210E2}" type="presParOf" srcId="{50E90435-CD31-4F45-9D57-5DC24F9FE276}" destId="{39A4185A-EBB9-472B-8F02-50E0E4D7A085}" srcOrd="1" destOrd="0" presId="urn:microsoft.com/office/officeart/2008/layout/TitlePictureLineup"/>
    <dgm:cxn modelId="{F4C5F683-F01F-4795-936F-A841DB2AE7FE}" type="presParOf" srcId="{50E90435-CD31-4F45-9D57-5DC24F9FE276}" destId="{F1E0DCF3-916C-4C0A-97A1-FF4D236DC2C3}" srcOrd="2" destOrd="0" presId="urn:microsoft.com/office/officeart/2008/layout/TitlePictureLineup"/>
    <dgm:cxn modelId="{7DC1F552-4E15-4478-AEA8-BEEF961B513A}" type="presParOf" srcId="{50E90435-CD31-4F45-9D57-5DC24F9FE276}" destId="{E46056D0-90F7-47C3-9278-FAA2BF393DF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CA833F-2E0A-4201-B5FD-18510E1FEACD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36C6EDB-3845-4B5D-A4C1-D508EF7CA176}">
      <dgm:prSet phldrT="[Text]" custT="1"/>
      <dgm:spPr/>
      <dgm:t>
        <a:bodyPr/>
        <a:lstStyle/>
        <a:p>
          <a:r>
            <a:rPr lang="en-US" sz="1800" dirty="0" smtClean="0"/>
            <a:t>strength</a:t>
          </a:r>
          <a:endParaRPr lang="en-US" sz="1800" dirty="0"/>
        </a:p>
      </dgm:t>
    </dgm:pt>
    <dgm:pt modelId="{BCE85D04-F698-47FF-A933-328086406C67}" type="parTrans" cxnId="{4DE4E1B9-1D46-4827-9FD1-18D71051C8A2}">
      <dgm:prSet/>
      <dgm:spPr/>
      <dgm:t>
        <a:bodyPr/>
        <a:lstStyle/>
        <a:p>
          <a:endParaRPr lang="en-US"/>
        </a:p>
      </dgm:t>
    </dgm:pt>
    <dgm:pt modelId="{B9136446-22CE-422A-86C1-5EAD6DA001FA}" type="sibTrans" cxnId="{4DE4E1B9-1D46-4827-9FD1-18D71051C8A2}">
      <dgm:prSet/>
      <dgm:spPr/>
      <dgm:t>
        <a:bodyPr/>
        <a:lstStyle/>
        <a:p>
          <a:endParaRPr lang="en-US"/>
        </a:p>
      </dgm:t>
    </dgm:pt>
    <dgm:pt modelId="{BB110520-F9FA-4F2A-903D-6B4690C47CBD}">
      <dgm:prSet phldrT="[Text]" custT="1"/>
      <dgm:spPr/>
      <dgm:t>
        <a:bodyPr/>
        <a:lstStyle/>
        <a:p>
          <a:r>
            <a:rPr lang="en-US" sz="1800" dirty="0" smtClean="0"/>
            <a:t>endurance</a:t>
          </a:r>
          <a:endParaRPr lang="en-US" sz="1800" dirty="0"/>
        </a:p>
      </dgm:t>
    </dgm:pt>
    <dgm:pt modelId="{B5AA6068-FC98-4BC5-A2AA-DCF06F59E049}" type="parTrans" cxnId="{758DD503-B079-4BC2-A537-064E5FE6CBA2}">
      <dgm:prSet/>
      <dgm:spPr/>
      <dgm:t>
        <a:bodyPr/>
        <a:lstStyle/>
        <a:p>
          <a:endParaRPr lang="en-US"/>
        </a:p>
      </dgm:t>
    </dgm:pt>
    <dgm:pt modelId="{DA34FFEC-22F7-4E4E-8D61-7FCF183E96E9}" type="sibTrans" cxnId="{758DD503-B079-4BC2-A537-064E5FE6CBA2}">
      <dgm:prSet/>
      <dgm:spPr/>
      <dgm:t>
        <a:bodyPr/>
        <a:lstStyle/>
        <a:p>
          <a:endParaRPr lang="en-US"/>
        </a:p>
      </dgm:t>
    </dgm:pt>
    <dgm:pt modelId="{0C6AC25C-0C8E-47FB-97EA-A06CDF544EB2}">
      <dgm:prSet phldrT="[Text]" custT="1"/>
      <dgm:spPr/>
      <dgm:t>
        <a:bodyPr/>
        <a:lstStyle/>
        <a:p>
          <a:r>
            <a:rPr lang="en-US" sz="1800" dirty="0" smtClean="0"/>
            <a:t>cognitive function</a:t>
          </a:r>
          <a:endParaRPr lang="en-US" sz="1800" dirty="0"/>
        </a:p>
      </dgm:t>
    </dgm:pt>
    <dgm:pt modelId="{D23638C4-9EBA-48DD-8C84-94158696B79D}" type="parTrans" cxnId="{D1DB6AF3-3F75-40E7-97CC-A42764F7C196}">
      <dgm:prSet/>
      <dgm:spPr/>
      <dgm:t>
        <a:bodyPr/>
        <a:lstStyle/>
        <a:p>
          <a:endParaRPr lang="en-US"/>
        </a:p>
      </dgm:t>
    </dgm:pt>
    <dgm:pt modelId="{F5252E87-9E99-469D-A0B7-EC22F6BA2D78}" type="sibTrans" cxnId="{D1DB6AF3-3F75-40E7-97CC-A42764F7C196}">
      <dgm:prSet/>
      <dgm:spPr/>
      <dgm:t>
        <a:bodyPr/>
        <a:lstStyle/>
        <a:p>
          <a:endParaRPr lang="en-US"/>
        </a:p>
      </dgm:t>
    </dgm:pt>
    <dgm:pt modelId="{0184B246-CCB1-4D90-B8DE-C9A0D81A6091}">
      <dgm:prSet phldrT="[Text]" custT="1"/>
      <dgm:spPr/>
      <dgm:t>
        <a:bodyPr/>
        <a:lstStyle/>
        <a:p>
          <a:r>
            <a:rPr lang="en-US" sz="1800" dirty="0" smtClean="0"/>
            <a:t>sensory organ performance</a:t>
          </a:r>
          <a:endParaRPr lang="en-US" sz="1800" dirty="0"/>
        </a:p>
      </dgm:t>
    </dgm:pt>
    <dgm:pt modelId="{34DC2216-F107-4C32-AF3A-7F3CA19CE773}" type="parTrans" cxnId="{D0EBC3DB-8251-4934-916E-363590ECD89E}">
      <dgm:prSet/>
      <dgm:spPr/>
      <dgm:t>
        <a:bodyPr/>
        <a:lstStyle/>
        <a:p>
          <a:endParaRPr lang="en-US"/>
        </a:p>
      </dgm:t>
    </dgm:pt>
    <dgm:pt modelId="{FA8D66B1-E700-4BA9-AF05-7030106B6A5B}" type="sibTrans" cxnId="{D0EBC3DB-8251-4934-916E-363590ECD89E}">
      <dgm:prSet/>
      <dgm:spPr/>
      <dgm:t>
        <a:bodyPr/>
        <a:lstStyle/>
        <a:p>
          <a:endParaRPr lang="en-US"/>
        </a:p>
      </dgm:t>
    </dgm:pt>
    <dgm:pt modelId="{D4A90B93-B35E-4AD3-AB20-7A368A79A1B1}">
      <dgm:prSet phldrT="[Text]" custT="1"/>
      <dgm:spPr/>
      <dgm:t>
        <a:bodyPr/>
        <a:lstStyle/>
        <a:p>
          <a:r>
            <a:rPr lang="en-US" sz="1800" dirty="0" smtClean="0"/>
            <a:t>reflexes</a:t>
          </a:r>
          <a:endParaRPr lang="en-US" sz="1800" dirty="0"/>
        </a:p>
      </dgm:t>
    </dgm:pt>
    <dgm:pt modelId="{AE9C11F7-3371-4F66-8BDC-9F96873DD97A}" type="parTrans" cxnId="{F22FC5DA-7FDD-4C0B-8AA4-E58ECC3AEA42}">
      <dgm:prSet/>
      <dgm:spPr/>
      <dgm:t>
        <a:bodyPr/>
        <a:lstStyle/>
        <a:p>
          <a:endParaRPr lang="en-US"/>
        </a:p>
      </dgm:t>
    </dgm:pt>
    <dgm:pt modelId="{0D4BF4F1-198F-48AE-930E-C85611A97F3D}" type="sibTrans" cxnId="{F22FC5DA-7FDD-4C0B-8AA4-E58ECC3AEA42}">
      <dgm:prSet/>
      <dgm:spPr/>
      <dgm:t>
        <a:bodyPr/>
        <a:lstStyle/>
        <a:p>
          <a:endParaRPr lang="en-US"/>
        </a:p>
      </dgm:t>
    </dgm:pt>
    <dgm:pt modelId="{53587198-3BF6-4560-A2D5-730FD8126BE8}" type="pres">
      <dgm:prSet presAssocID="{FACA833F-2E0A-4201-B5FD-18510E1FEA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8B89E7-FBA0-4DF4-BE66-32467CDB9B95}" type="pres">
      <dgm:prSet presAssocID="{D36C6EDB-3845-4B5D-A4C1-D508EF7CA176}" presName="parentLin" presStyleCnt="0"/>
      <dgm:spPr/>
    </dgm:pt>
    <dgm:pt modelId="{F679C272-899A-4DB4-8889-49662299195F}" type="pres">
      <dgm:prSet presAssocID="{D36C6EDB-3845-4B5D-A4C1-D508EF7CA17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B442BD0-DE3D-4F01-BA47-5485818F5445}" type="pres">
      <dgm:prSet presAssocID="{D36C6EDB-3845-4B5D-A4C1-D508EF7CA1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9297B-719D-435E-AF72-12C3679AC3FE}" type="pres">
      <dgm:prSet presAssocID="{D36C6EDB-3845-4B5D-A4C1-D508EF7CA176}" presName="negativeSpace" presStyleCnt="0"/>
      <dgm:spPr/>
    </dgm:pt>
    <dgm:pt modelId="{E6F4778D-4228-4262-86F9-C08A827B8143}" type="pres">
      <dgm:prSet presAssocID="{D36C6EDB-3845-4B5D-A4C1-D508EF7CA176}" presName="childText" presStyleLbl="conFgAcc1" presStyleIdx="0" presStyleCnt="5">
        <dgm:presLayoutVars>
          <dgm:bulletEnabled val="1"/>
        </dgm:presLayoutVars>
      </dgm:prSet>
      <dgm:spPr/>
    </dgm:pt>
    <dgm:pt modelId="{3B0EEEBF-D4C0-4E77-B5D9-0E4A642DE68F}" type="pres">
      <dgm:prSet presAssocID="{B9136446-22CE-422A-86C1-5EAD6DA001FA}" presName="spaceBetweenRectangles" presStyleCnt="0"/>
      <dgm:spPr/>
    </dgm:pt>
    <dgm:pt modelId="{DF46F255-08D4-4D27-8713-A18F8063B1BE}" type="pres">
      <dgm:prSet presAssocID="{BB110520-F9FA-4F2A-903D-6B4690C47CBD}" presName="parentLin" presStyleCnt="0"/>
      <dgm:spPr/>
    </dgm:pt>
    <dgm:pt modelId="{99843C11-6D8C-48C7-B1CC-CA1AB8CEBD17}" type="pres">
      <dgm:prSet presAssocID="{BB110520-F9FA-4F2A-903D-6B4690C47CB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1898BA0-EFBB-45E0-8274-B096F5E0C71B}" type="pres">
      <dgm:prSet presAssocID="{BB110520-F9FA-4F2A-903D-6B4690C47C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0F404-87BE-4907-A87A-A4F9263A9906}" type="pres">
      <dgm:prSet presAssocID="{BB110520-F9FA-4F2A-903D-6B4690C47CBD}" presName="negativeSpace" presStyleCnt="0"/>
      <dgm:spPr/>
    </dgm:pt>
    <dgm:pt modelId="{5433EDDB-D8FF-4D0C-9939-ACCC4E2899E6}" type="pres">
      <dgm:prSet presAssocID="{BB110520-F9FA-4F2A-903D-6B4690C47CBD}" presName="childText" presStyleLbl="conFgAcc1" presStyleIdx="1" presStyleCnt="5">
        <dgm:presLayoutVars>
          <dgm:bulletEnabled val="1"/>
        </dgm:presLayoutVars>
      </dgm:prSet>
      <dgm:spPr/>
    </dgm:pt>
    <dgm:pt modelId="{DFA3249E-D5B7-4399-8529-F9C5F4F87A77}" type="pres">
      <dgm:prSet presAssocID="{DA34FFEC-22F7-4E4E-8D61-7FCF183E96E9}" presName="spaceBetweenRectangles" presStyleCnt="0"/>
      <dgm:spPr/>
    </dgm:pt>
    <dgm:pt modelId="{3372C7C8-601E-4A7E-96D4-519EADE57BCF}" type="pres">
      <dgm:prSet presAssocID="{0C6AC25C-0C8E-47FB-97EA-A06CDF544EB2}" presName="parentLin" presStyleCnt="0"/>
      <dgm:spPr/>
    </dgm:pt>
    <dgm:pt modelId="{842F27B3-C400-4E8E-B1A1-D1DD83051751}" type="pres">
      <dgm:prSet presAssocID="{0C6AC25C-0C8E-47FB-97EA-A06CDF544EB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A9A2791-40E2-4918-9A17-C29EFDD02F8B}" type="pres">
      <dgm:prSet presAssocID="{0C6AC25C-0C8E-47FB-97EA-A06CDF544E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A0C40-09F9-4E87-A593-A131C4D69313}" type="pres">
      <dgm:prSet presAssocID="{0C6AC25C-0C8E-47FB-97EA-A06CDF544EB2}" presName="negativeSpace" presStyleCnt="0"/>
      <dgm:spPr/>
    </dgm:pt>
    <dgm:pt modelId="{37386757-EF8A-4C71-A580-411D7CBC7725}" type="pres">
      <dgm:prSet presAssocID="{0C6AC25C-0C8E-47FB-97EA-A06CDF544EB2}" presName="childText" presStyleLbl="conFgAcc1" presStyleIdx="2" presStyleCnt="5">
        <dgm:presLayoutVars>
          <dgm:bulletEnabled val="1"/>
        </dgm:presLayoutVars>
      </dgm:prSet>
      <dgm:spPr/>
    </dgm:pt>
    <dgm:pt modelId="{24D41CEC-BEE2-4217-8DED-2463B98FA4AD}" type="pres">
      <dgm:prSet presAssocID="{F5252E87-9E99-469D-A0B7-EC22F6BA2D78}" presName="spaceBetweenRectangles" presStyleCnt="0"/>
      <dgm:spPr/>
    </dgm:pt>
    <dgm:pt modelId="{A084CA31-4CDD-436A-82A6-F251B2B27371}" type="pres">
      <dgm:prSet presAssocID="{0184B246-CCB1-4D90-B8DE-C9A0D81A6091}" presName="parentLin" presStyleCnt="0"/>
      <dgm:spPr/>
    </dgm:pt>
    <dgm:pt modelId="{9D0C4808-C464-4481-AA8F-B1DF08EBC16C}" type="pres">
      <dgm:prSet presAssocID="{0184B246-CCB1-4D90-B8DE-C9A0D81A609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0AF8660-093E-4470-AE45-66D6AB897327}" type="pres">
      <dgm:prSet presAssocID="{0184B246-CCB1-4D90-B8DE-C9A0D81A60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E4996-272B-4EF7-9DDD-744702B5D94C}" type="pres">
      <dgm:prSet presAssocID="{0184B246-CCB1-4D90-B8DE-C9A0D81A6091}" presName="negativeSpace" presStyleCnt="0"/>
      <dgm:spPr/>
    </dgm:pt>
    <dgm:pt modelId="{7B2BB0C3-B951-4E74-B601-03C423712E6D}" type="pres">
      <dgm:prSet presAssocID="{0184B246-CCB1-4D90-B8DE-C9A0D81A6091}" presName="childText" presStyleLbl="conFgAcc1" presStyleIdx="3" presStyleCnt="5">
        <dgm:presLayoutVars>
          <dgm:bulletEnabled val="1"/>
        </dgm:presLayoutVars>
      </dgm:prSet>
      <dgm:spPr/>
    </dgm:pt>
    <dgm:pt modelId="{4AF0126D-9783-45DB-9579-F48B63BE3B38}" type="pres">
      <dgm:prSet presAssocID="{FA8D66B1-E700-4BA9-AF05-7030106B6A5B}" presName="spaceBetweenRectangles" presStyleCnt="0"/>
      <dgm:spPr/>
    </dgm:pt>
    <dgm:pt modelId="{6763EE7E-CB3D-427D-A6B6-CE49FFDA74F4}" type="pres">
      <dgm:prSet presAssocID="{D4A90B93-B35E-4AD3-AB20-7A368A79A1B1}" presName="parentLin" presStyleCnt="0"/>
      <dgm:spPr/>
    </dgm:pt>
    <dgm:pt modelId="{07A1ABE2-A271-4A65-A4FA-21584497534F}" type="pres">
      <dgm:prSet presAssocID="{D4A90B93-B35E-4AD3-AB20-7A368A79A1B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A3EAA61-8D62-4BE4-ABE1-62DD45F68920}" type="pres">
      <dgm:prSet presAssocID="{D4A90B93-B35E-4AD3-AB20-7A368A79A1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0E8FD-0150-401D-881D-78107343E594}" type="pres">
      <dgm:prSet presAssocID="{D4A90B93-B35E-4AD3-AB20-7A368A79A1B1}" presName="negativeSpace" presStyleCnt="0"/>
      <dgm:spPr/>
    </dgm:pt>
    <dgm:pt modelId="{369E9508-4AAF-4689-AA14-75A576DE75BB}" type="pres">
      <dgm:prSet presAssocID="{D4A90B93-B35E-4AD3-AB20-7A368A79A1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8DD503-B079-4BC2-A537-064E5FE6CBA2}" srcId="{FACA833F-2E0A-4201-B5FD-18510E1FEACD}" destId="{BB110520-F9FA-4F2A-903D-6B4690C47CBD}" srcOrd="1" destOrd="0" parTransId="{B5AA6068-FC98-4BC5-A2AA-DCF06F59E049}" sibTransId="{DA34FFEC-22F7-4E4E-8D61-7FCF183E96E9}"/>
    <dgm:cxn modelId="{D0EBC3DB-8251-4934-916E-363590ECD89E}" srcId="{FACA833F-2E0A-4201-B5FD-18510E1FEACD}" destId="{0184B246-CCB1-4D90-B8DE-C9A0D81A6091}" srcOrd="3" destOrd="0" parTransId="{34DC2216-F107-4C32-AF3A-7F3CA19CE773}" sibTransId="{FA8D66B1-E700-4BA9-AF05-7030106B6A5B}"/>
    <dgm:cxn modelId="{48F59C8A-99A5-4443-A997-08319B25F4CC}" type="presOf" srcId="{D36C6EDB-3845-4B5D-A4C1-D508EF7CA176}" destId="{F679C272-899A-4DB4-8889-49662299195F}" srcOrd="0" destOrd="0" presId="urn:microsoft.com/office/officeart/2005/8/layout/list1"/>
    <dgm:cxn modelId="{2145DB65-0A25-45B1-92FE-F9621FDF6C39}" type="presOf" srcId="{0C6AC25C-0C8E-47FB-97EA-A06CDF544EB2}" destId="{842F27B3-C400-4E8E-B1A1-D1DD83051751}" srcOrd="0" destOrd="0" presId="urn:microsoft.com/office/officeart/2005/8/layout/list1"/>
    <dgm:cxn modelId="{A425A6F9-CE5A-4640-8486-D55DFBE8ADAF}" type="presOf" srcId="{D36C6EDB-3845-4B5D-A4C1-D508EF7CA176}" destId="{8B442BD0-DE3D-4F01-BA47-5485818F5445}" srcOrd="1" destOrd="0" presId="urn:microsoft.com/office/officeart/2005/8/layout/list1"/>
    <dgm:cxn modelId="{554C0825-27F1-4826-B782-392A49F7205B}" type="presOf" srcId="{0C6AC25C-0C8E-47FB-97EA-A06CDF544EB2}" destId="{0A9A2791-40E2-4918-9A17-C29EFDD02F8B}" srcOrd="1" destOrd="0" presId="urn:microsoft.com/office/officeart/2005/8/layout/list1"/>
    <dgm:cxn modelId="{697D4297-E59B-49F8-BC1A-37B76B72B65D}" type="presOf" srcId="{BB110520-F9FA-4F2A-903D-6B4690C47CBD}" destId="{71898BA0-EFBB-45E0-8274-B096F5E0C71B}" srcOrd="1" destOrd="0" presId="urn:microsoft.com/office/officeart/2005/8/layout/list1"/>
    <dgm:cxn modelId="{EF9932B9-C0DB-440F-B349-5CBCAFC320D0}" type="presOf" srcId="{D4A90B93-B35E-4AD3-AB20-7A368A79A1B1}" destId="{1A3EAA61-8D62-4BE4-ABE1-62DD45F68920}" srcOrd="1" destOrd="0" presId="urn:microsoft.com/office/officeart/2005/8/layout/list1"/>
    <dgm:cxn modelId="{D1DB6AF3-3F75-40E7-97CC-A42764F7C196}" srcId="{FACA833F-2E0A-4201-B5FD-18510E1FEACD}" destId="{0C6AC25C-0C8E-47FB-97EA-A06CDF544EB2}" srcOrd="2" destOrd="0" parTransId="{D23638C4-9EBA-48DD-8C84-94158696B79D}" sibTransId="{F5252E87-9E99-469D-A0B7-EC22F6BA2D78}"/>
    <dgm:cxn modelId="{AE685790-FD9C-4997-8787-4D0F90998715}" type="presOf" srcId="{FACA833F-2E0A-4201-B5FD-18510E1FEACD}" destId="{53587198-3BF6-4560-A2D5-730FD8126BE8}" srcOrd="0" destOrd="0" presId="urn:microsoft.com/office/officeart/2005/8/layout/list1"/>
    <dgm:cxn modelId="{028A5EA8-9391-4715-8B69-8A977918715D}" type="presOf" srcId="{0184B246-CCB1-4D90-B8DE-C9A0D81A6091}" destId="{9D0C4808-C464-4481-AA8F-B1DF08EBC16C}" srcOrd="0" destOrd="0" presId="urn:microsoft.com/office/officeart/2005/8/layout/list1"/>
    <dgm:cxn modelId="{4DE4E1B9-1D46-4827-9FD1-18D71051C8A2}" srcId="{FACA833F-2E0A-4201-B5FD-18510E1FEACD}" destId="{D36C6EDB-3845-4B5D-A4C1-D508EF7CA176}" srcOrd="0" destOrd="0" parTransId="{BCE85D04-F698-47FF-A933-328086406C67}" sibTransId="{B9136446-22CE-422A-86C1-5EAD6DA001FA}"/>
    <dgm:cxn modelId="{1E136BB8-002D-4997-8A4C-B2B6576B36C9}" type="presOf" srcId="{0184B246-CCB1-4D90-B8DE-C9A0D81A6091}" destId="{20AF8660-093E-4470-AE45-66D6AB897327}" srcOrd="1" destOrd="0" presId="urn:microsoft.com/office/officeart/2005/8/layout/list1"/>
    <dgm:cxn modelId="{F22FC5DA-7FDD-4C0B-8AA4-E58ECC3AEA42}" srcId="{FACA833F-2E0A-4201-B5FD-18510E1FEACD}" destId="{D4A90B93-B35E-4AD3-AB20-7A368A79A1B1}" srcOrd="4" destOrd="0" parTransId="{AE9C11F7-3371-4F66-8BDC-9F96873DD97A}" sibTransId="{0D4BF4F1-198F-48AE-930E-C85611A97F3D}"/>
    <dgm:cxn modelId="{34CA63AB-0470-44CC-B685-54F014F3B6AD}" type="presOf" srcId="{D4A90B93-B35E-4AD3-AB20-7A368A79A1B1}" destId="{07A1ABE2-A271-4A65-A4FA-21584497534F}" srcOrd="0" destOrd="0" presId="urn:microsoft.com/office/officeart/2005/8/layout/list1"/>
    <dgm:cxn modelId="{7E0961FE-651B-41DC-A468-F5E27F977336}" type="presOf" srcId="{BB110520-F9FA-4F2A-903D-6B4690C47CBD}" destId="{99843C11-6D8C-48C7-B1CC-CA1AB8CEBD17}" srcOrd="0" destOrd="0" presId="urn:microsoft.com/office/officeart/2005/8/layout/list1"/>
    <dgm:cxn modelId="{9DCBA651-3457-4769-812C-C473C71886BD}" type="presParOf" srcId="{53587198-3BF6-4560-A2D5-730FD8126BE8}" destId="{218B89E7-FBA0-4DF4-BE66-32467CDB9B95}" srcOrd="0" destOrd="0" presId="urn:microsoft.com/office/officeart/2005/8/layout/list1"/>
    <dgm:cxn modelId="{797F1E70-7D14-4745-AE1A-2B8A6E41669B}" type="presParOf" srcId="{218B89E7-FBA0-4DF4-BE66-32467CDB9B95}" destId="{F679C272-899A-4DB4-8889-49662299195F}" srcOrd="0" destOrd="0" presId="urn:microsoft.com/office/officeart/2005/8/layout/list1"/>
    <dgm:cxn modelId="{34CE9A4B-0D7C-444B-987C-D3639AD93978}" type="presParOf" srcId="{218B89E7-FBA0-4DF4-BE66-32467CDB9B95}" destId="{8B442BD0-DE3D-4F01-BA47-5485818F5445}" srcOrd="1" destOrd="0" presId="urn:microsoft.com/office/officeart/2005/8/layout/list1"/>
    <dgm:cxn modelId="{33AD9ED1-611D-42EA-A6FF-1FDA20BAE7A1}" type="presParOf" srcId="{53587198-3BF6-4560-A2D5-730FD8126BE8}" destId="{4589297B-719D-435E-AF72-12C3679AC3FE}" srcOrd="1" destOrd="0" presId="urn:microsoft.com/office/officeart/2005/8/layout/list1"/>
    <dgm:cxn modelId="{B13744DD-F6B6-40B3-AD68-B73C5F9EE4D5}" type="presParOf" srcId="{53587198-3BF6-4560-A2D5-730FD8126BE8}" destId="{E6F4778D-4228-4262-86F9-C08A827B8143}" srcOrd="2" destOrd="0" presId="urn:microsoft.com/office/officeart/2005/8/layout/list1"/>
    <dgm:cxn modelId="{C8EF1258-0C74-4DCC-86E8-287F8CAFAEDE}" type="presParOf" srcId="{53587198-3BF6-4560-A2D5-730FD8126BE8}" destId="{3B0EEEBF-D4C0-4E77-B5D9-0E4A642DE68F}" srcOrd="3" destOrd="0" presId="urn:microsoft.com/office/officeart/2005/8/layout/list1"/>
    <dgm:cxn modelId="{C34E2BA4-ABC3-476E-943A-F8DBE15C9263}" type="presParOf" srcId="{53587198-3BF6-4560-A2D5-730FD8126BE8}" destId="{DF46F255-08D4-4D27-8713-A18F8063B1BE}" srcOrd="4" destOrd="0" presId="urn:microsoft.com/office/officeart/2005/8/layout/list1"/>
    <dgm:cxn modelId="{644CE8BE-D7E8-45FD-8FED-015277DE3EBE}" type="presParOf" srcId="{DF46F255-08D4-4D27-8713-A18F8063B1BE}" destId="{99843C11-6D8C-48C7-B1CC-CA1AB8CEBD17}" srcOrd="0" destOrd="0" presId="urn:microsoft.com/office/officeart/2005/8/layout/list1"/>
    <dgm:cxn modelId="{9FB27A3A-9916-4EB4-B1D7-1E4A0D934092}" type="presParOf" srcId="{DF46F255-08D4-4D27-8713-A18F8063B1BE}" destId="{71898BA0-EFBB-45E0-8274-B096F5E0C71B}" srcOrd="1" destOrd="0" presId="urn:microsoft.com/office/officeart/2005/8/layout/list1"/>
    <dgm:cxn modelId="{429F7C2E-AFB5-41B0-8C4A-370A2ACA71C4}" type="presParOf" srcId="{53587198-3BF6-4560-A2D5-730FD8126BE8}" destId="{FA70F404-87BE-4907-A87A-A4F9263A9906}" srcOrd="5" destOrd="0" presId="urn:microsoft.com/office/officeart/2005/8/layout/list1"/>
    <dgm:cxn modelId="{AC163B0D-9340-4B46-AAF4-13365CE72D1D}" type="presParOf" srcId="{53587198-3BF6-4560-A2D5-730FD8126BE8}" destId="{5433EDDB-D8FF-4D0C-9939-ACCC4E2899E6}" srcOrd="6" destOrd="0" presId="urn:microsoft.com/office/officeart/2005/8/layout/list1"/>
    <dgm:cxn modelId="{76ADD3C8-8C06-4F51-B40B-18D1B205369C}" type="presParOf" srcId="{53587198-3BF6-4560-A2D5-730FD8126BE8}" destId="{DFA3249E-D5B7-4399-8529-F9C5F4F87A77}" srcOrd="7" destOrd="0" presId="urn:microsoft.com/office/officeart/2005/8/layout/list1"/>
    <dgm:cxn modelId="{1C6537E6-A6FA-401E-989D-E3CDECEB74D2}" type="presParOf" srcId="{53587198-3BF6-4560-A2D5-730FD8126BE8}" destId="{3372C7C8-601E-4A7E-96D4-519EADE57BCF}" srcOrd="8" destOrd="0" presId="urn:microsoft.com/office/officeart/2005/8/layout/list1"/>
    <dgm:cxn modelId="{4B3C2437-552D-4F93-8BE0-D59A85287F6A}" type="presParOf" srcId="{3372C7C8-601E-4A7E-96D4-519EADE57BCF}" destId="{842F27B3-C400-4E8E-B1A1-D1DD83051751}" srcOrd="0" destOrd="0" presId="urn:microsoft.com/office/officeart/2005/8/layout/list1"/>
    <dgm:cxn modelId="{46ECD926-78BC-4855-8AA1-1F7AC141D69E}" type="presParOf" srcId="{3372C7C8-601E-4A7E-96D4-519EADE57BCF}" destId="{0A9A2791-40E2-4918-9A17-C29EFDD02F8B}" srcOrd="1" destOrd="0" presId="urn:microsoft.com/office/officeart/2005/8/layout/list1"/>
    <dgm:cxn modelId="{53EBF702-51E6-41A9-A69D-A9451EB10D13}" type="presParOf" srcId="{53587198-3BF6-4560-A2D5-730FD8126BE8}" destId="{AE8A0C40-09F9-4E87-A593-A131C4D69313}" srcOrd="9" destOrd="0" presId="urn:microsoft.com/office/officeart/2005/8/layout/list1"/>
    <dgm:cxn modelId="{A3331C50-CF63-4A5E-9EAA-512670148C48}" type="presParOf" srcId="{53587198-3BF6-4560-A2D5-730FD8126BE8}" destId="{37386757-EF8A-4C71-A580-411D7CBC7725}" srcOrd="10" destOrd="0" presId="urn:microsoft.com/office/officeart/2005/8/layout/list1"/>
    <dgm:cxn modelId="{347F06B0-4606-4AAF-BD1A-BEA5302B2CBA}" type="presParOf" srcId="{53587198-3BF6-4560-A2D5-730FD8126BE8}" destId="{24D41CEC-BEE2-4217-8DED-2463B98FA4AD}" srcOrd="11" destOrd="0" presId="urn:microsoft.com/office/officeart/2005/8/layout/list1"/>
    <dgm:cxn modelId="{2B59F35F-B073-4A2E-BB88-5F4899EA701E}" type="presParOf" srcId="{53587198-3BF6-4560-A2D5-730FD8126BE8}" destId="{A084CA31-4CDD-436A-82A6-F251B2B27371}" srcOrd="12" destOrd="0" presId="urn:microsoft.com/office/officeart/2005/8/layout/list1"/>
    <dgm:cxn modelId="{CB75D4DF-B3EC-4747-9256-EFEBF8868BFD}" type="presParOf" srcId="{A084CA31-4CDD-436A-82A6-F251B2B27371}" destId="{9D0C4808-C464-4481-AA8F-B1DF08EBC16C}" srcOrd="0" destOrd="0" presId="urn:microsoft.com/office/officeart/2005/8/layout/list1"/>
    <dgm:cxn modelId="{8B3A2DAE-71B0-4BED-BE99-6D5AF3BB777F}" type="presParOf" srcId="{A084CA31-4CDD-436A-82A6-F251B2B27371}" destId="{20AF8660-093E-4470-AE45-66D6AB897327}" srcOrd="1" destOrd="0" presId="urn:microsoft.com/office/officeart/2005/8/layout/list1"/>
    <dgm:cxn modelId="{2FC02948-94C9-4F0A-8125-41B24AD99BB2}" type="presParOf" srcId="{53587198-3BF6-4560-A2D5-730FD8126BE8}" destId="{45DE4996-272B-4EF7-9DDD-744702B5D94C}" srcOrd="13" destOrd="0" presId="urn:microsoft.com/office/officeart/2005/8/layout/list1"/>
    <dgm:cxn modelId="{A3EF9C41-9594-4C6A-81AA-AD87BBEF46EE}" type="presParOf" srcId="{53587198-3BF6-4560-A2D5-730FD8126BE8}" destId="{7B2BB0C3-B951-4E74-B601-03C423712E6D}" srcOrd="14" destOrd="0" presId="urn:microsoft.com/office/officeart/2005/8/layout/list1"/>
    <dgm:cxn modelId="{4552882E-56B1-42CE-9ED9-D1F555FB88C2}" type="presParOf" srcId="{53587198-3BF6-4560-A2D5-730FD8126BE8}" destId="{4AF0126D-9783-45DB-9579-F48B63BE3B38}" srcOrd="15" destOrd="0" presId="urn:microsoft.com/office/officeart/2005/8/layout/list1"/>
    <dgm:cxn modelId="{F8D26AD2-B64E-4AC7-9A9C-17571772BE93}" type="presParOf" srcId="{53587198-3BF6-4560-A2D5-730FD8126BE8}" destId="{6763EE7E-CB3D-427D-A6B6-CE49FFDA74F4}" srcOrd="16" destOrd="0" presId="urn:microsoft.com/office/officeart/2005/8/layout/list1"/>
    <dgm:cxn modelId="{A97AA710-B18E-4978-9C79-21B68E736D8B}" type="presParOf" srcId="{6763EE7E-CB3D-427D-A6B6-CE49FFDA74F4}" destId="{07A1ABE2-A271-4A65-A4FA-21584497534F}" srcOrd="0" destOrd="0" presId="urn:microsoft.com/office/officeart/2005/8/layout/list1"/>
    <dgm:cxn modelId="{442EC576-82C9-4EAF-86FF-81F37136214C}" type="presParOf" srcId="{6763EE7E-CB3D-427D-A6B6-CE49FFDA74F4}" destId="{1A3EAA61-8D62-4BE4-ABE1-62DD45F68920}" srcOrd="1" destOrd="0" presId="urn:microsoft.com/office/officeart/2005/8/layout/list1"/>
    <dgm:cxn modelId="{CC0B9F00-F02B-47EC-8180-5590729CE6EB}" type="presParOf" srcId="{53587198-3BF6-4560-A2D5-730FD8126BE8}" destId="{0260E8FD-0150-401D-881D-78107343E594}" srcOrd="17" destOrd="0" presId="urn:microsoft.com/office/officeart/2005/8/layout/list1"/>
    <dgm:cxn modelId="{F8776994-B6ED-4EA4-8543-82E6B2D5E114}" type="presParOf" srcId="{53587198-3BF6-4560-A2D5-730FD8126BE8}" destId="{369E9508-4AAF-4689-AA14-75A576DE75B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3D4E08-A7C1-4117-8647-8240137268D1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10F703B-8914-431A-A00B-AEC65A2361EF}">
      <dgm:prSet phldrT="[Text]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Retirement and new hobbies, but also lower income</a:t>
          </a:r>
          <a:endParaRPr lang="en-US" dirty="0">
            <a:solidFill>
              <a:schemeClr val="tx1"/>
            </a:solidFill>
          </a:endParaRPr>
        </a:p>
      </dgm:t>
    </dgm:pt>
    <dgm:pt modelId="{D70CB2B8-38B9-4C70-A2D4-E0279B3FAF2E}" type="parTrans" cxnId="{00B908D1-F50A-4F57-AB89-6227D831C5E8}">
      <dgm:prSet/>
      <dgm:spPr/>
      <dgm:t>
        <a:bodyPr/>
        <a:lstStyle/>
        <a:p>
          <a:endParaRPr lang="en-US"/>
        </a:p>
      </dgm:t>
    </dgm:pt>
    <dgm:pt modelId="{2825F2E3-27EC-4393-94BF-EA767EA000D1}" type="sibTrans" cxnId="{00B908D1-F50A-4F57-AB89-6227D831C5E8}">
      <dgm:prSet/>
      <dgm:spPr/>
      <dgm:t>
        <a:bodyPr/>
        <a:lstStyle/>
        <a:p>
          <a:endParaRPr lang="en-US"/>
        </a:p>
      </dgm:t>
    </dgm:pt>
    <dgm:pt modelId="{B0365C0C-603C-4429-8501-6270FEED565F}">
      <dgm:prSet phldrT="[Text]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Reduced physical activity to lower impact on joints and bones</a:t>
          </a:r>
          <a:endParaRPr lang="en-US" dirty="0">
            <a:solidFill>
              <a:schemeClr val="tx1"/>
            </a:solidFill>
          </a:endParaRPr>
        </a:p>
      </dgm:t>
    </dgm:pt>
    <dgm:pt modelId="{62051130-C9A6-45E3-8DC9-C152D4B50912}" type="parTrans" cxnId="{826D6D62-9F76-4C0C-91AC-AE5014593EAE}">
      <dgm:prSet/>
      <dgm:spPr/>
      <dgm:t>
        <a:bodyPr/>
        <a:lstStyle/>
        <a:p>
          <a:endParaRPr lang="en-US"/>
        </a:p>
      </dgm:t>
    </dgm:pt>
    <dgm:pt modelId="{3487D304-B7BE-495C-817F-95FCAC70E834}" type="sibTrans" cxnId="{826D6D62-9F76-4C0C-91AC-AE5014593EAE}">
      <dgm:prSet/>
      <dgm:spPr/>
      <dgm:t>
        <a:bodyPr/>
        <a:lstStyle/>
        <a:p>
          <a:endParaRPr lang="en-US"/>
        </a:p>
      </dgm:t>
    </dgm:pt>
    <dgm:pt modelId="{7B8097B2-AEE1-4AE9-B9BA-796155D88F86}">
      <dgm:prSet phldrT="[Text]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May need help driving, dressing, eating, or using the restroom</a:t>
          </a:r>
          <a:endParaRPr lang="en-US" dirty="0">
            <a:solidFill>
              <a:schemeClr val="tx1"/>
            </a:solidFill>
          </a:endParaRPr>
        </a:p>
      </dgm:t>
    </dgm:pt>
    <dgm:pt modelId="{9B77A505-6C57-4BFE-BA98-234B5488A9F3}" type="parTrans" cxnId="{86F982E1-9317-47FD-A56B-44F7F1758E12}">
      <dgm:prSet/>
      <dgm:spPr/>
      <dgm:t>
        <a:bodyPr/>
        <a:lstStyle/>
        <a:p>
          <a:endParaRPr lang="en-US"/>
        </a:p>
      </dgm:t>
    </dgm:pt>
    <dgm:pt modelId="{B416CB35-2197-4D3C-A613-CB7A9256F418}" type="sibTrans" cxnId="{86F982E1-9317-47FD-A56B-44F7F1758E12}">
      <dgm:prSet/>
      <dgm:spPr/>
      <dgm:t>
        <a:bodyPr/>
        <a:lstStyle/>
        <a:p>
          <a:endParaRPr lang="en-US"/>
        </a:p>
      </dgm:t>
    </dgm:pt>
    <dgm:pt modelId="{A635DD76-431F-41EA-A7DE-1836690AA9E1}">
      <dgm:prSet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Relationships with adult children or grandchildren</a:t>
          </a:r>
        </a:p>
      </dgm:t>
    </dgm:pt>
    <dgm:pt modelId="{F2FB9C50-4F9D-49E3-A9D2-A0F0D6180421}" type="parTrans" cxnId="{664A604A-610A-4B51-B8B4-D2BDBD447FD3}">
      <dgm:prSet/>
      <dgm:spPr/>
      <dgm:t>
        <a:bodyPr/>
        <a:lstStyle/>
        <a:p>
          <a:endParaRPr lang="en-US"/>
        </a:p>
      </dgm:t>
    </dgm:pt>
    <dgm:pt modelId="{986F620D-88CA-43A9-8453-872BFC88B5E5}" type="sibTrans" cxnId="{664A604A-610A-4B51-B8B4-D2BDBD447FD3}">
      <dgm:prSet/>
      <dgm:spPr/>
      <dgm:t>
        <a:bodyPr/>
        <a:lstStyle/>
        <a:p>
          <a:endParaRPr lang="en-US"/>
        </a:p>
      </dgm:t>
    </dgm:pt>
    <dgm:pt modelId="{FC0C7BF3-80CC-4F0E-8816-1D640E837CC4}">
      <dgm:prSet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Loss of mobility and need for wheelchairs, canes, and ramps</a:t>
          </a:r>
        </a:p>
      </dgm:t>
    </dgm:pt>
    <dgm:pt modelId="{CD452FFC-E709-4A58-8C84-E9CD76AC83D1}" type="parTrans" cxnId="{C49D8145-EED5-4FD0-B2A4-2B3F1152C45B}">
      <dgm:prSet/>
      <dgm:spPr/>
      <dgm:t>
        <a:bodyPr/>
        <a:lstStyle/>
        <a:p>
          <a:endParaRPr lang="en-US"/>
        </a:p>
      </dgm:t>
    </dgm:pt>
    <dgm:pt modelId="{05EC9793-4E89-4510-B8A8-87C4CD2EFAA2}" type="sibTrans" cxnId="{C49D8145-EED5-4FD0-B2A4-2B3F1152C45B}">
      <dgm:prSet/>
      <dgm:spPr/>
      <dgm:t>
        <a:bodyPr/>
        <a:lstStyle/>
        <a:p>
          <a:endParaRPr lang="en-US"/>
        </a:p>
      </dgm:t>
    </dgm:pt>
    <dgm:pt modelId="{3E417110-75F6-45FF-BCFE-86A65B2D473E}">
      <dgm:prSet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Hearing aids or bifocals to improve hearing and vision</a:t>
          </a:r>
          <a:endParaRPr lang="en-US" dirty="0">
            <a:solidFill>
              <a:schemeClr val="tx1"/>
            </a:solidFill>
          </a:endParaRPr>
        </a:p>
      </dgm:t>
    </dgm:pt>
    <dgm:pt modelId="{43F467D1-CE30-4885-B00F-4E1CC6159C5C}" type="parTrans" cxnId="{3B29D206-EE85-4AE8-8676-AAF0BF7BB19A}">
      <dgm:prSet/>
      <dgm:spPr/>
      <dgm:t>
        <a:bodyPr/>
        <a:lstStyle/>
        <a:p>
          <a:endParaRPr lang="en-US"/>
        </a:p>
      </dgm:t>
    </dgm:pt>
    <dgm:pt modelId="{606CEA92-D79F-49E8-ADF2-A442A82C7521}" type="sibTrans" cxnId="{3B29D206-EE85-4AE8-8676-AAF0BF7BB19A}">
      <dgm:prSet/>
      <dgm:spPr/>
      <dgm:t>
        <a:bodyPr/>
        <a:lstStyle/>
        <a:p>
          <a:endParaRPr lang="en-US"/>
        </a:p>
      </dgm:t>
    </dgm:pt>
    <dgm:pt modelId="{E88973F3-6271-4D3C-8E0B-6C8ED2331C4D}" type="pres">
      <dgm:prSet presAssocID="{9C3D4E08-A7C1-4117-8647-8240137268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9CC02-A10A-4B10-9EA2-BFFA8868640B}" type="pres">
      <dgm:prSet presAssocID="{D10F703B-8914-431A-A00B-AEC65A2361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C4AE7-FE3F-4EBE-9B17-82FA62A884A9}" type="pres">
      <dgm:prSet presAssocID="{2825F2E3-27EC-4393-94BF-EA767EA000D1}" presName="sibTrans" presStyleCnt="0"/>
      <dgm:spPr/>
    </dgm:pt>
    <dgm:pt modelId="{B612EC93-65F0-4ED5-B57C-BC1EEE93E093}" type="pres">
      <dgm:prSet presAssocID="{A635DD76-431F-41EA-A7DE-1836690AA9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767E5-8E50-4E41-99A6-075CE8CB7679}" type="pres">
      <dgm:prSet presAssocID="{986F620D-88CA-43A9-8453-872BFC88B5E5}" presName="sibTrans" presStyleCnt="0"/>
      <dgm:spPr/>
    </dgm:pt>
    <dgm:pt modelId="{7E260401-001A-47CC-BCB5-3E0DC2B8E828}" type="pres">
      <dgm:prSet presAssocID="{FC0C7BF3-80CC-4F0E-8816-1D640E837C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4AF9B-A91B-4062-ABA3-967CCDDAEDBB}" type="pres">
      <dgm:prSet presAssocID="{05EC9793-4E89-4510-B8A8-87C4CD2EFAA2}" presName="sibTrans" presStyleCnt="0"/>
      <dgm:spPr/>
    </dgm:pt>
    <dgm:pt modelId="{091C02BA-EEFF-420A-A2BE-250B41CAF031}" type="pres">
      <dgm:prSet presAssocID="{3E417110-75F6-45FF-BCFE-86A65B2D47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7B4DB-F896-4694-912D-6D2F861969DA}" type="pres">
      <dgm:prSet presAssocID="{606CEA92-D79F-49E8-ADF2-A442A82C7521}" presName="sibTrans" presStyleCnt="0"/>
      <dgm:spPr/>
    </dgm:pt>
    <dgm:pt modelId="{7EBA5195-11DC-455C-B64E-877B657CE828}" type="pres">
      <dgm:prSet presAssocID="{B0365C0C-603C-4429-8501-6270FEED56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BFFC7-4882-40D1-8DB2-357A5100E550}" type="pres">
      <dgm:prSet presAssocID="{3487D304-B7BE-495C-817F-95FCAC70E834}" presName="sibTrans" presStyleCnt="0"/>
      <dgm:spPr/>
    </dgm:pt>
    <dgm:pt modelId="{1D1BE5A3-F1ED-49FA-BAB5-3BBA2494E556}" type="pres">
      <dgm:prSet presAssocID="{7B8097B2-AEE1-4AE9-B9BA-796155D88F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6C8A7-C584-4084-B4E9-86B0861AB567}" type="presOf" srcId="{D10F703B-8914-431A-A00B-AEC65A2361EF}" destId="{0FD9CC02-A10A-4B10-9EA2-BFFA8868640B}" srcOrd="0" destOrd="0" presId="urn:microsoft.com/office/officeart/2005/8/layout/default"/>
    <dgm:cxn modelId="{664A604A-610A-4B51-B8B4-D2BDBD447FD3}" srcId="{9C3D4E08-A7C1-4117-8647-8240137268D1}" destId="{A635DD76-431F-41EA-A7DE-1836690AA9E1}" srcOrd="1" destOrd="0" parTransId="{F2FB9C50-4F9D-49E3-A9D2-A0F0D6180421}" sibTransId="{986F620D-88CA-43A9-8453-872BFC88B5E5}"/>
    <dgm:cxn modelId="{826D6D62-9F76-4C0C-91AC-AE5014593EAE}" srcId="{9C3D4E08-A7C1-4117-8647-8240137268D1}" destId="{B0365C0C-603C-4429-8501-6270FEED565F}" srcOrd="4" destOrd="0" parTransId="{62051130-C9A6-45E3-8DC9-C152D4B50912}" sibTransId="{3487D304-B7BE-495C-817F-95FCAC70E834}"/>
    <dgm:cxn modelId="{3B29D206-EE85-4AE8-8676-AAF0BF7BB19A}" srcId="{9C3D4E08-A7C1-4117-8647-8240137268D1}" destId="{3E417110-75F6-45FF-BCFE-86A65B2D473E}" srcOrd="3" destOrd="0" parTransId="{43F467D1-CE30-4885-B00F-4E1CC6159C5C}" sibTransId="{606CEA92-D79F-49E8-ADF2-A442A82C7521}"/>
    <dgm:cxn modelId="{B7AFD47D-5586-41AD-B44C-8CFDF6C5864D}" type="presOf" srcId="{7B8097B2-AEE1-4AE9-B9BA-796155D88F86}" destId="{1D1BE5A3-F1ED-49FA-BAB5-3BBA2494E556}" srcOrd="0" destOrd="0" presId="urn:microsoft.com/office/officeart/2005/8/layout/default"/>
    <dgm:cxn modelId="{86F982E1-9317-47FD-A56B-44F7F1758E12}" srcId="{9C3D4E08-A7C1-4117-8647-8240137268D1}" destId="{7B8097B2-AEE1-4AE9-B9BA-796155D88F86}" srcOrd="5" destOrd="0" parTransId="{9B77A505-6C57-4BFE-BA98-234B5488A9F3}" sibTransId="{B416CB35-2197-4D3C-A613-CB7A9256F418}"/>
    <dgm:cxn modelId="{7C80C019-3FDF-4167-8908-1FED6D986E95}" type="presOf" srcId="{FC0C7BF3-80CC-4F0E-8816-1D640E837CC4}" destId="{7E260401-001A-47CC-BCB5-3E0DC2B8E828}" srcOrd="0" destOrd="0" presId="urn:microsoft.com/office/officeart/2005/8/layout/default"/>
    <dgm:cxn modelId="{1BE26EA4-3103-44A8-A79F-BF414DF4D493}" type="presOf" srcId="{A635DD76-431F-41EA-A7DE-1836690AA9E1}" destId="{B612EC93-65F0-4ED5-B57C-BC1EEE93E093}" srcOrd="0" destOrd="0" presId="urn:microsoft.com/office/officeart/2005/8/layout/default"/>
    <dgm:cxn modelId="{00B908D1-F50A-4F57-AB89-6227D831C5E8}" srcId="{9C3D4E08-A7C1-4117-8647-8240137268D1}" destId="{D10F703B-8914-431A-A00B-AEC65A2361EF}" srcOrd="0" destOrd="0" parTransId="{D70CB2B8-38B9-4C70-A2D4-E0279B3FAF2E}" sibTransId="{2825F2E3-27EC-4393-94BF-EA767EA000D1}"/>
    <dgm:cxn modelId="{C49D8145-EED5-4FD0-B2A4-2B3F1152C45B}" srcId="{9C3D4E08-A7C1-4117-8647-8240137268D1}" destId="{FC0C7BF3-80CC-4F0E-8816-1D640E837CC4}" srcOrd="2" destOrd="0" parTransId="{CD452FFC-E709-4A58-8C84-E9CD76AC83D1}" sibTransId="{05EC9793-4E89-4510-B8A8-87C4CD2EFAA2}"/>
    <dgm:cxn modelId="{F2495C36-1550-41EA-A256-BEAEE64B32FB}" type="presOf" srcId="{9C3D4E08-A7C1-4117-8647-8240137268D1}" destId="{E88973F3-6271-4D3C-8E0B-6C8ED2331C4D}" srcOrd="0" destOrd="0" presId="urn:microsoft.com/office/officeart/2005/8/layout/default"/>
    <dgm:cxn modelId="{A222C0C9-E5DA-4D97-92B2-316ACFD5F8A9}" type="presOf" srcId="{3E417110-75F6-45FF-BCFE-86A65B2D473E}" destId="{091C02BA-EEFF-420A-A2BE-250B41CAF031}" srcOrd="0" destOrd="0" presId="urn:microsoft.com/office/officeart/2005/8/layout/default"/>
    <dgm:cxn modelId="{A68FCEAC-DAAD-416F-AF56-BCE1AF2671EA}" type="presOf" srcId="{B0365C0C-603C-4429-8501-6270FEED565F}" destId="{7EBA5195-11DC-455C-B64E-877B657CE828}" srcOrd="0" destOrd="0" presId="urn:microsoft.com/office/officeart/2005/8/layout/default"/>
    <dgm:cxn modelId="{13713955-29DF-4E34-9142-74BEBE1FF82F}" type="presParOf" srcId="{E88973F3-6271-4D3C-8E0B-6C8ED2331C4D}" destId="{0FD9CC02-A10A-4B10-9EA2-BFFA8868640B}" srcOrd="0" destOrd="0" presId="urn:microsoft.com/office/officeart/2005/8/layout/default"/>
    <dgm:cxn modelId="{64913B0B-B764-4621-A38F-98D8FEA17459}" type="presParOf" srcId="{E88973F3-6271-4D3C-8E0B-6C8ED2331C4D}" destId="{B8EC4AE7-FE3F-4EBE-9B17-82FA62A884A9}" srcOrd="1" destOrd="0" presId="urn:microsoft.com/office/officeart/2005/8/layout/default"/>
    <dgm:cxn modelId="{26352D42-C34A-44CC-ACC1-463B1F118F4E}" type="presParOf" srcId="{E88973F3-6271-4D3C-8E0B-6C8ED2331C4D}" destId="{B612EC93-65F0-4ED5-B57C-BC1EEE93E093}" srcOrd="2" destOrd="0" presId="urn:microsoft.com/office/officeart/2005/8/layout/default"/>
    <dgm:cxn modelId="{FA28ACD2-0850-4B27-B1E6-1479C6D8B396}" type="presParOf" srcId="{E88973F3-6271-4D3C-8E0B-6C8ED2331C4D}" destId="{0D9767E5-8E50-4E41-99A6-075CE8CB7679}" srcOrd="3" destOrd="0" presId="urn:microsoft.com/office/officeart/2005/8/layout/default"/>
    <dgm:cxn modelId="{4F286F35-DE84-471F-9758-99814AFDC08C}" type="presParOf" srcId="{E88973F3-6271-4D3C-8E0B-6C8ED2331C4D}" destId="{7E260401-001A-47CC-BCB5-3E0DC2B8E828}" srcOrd="4" destOrd="0" presId="urn:microsoft.com/office/officeart/2005/8/layout/default"/>
    <dgm:cxn modelId="{C5BAA234-5AC3-4FA6-B2C5-43C9F7F6D883}" type="presParOf" srcId="{E88973F3-6271-4D3C-8E0B-6C8ED2331C4D}" destId="{0FA4AF9B-A91B-4062-ABA3-967CCDDAEDBB}" srcOrd="5" destOrd="0" presId="urn:microsoft.com/office/officeart/2005/8/layout/default"/>
    <dgm:cxn modelId="{9038E30C-2DF4-4D2C-9E90-6516E60B6F25}" type="presParOf" srcId="{E88973F3-6271-4D3C-8E0B-6C8ED2331C4D}" destId="{091C02BA-EEFF-420A-A2BE-250B41CAF031}" srcOrd="6" destOrd="0" presId="urn:microsoft.com/office/officeart/2005/8/layout/default"/>
    <dgm:cxn modelId="{22785436-8F95-4645-80C7-CB72BCB78F61}" type="presParOf" srcId="{E88973F3-6271-4D3C-8E0B-6C8ED2331C4D}" destId="{7F77B4DB-F896-4694-912D-6D2F861969DA}" srcOrd="7" destOrd="0" presId="urn:microsoft.com/office/officeart/2005/8/layout/default"/>
    <dgm:cxn modelId="{B17B90C3-2501-4BF5-A219-B7BA50144597}" type="presParOf" srcId="{E88973F3-6271-4D3C-8E0B-6C8ED2331C4D}" destId="{7EBA5195-11DC-455C-B64E-877B657CE828}" srcOrd="8" destOrd="0" presId="urn:microsoft.com/office/officeart/2005/8/layout/default"/>
    <dgm:cxn modelId="{A7F88B96-E504-4833-B26D-8EFD12BDAFE5}" type="presParOf" srcId="{E88973F3-6271-4D3C-8E0B-6C8ED2331C4D}" destId="{649BFFC7-4882-40D1-8DB2-357A5100E550}" srcOrd="9" destOrd="0" presId="urn:microsoft.com/office/officeart/2005/8/layout/default"/>
    <dgm:cxn modelId="{BC6CF4AF-2A5F-44DF-9D6A-2B7B145BD9CF}" type="presParOf" srcId="{E88973F3-6271-4D3C-8E0B-6C8ED2331C4D}" destId="{1D1BE5A3-F1ED-49FA-BAB5-3BBA2494E5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750A2-CE6D-4666-9A3D-3C981C168ABC}">
      <dsp:nvSpPr>
        <dsp:cNvPr id="0" name=""/>
        <dsp:cNvSpPr/>
      </dsp:nvSpPr>
      <dsp:spPr>
        <a:xfrm>
          <a:off x="3537656" y="1481818"/>
          <a:ext cx="3252450" cy="28008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The first sign of pregnancy is usually a missed menstrual period</a:t>
          </a:r>
          <a:endParaRPr lang="en-US" sz="2500" b="1" kern="1200" dirty="0"/>
        </a:p>
      </dsp:txBody>
      <dsp:txXfrm>
        <a:off x="4042101" y="1916228"/>
        <a:ext cx="2243560" cy="1932072"/>
      </dsp:txXfrm>
    </dsp:sp>
    <dsp:sp modelId="{FCE5B01A-45B1-4E30-B0D3-D0A2BB7C2C1F}">
      <dsp:nvSpPr>
        <dsp:cNvPr id="0" name=""/>
        <dsp:cNvSpPr/>
      </dsp:nvSpPr>
      <dsp:spPr>
        <a:xfrm>
          <a:off x="3613101" y="2718664"/>
          <a:ext cx="379601" cy="3276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635F-43DA-405D-BF08-A5096205F3A1}">
      <dsp:nvSpPr>
        <dsp:cNvPr id="0" name=""/>
        <dsp:cNvSpPr/>
      </dsp:nvSpPr>
      <dsp:spPr>
        <a:xfrm>
          <a:off x="849558" y="0"/>
          <a:ext cx="3248291" cy="28000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FF4F1-3F23-4405-848C-C98BFADA3626}">
      <dsp:nvSpPr>
        <dsp:cNvPr id="0" name=""/>
        <dsp:cNvSpPr/>
      </dsp:nvSpPr>
      <dsp:spPr>
        <a:xfrm>
          <a:off x="3048749" y="2412451"/>
          <a:ext cx="379601" cy="3276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E371D-2A8D-4743-AC83-3A7E32FC917A}">
      <dsp:nvSpPr>
        <dsp:cNvPr id="0" name=""/>
        <dsp:cNvSpPr/>
      </dsp:nvSpPr>
      <dsp:spPr>
        <a:xfrm>
          <a:off x="1019" y="0"/>
          <a:ext cx="2651721" cy="29644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Germinal stage</a:t>
          </a:r>
          <a:endParaRPr lang="en-US" sz="2800" kern="1200" dirty="0"/>
        </a:p>
      </dsp:txBody>
      <dsp:txXfrm>
        <a:off x="1019" y="0"/>
        <a:ext cx="2651721" cy="889327"/>
      </dsp:txXfrm>
    </dsp:sp>
    <dsp:sp modelId="{F113D3BA-BBAB-4C2A-AF93-1BA1EC5259ED}">
      <dsp:nvSpPr>
        <dsp:cNvPr id="0" name=""/>
        <dsp:cNvSpPr/>
      </dsp:nvSpPr>
      <dsp:spPr>
        <a:xfrm>
          <a:off x="157291" y="889843"/>
          <a:ext cx="2339178" cy="94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Zygote divides into mass of cells called an </a:t>
          </a:r>
          <a:r>
            <a:rPr lang="en-US" sz="1200" b="1" kern="1200" dirty="0" smtClean="0">
              <a:solidFill>
                <a:schemeClr val="accent5">
                  <a:lumMod val="75000"/>
                </a:schemeClr>
              </a:solidFill>
            </a:rPr>
            <a:t>embryo</a:t>
          </a:r>
          <a:r>
            <a:rPr lang="en-US" sz="1200" b="1" kern="1200" dirty="0" smtClean="0"/>
            <a:t>- </a:t>
          </a:r>
          <a:r>
            <a:rPr lang="en-US" sz="1200" kern="1200" dirty="0" smtClean="0">
              <a:solidFill>
                <a:srgbClr val="00B050"/>
              </a:solidFill>
            </a:rPr>
            <a:t>Term that describes a developing baby during the embryonic stage of prenatal development 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185069" y="917621"/>
        <a:ext cx="2283622" cy="892860"/>
      </dsp:txXfrm>
    </dsp:sp>
    <dsp:sp modelId="{4BB436D6-BF6D-4EAE-ABFE-28AB8BBC04E1}">
      <dsp:nvSpPr>
        <dsp:cNvPr id="0" name=""/>
        <dsp:cNvSpPr/>
      </dsp:nvSpPr>
      <dsp:spPr>
        <a:xfrm>
          <a:off x="157291" y="1940451"/>
          <a:ext cx="2339178" cy="875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Embryo implants in the lining of uterus</a:t>
          </a:r>
          <a:endParaRPr lang="en-US" sz="1200" kern="1200" dirty="0"/>
        </a:p>
      </dsp:txBody>
      <dsp:txXfrm>
        <a:off x="182926" y="1966086"/>
        <a:ext cx="2287908" cy="823966"/>
      </dsp:txXfrm>
    </dsp:sp>
    <dsp:sp modelId="{53F9B5FA-24AF-4D6A-85A8-42B0B5BE474D}">
      <dsp:nvSpPr>
        <dsp:cNvPr id="0" name=""/>
        <dsp:cNvSpPr/>
      </dsp:nvSpPr>
      <dsp:spPr>
        <a:xfrm>
          <a:off x="2851619" y="0"/>
          <a:ext cx="2651721" cy="29644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Embryonic stage</a:t>
          </a:r>
          <a:endParaRPr lang="en-US" sz="2800" kern="1200" dirty="0"/>
        </a:p>
      </dsp:txBody>
      <dsp:txXfrm>
        <a:off x="2851619" y="0"/>
        <a:ext cx="2651721" cy="889327"/>
      </dsp:txXfrm>
    </dsp:sp>
    <dsp:sp modelId="{B636CE7B-D1AD-40B1-B7FD-338A4625E0EF}">
      <dsp:nvSpPr>
        <dsp:cNvPr id="0" name=""/>
        <dsp:cNvSpPr/>
      </dsp:nvSpPr>
      <dsp:spPr>
        <a:xfrm>
          <a:off x="3116792" y="890195"/>
          <a:ext cx="2121376" cy="893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Placenta and umbilical cord develop</a:t>
          </a:r>
          <a:endParaRPr lang="en-US" sz="1200" kern="1200" dirty="0"/>
        </a:p>
      </dsp:txBody>
      <dsp:txXfrm>
        <a:off x="3142971" y="916374"/>
        <a:ext cx="2069018" cy="841456"/>
      </dsp:txXfrm>
    </dsp:sp>
    <dsp:sp modelId="{218F0AE2-FE1F-4437-A499-3AA313E69892}">
      <dsp:nvSpPr>
        <dsp:cNvPr id="0" name=""/>
        <dsp:cNvSpPr/>
      </dsp:nvSpPr>
      <dsp:spPr>
        <a:xfrm>
          <a:off x="3116792" y="1921520"/>
          <a:ext cx="2121376" cy="893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Major organs begin to form and heartbeat begins</a:t>
          </a:r>
          <a:endParaRPr lang="en-US" sz="1200" kern="1200" dirty="0"/>
        </a:p>
      </dsp:txBody>
      <dsp:txXfrm>
        <a:off x="3142971" y="1947699"/>
        <a:ext cx="2069018" cy="841456"/>
      </dsp:txXfrm>
    </dsp:sp>
    <dsp:sp modelId="{7D4F1FD8-1EC4-4B0F-AAFA-C260A5DE7DB2}">
      <dsp:nvSpPr>
        <dsp:cNvPr id="0" name=""/>
        <dsp:cNvSpPr/>
      </dsp:nvSpPr>
      <dsp:spPr>
        <a:xfrm>
          <a:off x="5702220" y="0"/>
          <a:ext cx="2651721" cy="29644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Fetal stage</a:t>
          </a:r>
          <a:endParaRPr lang="en-US" sz="2800" kern="1200" dirty="0"/>
        </a:p>
      </dsp:txBody>
      <dsp:txXfrm>
        <a:off x="5702220" y="0"/>
        <a:ext cx="2651721" cy="889327"/>
      </dsp:txXfrm>
    </dsp:sp>
    <dsp:sp modelId="{8699CDB6-0524-4C5B-BB3D-822C97F5F5E6}">
      <dsp:nvSpPr>
        <dsp:cNvPr id="0" name=""/>
        <dsp:cNvSpPr/>
      </dsp:nvSpPr>
      <dsp:spPr>
        <a:xfrm>
          <a:off x="5870095" y="889406"/>
          <a:ext cx="2315970" cy="965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Embryo is now called a </a:t>
          </a:r>
          <a:r>
            <a:rPr lang="en-US" sz="1200" b="1" kern="1200" dirty="0" smtClean="0">
              <a:solidFill>
                <a:schemeClr val="accent5">
                  <a:lumMod val="75000"/>
                </a:schemeClr>
              </a:solidFill>
            </a:rPr>
            <a:t>fetus</a:t>
          </a:r>
          <a:r>
            <a:rPr lang="en-US" sz="1200" b="1" kern="1200" dirty="0" smtClean="0"/>
            <a:t>- </a:t>
          </a:r>
          <a:r>
            <a:rPr lang="en-US" sz="1200" kern="1200" dirty="0" smtClean="0">
              <a:solidFill>
                <a:srgbClr val="00B050"/>
              </a:solidFill>
            </a:rPr>
            <a:t>Term that describes a developing baby during the fetal stage of prenatal development 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5898385" y="917696"/>
        <a:ext cx="2259390" cy="909300"/>
      </dsp:txXfrm>
    </dsp:sp>
    <dsp:sp modelId="{488D5A07-C460-403F-82C1-9139F4BF430B}">
      <dsp:nvSpPr>
        <dsp:cNvPr id="0" name=""/>
        <dsp:cNvSpPr/>
      </dsp:nvSpPr>
      <dsp:spPr>
        <a:xfrm>
          <a:off x="5860856" y="1959360"/>
          <a:ext cx="2334447" cy="8567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Development of organs, bones, and muscles</a:t>
          </a:r>
          <a:endParaRPr lang="en-US" sz="1200" kern="1200" dirty="0"/>
        </a:p>
      </dsp:txBody>
      <dsp:txXfrm>
        <a:off x="5885950" y="1984454"/>
        <a:ext cx="2284259" cy="806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43D78-DE4B-4463-BA03-74140FDD4BA2}">
      <dsp:nvSpPr>
        <dsp:cNvPr id="0" name=""/>
        <dsp:cNvSpPr/>
      </dsp:nvSpPr>
      <dsp:spPr>
        <a:xfrm>
          <a:off x="290069" y="81"/>
          <a:ext cx="3885998" cy="2007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Emotional development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Ability to form an identity and personality</a:t>
          </a:r>
          <a:endParaRPr lang="en-US" sz="2000" b="1" kern="1200" dirty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Includes having self-esteem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and acting independently</a:t>
          </a:r>
          <a:endParaRPr lang="en-US" sz="2000" b="1" kern="1200" dirty="0"/>
        </a:p>
      </dsp:txBody>
      <dsp:txXfrm>
        <a:off x="388090" y="98102"/>
        <a:ext cx="3689956" cy="1811932"/>
      </dsp:txXfrm>
    </dsp:sp>
    <dsp:sp modelId="{02B8F5D1-84D6-42BB-9A85-99CDB673DC90}">
      <dsp:nvSpPr>
        <dsp:cNvPr id="0" name=""/>
        <dsp:cNvSpPr/>
      </dsp:nvSpPr>
      <dsp:spPr>
        <a:xfrm>
          <a:off x="4510731" y="81"/>
          <a:ext cx="3885998" cy="2007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Physical development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Growth of body parts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Other development builds on the basis of this</a:t>
          </a:r>
          <a:endParaRPr lang="en-US" sz="2000" b="1" kern="1200" dirty="0"/>
        </a:p>
      </dsp:txBody>
      <dsp:txXfrm>
        <a:off x="4608752" y="98102"/>
        <a:ext cx="3689956" cy="1811932"/>
      </dsp:txXfrm>
    </dsp:sp>
    <dsp:sp modelId="{27DF255D-00D0-4CA3-ACAF-C8F852DA2A26}">
      <dsp:nvSpPr>
        <dsp:cNvPr id="0" name=""/>
        <dsp:cNvSpPr/>
      </dsp:nvSpPr>
      <dsp:spPr>
        <a:xfrm>
          <a:off x="290069" y="2342718"/>
          <a:ext cx="3885998" cy="2007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Intellectual development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How a person processes information and thinks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Includes learning to speak</a:t>
          </a:r>
          <a:endParaRPr lang="en-US" sz="2000" b="1" kern="1200" dirty="0"/>
        </a:p>
      </dsp:txBody>
      <dsp:txXfrm>
        <a:off x="388090" y="2440739"/>
        <a:ext cx="3689956" cy="1811932"/>
      </dsp:txXfrm>
    </dsp:sp>
    <dsp:sp modelId="{566A0A85-228F-47E1-9F6D-FC5298B77579}">
      <dsp:nvSpPr>
        <dsp:cNvPr id="0" name=""/>
        <dsp:cNvSpPr/>
      </dsp:nvSpPr>
      <dsp:spPr>
        <a:xfrm>
          <a:off x="4510731" y="2342718"/>
          <a:ext cx="3885998" cy="20079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Social development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The ability to interact with others in acceptable ways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Much of the foundation for this is laid in childhood</a:t>
          </a:r>
          <a:endParaRPr lang="en-US" sz="2000" b="1" kern="1200" dirty="0"/>
        </a:p>
      </dsp:txBody>
      <dsp:txXfrm>
        <a:off x="4608752" y="2440739"/>
        <a:ext cx="3689956" cy="1811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9EE9-C594-476D-B967-FB8CCE576BF4}">
      <dsp:nvSpPr>
        <dsp:cNvPr id="0" name=""/>
        <dsp:cNvSpPr/>
      </dsp:nvSpPr>
      <dsp:spPr>
        <a:xfrm>
          <a:off x="2980" y="245580"/>
          <a:ext cx="1998366" cy="2030814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39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4FA959-CB3D-4579-A087-A52D5E508D73}">
      <dsp:nvSpPr>
        <dsp:cNvPr id="0" name=""/>
        <dsp:cNvSpPr/>
      </dsp:nvSpPr>
      <dsp:spPr>
        <a:xfrm>
          <a:off x="1494590" y="887250"/>
          <a:ext cx="947375" cy="560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Birth to 1 year</a:t>
          </a:r>
          <a:endParaRPr lang="en-US" sz="1800" b="1" kern="1200" dirty="0"/>
        </a:p>
      </dsp:txBody>
      <dsp:txXfrm>
        <a:off x="1511018" y="903678"/>
        <a:ext cx="914519" cy="528053"/>
      </dsp:txXfrm>
    </dsp:sp>
    <dsp:sp modelId="{29E1DA2F-6CA0-43BD-A30C-EAC0C6DAF7B4}">
      <dsp:nvSpPr>
        <dsp:cNvPr id="0" name=""/>
        <dsp:cNvSpPr/>
      </dsp:nvSpPr>
      <dsp:spPr>
        <a:xfrm>
          <a:off x="2980" y="120311"/>
          <a:ext cx="1998366" cy="3215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Infant</a:t>
          </a:r>
          <a:endParaRPr lang="en-US" sz="2400" b="1" kern="1200" dirty="0"/>
        </a:p>
      </dsp:txBody>
      <dsp:txXfrm>
        <a:off x="2980" y="120311"/>
        <a:ext cx="1998366" cy="321587"/>
      </dsp:txXfrm>
    </dsp:sp>
    <dsp:sp modelId="{D7BB3768-91E9-41C4-8D79-BF99ED1561BE}">
      <dsp:nvSpPr>
        <dsp:cNvPr id="0" name=""/>
        <dsp:cNvSpPr/>
      </dsp:nvSpPr>
      <dsp:spPr>
        <a:xfrm>
          <a:off x="2983797" y="245580"/>
          <a:ext cx="1998366" cy="2030814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74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8CBF3-5776-4602-BC2B-7F248B2E42A7}">
      <dsp:nvSpPr>
        <dsp:cNvPr id="0" name=""/>
        <dsp:cNvSpPr/>
      </dsp:nvSpPr>
      <dsp:spPr>
        <a:xfrm>
          <a:off x="4475407" y="887250"/>
          <a:ext cx="947375" cy="560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1–3 years</a:t>
          </a:r>
          <a:endParaRPr lang="en-US" sz="1800" b="1" kern="1200" dirty="0"/>
        </a:p>
      </dsp:txBody>
      <dsp:txXfrm>
        <a:off x="4491835" y="903678"/>
        <a:ext cx="914519" cy="528053"/>
      </dsp:txXfrm>
    </dsp:sp>
    <dsp:sp modelId="{7C5707F2-EA3F-4C16-B678-371957B922AC}">
      <dsp:nvSpPr>
        <dsp:cNvPr id="0" name=""/>
        <dsp:cNvSpPr/>
      </dsp:nvSpPr>
      <dsp:spPr>
        <a:xfrm>
          <a:off x="2983797" y="115791"/>
          <a:ext cx="1998366" cy="33062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Toddler</a:t>
          </a:r>
          <a:endParaRPr lang="en-US" sz="2400" b="1" kern="1200" dirty="0"/>
        </a:p>
      </dsp:txBody>
      <dsp:txXfrm>
        <a:off x="2983797" y="115791"/>
        <a:ext cx="1998366" cy="330627"/>
      </dsp:txXfrm>
    </dsp:sp>
    <dsp:sp modelId="{CD4DCAD4-C722-4E42-82E2-F7D0ED40E066}">
      <dsp:nvSpPr>
        <dsp:cNvPr id="0" name=""/>
        <dsp:cNvSpPr/>
      </dsp:nvSpPr>
      <dsp:spPr>
        <a:xfrm>
          <a:off x="5964614" y="245580"/>
          <a:ext cx="1998366" cy="2030814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70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82575-D2EB-4995-9FAB-857DCED53BF9}">
      <dsp:nvSpPr>
        <dsp:cNvPr id="0" name=""/>
        <dsp:cNvSpPr/>
      </dsp:nvSpPr>
      <dsp:spPr>
        <a:xfrm>
          <a:off x="7456224" y="887250"/>
          <a:ext cx="947375" cy="560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3–5 years</a:t>
          </a:r>
          <a:endParaRPr lang="en-US" sz="1800" b="1" kern="1200" dirty="0"/>
        </a:p>
      </dsp:txBody>
      <dsp:txXfrm>
        <a:off x="7472652" y="903678"/>
        <a:ext cx="914519" cy="528053"/>
      </dsp:txXfrm>
    </dsp:sp>
    <dsp:sp modelId="{BABF2424-45AB-49FE-AA55-364AB1F016A1}">
      <dsp:nvSpPr>
        <dsp:cNvPr id="0" name=""/>
        <dsp:cNvSpPr/>
      </dsp:nvSpPr>
      <dsp:spPr>
        <a:xfrm>
          <a:off x="5964614" y="91651"/>
          <a:ext cx="1998366" cy="32367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Preschooler</a:t>
          </a:r>
          <a:endParaRPr lang="en-US" sz="2400" b="1" kern="1200" dirty="0"/>
        </a:p>
      </dsp:txBody>
      <dsp:txXfrm>
        <a:off x="5964614" y="91651"/>
        <a:ext cx="1998366" cy="323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DACD-CE6C-4FEA-8CF7-1BA18C43FD13}">
      <dsp:nvSpPr>
        <dsp:cNvPr id="0" name=""/>
        <dsp:cNvSpPr/>
      </dsp:nvSpPr>
      <dsp:spPr>
        <a:xfrm rot="16200000">
          <a:off x="-68399" y="69366"/>
          <a:ext cx="2654709" cy="25159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Think through complex and challenging problems</a:t>
          </a:r>
          <a:endParaRPr lang="en-US" sz="2400" b="1" kern="1200" dirty="0"/>
        </a:p>
      </dsp:txBody>
      <dsp:txXfrm rot="5400000">
        <a:off x="968" y="530941"/>
        <a:ext cx="2515975" cy="1592825"/>
      </dsp:txXfrm>
    </dsp:sp>
    <dsp:sp modelId="{62640555-27F7-4BCB-94F8-8174E6FA542F}">
      <dsp:nvSpPr>
        <dsp:cNvPr id="0" name=""/>
        <dsp:cNvSpPr/>
      </dsp:nvSpPr>
      <dsp:spPr>
        <a:xfrm rot="16200000">
          <a:off x="2636274" y="69366"/>
          <a:ext cx="2654709" cy="25159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Understand different points</a:t>
          </a:r>
          <a:br>
            <a:rPr lang="en-US" sz="2400" b="1" kern="1200" dirty="0" smtClean="0"/>
          </a:br>
          <a:r>
            <a:rPr lang="en-US" sz="2400" b="1" kern="1200" dirty="0" smtClean="0"/>
            <a:t>of view</a:t>
          </a:r>
        </a:p>
      </dsp:txBody>
      <dsp:txXfrm rot="5400000">
        <a:off x="2705641" y="530941"/>
        <a:ext cx="2515975" cy="1592825"/>
      </dsp:txXfrm>
    </dsp:sp>
    <dsp:sp modelId="{78194BEA-3485-4FCD-B5B2-94B281DCC07E}">
      <dsp:nvSpPr>
        <dsp:cNvPr id="0" name=""/>
        <dsp:cNvSpPr/>
      </dsp:nvSpPr>
      <dsp:spPr>
        <a:xfrm rot="16200000">
          <a:off x="5340948" y="69366"/>
          <a:ext cx="2654709" cy="25159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May fail to predict the consequences of their actions</a:t>
          </a:r>
          <a:endParaRPr lang="en-US" sz="2400" b="1" kern="1200" dirty="0"/>
        </a:p>
      </dsp:txBody>
      <dsp:txXfrm rot="5400000">
        <a:off x="5410315" y="530941"/>
        <a:ext cx="2515975" cy="1592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A9BD-98A6-48CD-9C1C-7D98D107E1BC}">
      <dsp:nvSpPr>
        <dsp:cNvPr id="0" name=""/>
        <dsp:cNvSpPr/>
      </dsp:nvSpPr>
      <dsp:spPr>
        <a:xfrm rot="5400000">
          <a:off x="300299" y="1801148"/>
          <a:ext cx="894382" cy="148823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55E2B-7361-4B2B-8B73-FE8057146001}">
      <dsp:nvSpPr>
        <dsp:cNvPr id="0" name=""/>
        <dsp:cNvSpPr/>
      </dsp:nvSpPr>
      <dsp:spPr>
        <a:xfrm>
          <a:off x="151004" y="2245809"/>
          <a:ext cx="1343583" cy="117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issue or problem</a:t>
          </a:r>
          <a:endParaRPr lang="en-US" sz="1800" kern="1200" dirty="0"/>
        </a:p>
      </dsp:txBody>
      <dsp:txXfrm>
        <a:off x="151004" y="2245809"/>
        <a:ext cx="1343583" cy="1177730"/>
      </dsp:txXfrm>
    </dsp:sp>
    <dsp:sp modelId="{AFA8DE67-648D-47FB-A7F5-EBE20C39A70F}">
      <dsp:nvSpPr>
        <dsp:cNvPr id="0" name=""/>
        <dsp:cNvSpPr/>
      </dsp:nvSpPr>
      <dsp:spPr>
        <a:xfrm>
          <a:off x="1241082" y="1691583"/>
          <a:ext cx="253506" cy="2535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A7812-F08A-439D-B33E-A52666F61AFE}">
      <dsp:nvSpPr>
        <dsp:cNvPr id="0" name=""/>
        <dsp:cNvSpPr/>
      </dsp:nvSpPr>
      <dsp:spPr>
        <a:xfrm rot="5400000">
          <a:off x="1945108" y="1394138"/>
          <a:ext cx="894382" cy="148823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F7C5E-6DDC-4D47-A54A-7D6196709571}">
      <dsp:nvSpPr>
        <dsp:cNvPr id="0" name=""/>
        <dsp:cNvSpPr/>
      </dsp:nvSpPr>
      <dsp:spPr>
        <a:xfrm>
          <a:off x="1795813" y="1838799"/>
          <a:ext cx="1343583" cy="117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a possible response</a:t>
          </a:r>
          <a:endParaRPr lang="en-US" sz="1800" kern="1200" dirty="0"/>
        </a:p>
      </dsp:txBody>
      <dsp:txXfrm>
        <a:off x="1795813" y="1838799"/>
        <a:ext cx="1343583" cy="1177730"/>
      </dsp:txXfrm>
    </dsp:sp>
    <dsp:sp modelId="{6DAB6E24-0A83-4520-824B-F488508CEA71}">
      <dsp:nvSpPr>
        <dsp:cNvPr id="0" name=""/>
        <dsp:cNvSpPr/>
      </dsp:nvSpPr>
      <dsp:spPr>
        <a:xfrm>
          <a:off x="2885891" y="1284573"/>
          <a:ext cx="253506" cy="2535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74AAC-60D2-41E7-A8C0-9EB411A0DB0C}">
      <dsp:nvSpPr>
        <dsp:cNvPr id="0" name=""/>
        <dsp:cNvSpPr/>
      </dsp:nvSpPr>
      <dsp:spPr>
        <a:xfrm rot="5400000">
          <a:off x="3589917" y="987129"/>
          <a:ext cx="894382" cy="148823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6EFC4-AD80-44F1-94F9-A8EC6795ABB6}">
      <dsp:nvSpPr>
        <dsp:cNvPr id="0" name=""/>
        <dsp:cNvSpPr/>
      </dsp:nvSpPr>
      <dsp:spPr>
        <a:xfrm>
          <a:off x="3440623" y="1431789"/>
          <a:ext cx="1343583" cy="117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Explore any alternative responses</a:t>
          </a:r>
          <a:endParaRPr lang="en-US" sz="1800" kern="1200" dirty="0"/>
        </a:p>
      </dsp:txBody>
      <dsp:txXfrm>
        <a:off x="3440623" y="1431789"/>
        <a:ext cx="1343583" cy="1177730"/>
      </dsp:txXfrm>
    </dsp:sp>
    <dsp:sp modelId="{2AA155A0-2724-41E4-BC87-6D453D568484}">
      <dsp:nvSpPr>
        <dsp:cNvPr id="0" name=""/>
        <dsp:cNvSpPr/>
      </dsp:nvSpPr>
      <dsp:spPr>
        <a:xfrm>
          <a:off x="4530700" y="877563"/>
          <a:ext cx="253506" cy="2535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CD57A-7AF2-4FDB-80D0-CFE6D6FD4D9E}">
      <dsp:nvSpPr>
        <dsp:cNvPr id="0" name=""/>
        <dsp:cNvSpPr/>
      </dsp:nvSpPr>
      <dsp:spPr>
        <a:xfrm rot="5400000">
          <a:off x="5234726" y="580119"/>
          <a:ext cx="894382" cy="148823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E147E-C893-4E31-B8E5-EE09BBBF3B55}">
      <dsp:nvSpPr>
        <dsp:cNvPr id="0" name=""/>
        <dsp:cNvSpPr/>
      </dsp:nvSpPr>
      <dsp:spPr>
        <a:xfrm>
          <a:off x="5085432" y="1024780"/>
          <a:ext cx="1343583" cy="117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Analyze the costs and benefits of each option</a:t>
          </a:r>
          <a:endParaRPr lang="en-US" sz="1800" kern="1200" dirty="0"/>
        </a:p>
      </dsp:txBody>
      <dsp:txXfrm>
        <a:off x="5085432" y="1024780"/>
        <a:ext cx="1343583" cy="1177730"/>
      </dsp:txXfrm>
    </dsp:sp>
    <dsp:sp modelId="{F0E37E68-C087-46BE-913E-A707299ADA5A}">
      <dsp:nvSpPr>
        <dsp:cNvPr id="0" name=""/>
        <dsp:cNvSpPr/>
      </dsp:nvSpPr>
      <dsp:spPr>
        <a:xfrm>
          <a:off x="6175509" y="470554"/>
          <a:ext cx="253506" cy="25350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63675-C1D6-4907-B613-5568D55D70D9}">
      <dsp:nvSpPr>
        <dsp:cNvPr id="0" name=""/>
        <dsp:cNvSpPr/>
      </dsp:nvSpPr>
      <dsp:spPr>
        <a:xfrm rot="5400000">
          <a:off x="6879536" y="173109"/>
          <a:ext cx="894382" cy="148823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EC20C-6EDD-4BC1-AB94-8209802513AF}">
      <dsp:nvSpPr>
        <dsp:cNvPr id="0" name=""/>
        <dsp:cNvSpPr/>
      </dsp:nvSpPr>
      <dsp:spPr>
        <a:xfrm>
          <a:off x="6730241" y="617770"/>
          <a:ext cx="1343583" cy="117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the best option for your health</a:t>
          </a:r>
          <a:endParaRPr lang="en-US" sz="1800" kern="1200" dirty="0"/>
        </a:p>
      </dsp:txBody>
      <dsp:txXfrm>
        <a:off x="6730241" y="617770"/>
        <a:ext cx="1343583" cy="1177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864AE-552E-4E26-88AC-B61932E1E3CB}">
      <dsp:nvSpPr>
        <dsp:cNvPr id="0" name=""/>
        <dsp:cNvSpPr/>
      </dsp:nvSpPr>
      <dsp:spPr>
        <a:xfrm>
          <a:off x="782402" y="416887"/>
          <a:ext cx="0" cy="37519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2BB53-E0AF-408C-BD21-A397A97C542E}">
      <dsp:nvSpPr>
        <dsp:cNvPr id="0" name=""/>
        <dsp:cNvSpPr/>
      </dsp:nvSpPr>
      <dsp:spPr>
        <a:xfrm>
          <a:off x="886624" y="541954"/>
          <a:ext cx="1973337" cy="168839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C5886-1BA8-40CF-A31A-3DCFAE37EF2C}">
      <dsp:nvSpPr>
        <dsp:cNvPr id="0" name=""/>
        <dsp:cNvSpPr/>
      </dsp:nvSpPr>
      <dsp:spPr>
        <a:xfrm>
          <a:off x="886624" y="2230349"/>
          <a:ext cx="1973337" cy="1938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Young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Stage of human development that occurs from 20 to 40 years of age 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886624" y="2230349"/>
        <a:ext cx="1973337" cy="1938527"/>
      </dsp:txXfrm>
    </dsp:sp>
    <dsp:sp modelId="{F307C36B-13C7-41FD-A77A-8533F688EB55}">
      <dsp:nvSpPr>
        <dsp:cNvPr id="0" name=""/>
        <dsp:cNvSpPr/>
      </dsp:nvSpPr>
      <dsp:spPr>
        <a:xfrm>
          <a:off x="782402" y="0"/>
          <a:ext cx="2084438" cy="4168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</a:t>
          </a:r>
          <a:r>
            <a:rPr lang="en-US" sz="2100" kern="1200" dirty="0" smtClean="0">
              <a:latin typeface="Calibri" panose="020F0502020204030204" pitchFamily="34" charset="0"/>
            </a:rPr>
            <a:t>–</a:t>
          </a:r>
          <a:r>
            <a:rPr lang="en-US" sz="2100" kern="1200" dirty="0" smtClean="0"/>
            <a:t>40</a:t>
          </a:r>
          <a:endParaRPr lang="en-US" sz="2100" kern="1200" dirty="0"/>
        </a:p>
      </dsp:txBody>
      <dsp:txXfrm>
        <a:off x="782402" y="0"/>
        <a:ext cx="2084438" cy="416887"/>
      </dsp:txXfrm>
    </dsp:sp>
    <dsp:sp modelId="{21840B84-A16C-4352-ACE6-E389F5A7F7FC}">
      <dsp:nvSpPr>
        <dsp:cNvPr id="0" name=""/>
        <dsp:cNvSpPr/>
      </dsp:nvSpPr>
      <dsp:spPr>
        <a:xfrm>
          <a:off x="3301180" y="416887"/>
          <a:ext cx="0" cy="37519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C742-F1F2-47CD-BAF0-6EACD9D907FE}">
      <dsp:nvSpPr>
        <dsp:cNvPr id="0" name=""/>
        <dsp:cNvSpPr/>
      </dsp:nvSpPr>
      <dsp:spPr>
        <a:xfrm>
          <a:off x="3405402" y="541954"/>
          <a:ext cx="1973337" cy="16883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8F374-23A6-44BF-AC1E-A33FD70BCAB9}">
      <dsp:nvSpPr>
        <dsp:cNvPr id="0" name=""/>
        <dsp:cNvSpPr/>
      </dsp:nvSpPr>
      <dsp:spPr>
        <a:xfrm>
          <a:off x="3405402" y="2230349"/>
          <a:ext cx="1973337" cy="1938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Middle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Stage of human development that occurs from 40 to 65 years of age 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405402" y="2230349"/>
        <a:ext cx="1973337" cy="1938527"/>
      </dsp:txXfrm>
    </dsp:sp>
    <dsp:sp modelId="{C64E5EA3-7BA8-491D-ACC8-9E5AAD4E4C7C}">
      <dsp:nvSpPr>
        <dsp:cNvPr id="0" name=""/>
        <dsp:cNvSpPr/>
      </dsp:nvSpPr>
      <dsp:spPr>
        <a:xfrm>
          <a:off x="3301180" y="0"/>
          <a:ext cx="2084438" cy="4168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40</a:t>
          </a:r>
          <a:r>
            <a:rPr lang="en-US" sz="2100" kern="1200" dirty="0" smtClean="0">
              <a:latin typeface="Calibri" panose="020F0502020204030204" pitchFamily="34" charset="0"/>
            </a:rPr>
            <a:t>–</a:t>
          </a:r>
          <a:r>
            <a:rPr lang="en-US" sz="2100" kern="1200" dirty="0" smtClean="0"/>
            <a:t>65</a:t>
          </a:r>
          <a:endParaRPr lang="en-US" sz="2100" kern="1200" dirty="0"/>
        </a:p>
      </dsp:txBody>
      <dsp:txXfrm>
        <a:off x="3301180" y="0"/>
        <a:ext cx="2084438" cy="416887"/>
      </dsp:txXfrm>
    </dsp:sp>
    <dsp:sp modelId="{7B08C9EC-055C-4D48-8F94-47C1279B456E}">
      <dsp:nvSpPr>
        <dsp:cNvPr id="0" name=""/>
        <dsp:cNvSpPr/>
      </dsp:nvSpPr>
      <dsp:spPr>
        <a:xfrm>
          <a:off x="5819959" y="416887"/>
          <a:ext cx="0" cy="37519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4185A-EBB9-472B-8F02-50E0E4D7A085}">
      <dsp:nvSpPr>
        <dsp:cNvPr id="0" name=""/>
        <dsp:cNvSpPr/>
      </dsp:nvSpPr>
      <dsp:spPr>
        <a:xfrm>
          <a:off x="5924181" y="541954"/>
          <a:ext cx="1973337" cy="168839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E0DCF3-916C-4C0A-97A1-FF4D236DC2C3}">
      <dsp:nvSpPr>
        <dsp:cNvPr id="0" name=""/>
        <dsp:cNvSpPr/>
      </dsp:nvSpPr>
      <dsp:spPr>
        <a:xfrm>
          <a:off x="5924181" y="2230349"/>
          <a:ext cx="1973337" cy="1938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Older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adulthood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Stage of human development that begins at 65 years of age 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5924181" y="2230349"/>
        <a:ext cx="1973337" cy="1938527"/>
      </dsp:txXfrm>
    </dsp:sp>
    <dsp:sp modelId="{E46056D0-90F7-47C3-9278-FAA2BF393DFF}">
      <dsp:nvSpPr>
        <dsp:cNvPr id="0" name=""/>
        <dsp:cNvSpPr/>
      </dsp:nvSpPr>
      <dsp:spPr>
        <a:xfrm>
          <a:off x="5819959" y="0"/>
          <a:ext cx="2084438" cy="416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65+</a:t>
          </a:r>
          <a:endParaRPr lang="en-US" sz="2100" kern="1200" dirty="0"/>
        </a:p>
      </dsp:txBody>
      <dsp:txXfrm>
        <a:off x="5819959" y="0"/>
        <a:ext cx="2084438" cy="416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4778D-4228-4262-86F9-C08A827B8143}">
      <dsp:nvSpPr>
        <dsp:cNvPr id="0" name=""/>
        <dsp:cNvSpPr/>
      </dsp:nvSpPr>
      <dsp:spPr>
        <a:xfrm>
          <a:off x="0" y="293910"/>
          <a:ext cx="4532671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42BD0-DE3D-4F01-BA47-5485818F5445}">
      <dsp:nvSpPr>
        <dsp:cNvPr id="0" name=""/>
        <dsp:cNvSpPr/>
      </dsp:nvSpPr>
      <dsp:spPr>
        <a:xfrm>
          <a:off x="226633" y="87270"/>
          <a:ext cx="31728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27" tIns="0" rIns="1199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strength</a:t>
          </a:r>
          <a:endParaRPr lang="en-US" sz="1800" kern="1200" dirty="0"/>
        </a:p>
      </dsp:txBody>
      <dsp:txXfrm>
        <a:off x="246808" y="107445"/>
        <a:ext cx="3132519" cy="372930"/>
      </dsp:txXfrm>
    </dsp:sp>
    <dsp:sp modelId="{5433EDDB-D8FF-4D0C-9939-ACCC4E2899E6}">
      <dsp:nvSpPr>
        <dsp:cNvPr id="0" name=""/>
        <dsp:cNvSpPr/>
      </dsp:nvSpPr>
      <dsp:spPr>
        <a:xfrm>
          <a:off x="0" y="928950"/>
          <a:ext cx="4532671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8BA0-EFBB-45E0-8274-B096F5E0C71B}">
      <dsp:nvSpPr>
        <dsp:cNvPr id="0" name=""/>
        <dsp:cNvSpPr/>
      </dsp:nvSpPr>
      <dsp:spPr>
        <a:xfrm>
          <a:off x="226633" y="722310"/>
          <a:ext cx="31728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27" tIns="0" rIns="1199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endurance</a:t>
          </a:r>
          <a:endParaRPr lang="en-US" sz="1800" kern="1200" dirty="0"/>
        </a:p>
      </dsp:txBody>
      <dsp:txXfrm>
        <a:off x="246808" y="742485"/>
        <a:ext cx="3132519" cy="372930"/>
      </dsp:txXfrm>
    </dsp:sp>
    <dsp:sp modelId="{37386757-EF8A-4C71-A580-411D7CBC7725}">
      <dsp:nvSpPr>
        <dsp:cNvPr id="0" name=""/>
        <dsp:cNvSpPr/>
      </dsp:nvSpPr>
      <dsp:spPr>
        <a:xfrm>
          <a:off x="0" y="1563990"/>
          <a:ext cx="4532671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A2791-40E2-4918-9A17-C29EFDD02F8B}">
      <dsp:nvSpPr>
        <dsp:cNvPr id="0" name=""/>
        <dsp:cNvSpPr/>
      </dsp:nvSpPr>
      <dsp:spPr>
        <a:xfrm>
          <a:off x="226633" y="1357351"/>
          <a:ext cx="31728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27" tIns="0" rIns="1199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cognitive function</a:t>
          </a:r>
          <a:endParaRPr lang="en-US" sz="1800" kern="1200" dirty="0"/>
        </a:p>
      </dsp:txBody>
      <dsp:txXfrm>
        <a:off x="246808" y="1377526"/>
        <a:ext cx="3132519" cy="372930"/>
      </dsp:txXfrm>
    </dsp:sp>
    <dsp:sp modelId="{7B2BB0C3-B951-4E74-B601-03C423712E6D}">
      <dsp:nvSpPr>
        <dsp:cNvPr id="0" name=""/>
        <dsp:cNvSpPr/>
      </dsp:nvSpPr>
      <dsp:spPr>
        <a:xfrm>
          <a:off x="0" y="2199031"/>
          <a:ext cx="4532671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8660-093E-4470-AE45-66D6AB897327}">
      <dsp:nvSpPr>
        <dsp:cNvPr id="0" name=""/>
        <dsp:cNvSpPr/>
      </dsp:nvSpPr>
      <dsp:spPr>
        <a:xfrm>
          <a:off x="226633" y="1992391"/>
          <a:ext cx="31728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27" tIns="0" rIns="1199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sensory organ performance</a:t>
          </a:r>
          <a:endParaRPr lang="en-US" sz="1800" kern="1200" dirty="0"/>
        </a:p>
      </dsp:txBody>
      <dsp:txXfrm>
        <a:off x="246808" y="2012566"/>
        <a:ext cx="3132519" cy="372930"/>
      </dsp:txXfrm>
    </dsp:sp>
    <dsp:sp modelId="{369E9508-4AAF-4689-AA14-75A576DE75BB}">
      <dsp:nvSpPr>
        <dsp:cNvPr id="0" name=""/>
        <dsp:cNvSpPr/>
      </dsp:nvSpPr>
      <dsp:spPr>
        <a:xfrm>
          <a:off x="0" y="2834071"/>
          <a:ext cx="4532671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EAA61-8D62-4BE4-ABE1-62DD45F68920}">
      <dsp:nvSpPr>
        <dsp:cNvPr id="0" name=""/>
        <dsp:cNvSpPr/>
      </dsp:nvSpPr>
      <dsp:spPr>
        <a:xfrm>
          <a:off x="226633" y="2627431"/>
          <a:ext cx="31728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27" tIns="0" rIns="1199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reflexes</a:t>
          </a:r>
          <a:endParaRPr lang="en-US" sz="1800" kern="1200" dirty="0"/>
        </a:p>
      </dsp:txBody>
      <dsp:txXfrm>
        <a:off x="246808" y="2647606"/>
        <a:ext cx="3132519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9CC02-A10A-4B10-9EA2-BFFA8868640B}">
      <dsp:nvSpPr>
        <dsp:cNvPr id="0" name=""/>
        <dsp:cNvSpPr/>
      </dsp:nvSpPr>
      <dsp:spPr>
        <a:xfrm>
          <a:off x="469010" y="1499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Retirement and new hobbies, but also lower income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9010" y="1499"/>
        <a:ext cx="2386926" cy="1432156"/>
      </dsp:txXfrm>
    </dsp:sp>
    <dsp:sp modelId="{B612EC93-65F0-4ED5-B57C-BC1EEE93E093}">
      <dsp:nvSpPr>
        <dsp:cNvPr id="0" name=""/>
        <dsp:cNvSpPr/>
      </dsp:nvSpPr>
      <dsp:spPr>
        <a:xfrm>
          <a:off x="3094629" y="1499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Relationships with adult children or grandchildren</a:t>
          </a:r>
        </a:p>
      </dsp:txBody>
      <dsp:txXfrm>
        <a:off x="3094629" y="1499"/>
        <a:ext cx="2386926" cy="1432156"/>
      </dsp:txXfrm>
    </dsp:sp>
    <dsp:sp modelId="{7E260401-001A-47CC-BCB5-3E0DC2B8E828}">
      <dsp:nvSpPr>
        <dsp:cNvPr id="0" name=""/>
        <dsp:cNvSpPr/>
      </dsp:nvSpPr>
      <dsp:spPr>
        <a:xfrm>
          <a:off x="5720249" y="1499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Loss of mobility and need for wheelchairs, canes, and ramps</a:t>
          </a:r>
        </a:p>
      </dsp:txBody>
      <dsp:txXfrm>
        <a:off x="5720249" y="1499"/>
        <a:ext cx="2386926" cy="1432156"/>
      </dsp:txXfrm>
    </dsp:sp>
    <dsp:sp modelId="{091C02BA-EEFF-420A-A2BE-250B41CAF031}">
      <dsp:nvSpPr>
        <dsp:cNvPr id="0" name=""/>
        <dsp:cNvSpPr/>
      </dsp:nvSpPr>
      <dsp:spPr>
        <a:xfrm>
          <a:off x="469010" y="1672348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Hearing aids or bifocals to improve hearing and vision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69010" y="1672348"/>
        <a:ext cx="2386926" cy="1432156"/>
      </dsp:txXfrm>
    </dsp:sp>
    <dsp:sp modelId="{7EBA5195-11DC-455C-B64E-877B657CE828}">
      <dsp:nvSpPr>
        <dsp:cNvPr id="0" name=""/>
        <dsp:cNvSpPr/>
      </dsp:nvSpPr>
      <dsp:spPr>
        <a:xfrm>
          <a:off x="3094629" y="1672348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Reduced physical activity to lower impact on joints and bones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094629" y="1672348"/>
        <a:ext cx="2386926" cy="1432156"/>
      </dsp:txXfrm>
    </dsp:sp>
    <dsp:sp modelId="{1D1BE5A3-F1ED-49FA-BAB5-3BBA2494E556}">
      <dsp:nvSpPr>
        <dsp:cNvPr id="0" name=""/>
        <dsp:cNvSpPr/>
      </dsp:nvSpPr>
      <dsp:spPr>
        <a:xfrm>
          <a:off x="5720249" y="1672348"/>
          <a:ext cx="2386926" cy="14321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May need help driving, dressing, eating, or using the restroom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720249" y="1672348"/>
        <a:ext cx="2386926" cy="143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-wlearning.com/health/2958/ch16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Male reproductive system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Produces and transports sperm (male sex cells) and the hormone </a:t>
            </a:r>
            <a:r>
              <a:rPr lang="en-US" i="1" dirty="0" smtClean="0"/>
              <a:t>testosterone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Reproductive organs grow and mature as males enter puberty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The seminal vesicles and prostate secrete semen to protect and nurture sperm when it leaves the body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©Body Scientific International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4" y="2011018"/>
            <a:ext cx="6816922" cy="43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Female reproductive system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Produces female sex cells (eggs, or ova) and the hormone </a:t>
            </a:r>
            <a:r>
              <a:rPr lang="en-US" i="1" dirty="0" smtClean="0"/>
              <a:t>estrogen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Female sex organs include the ovaries, fallopian tubes, uterus, and vagina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A baby develops within the uterus and is delivered through the vagina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©Body Scientific International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78" y="1906988"/>
            <a:ext cx="7038284" cy="44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686801" cy="4495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Starting during puberty, females have a menstrual cycle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The uterus discharges some blood and tissues,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menstruation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Discharge of some blood and tissues from the uterus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The uterus receives an egg in preparation for possible pregnancy during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ovulation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Release of an egg from one of the follicles into the uterus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If the uterus does not accept a fertilized egg, menstruation begins again</a:t>
            </a:r>
          </a:p>
        </p:txBody>
      </p:sp>
    </p:spTree>
    <p:extLst>
      <p:ext uri="{BB962C8B-B14F-4D97-AF65-F5344CB8AC3E}">
        <p14:creationId xmlns:p14="http://schemas.microsoft.com/office/powerpoint/2010/main" val="9692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08" y="2356861"/>
            <a:ext cx="4456454" cy="3120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87" y="2108633"/>
            <a:ext cx="37052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1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 pregnancy to occur, a male’s sperm must enter a female’s vagina </a:t>
            </a:r>
          </a:p>
          <a:p>
            <a:pPr lvl="1"/>
            <a:r>
              <a:rPr lang="en-US" dirty="0" smtClean="0"/>
              <a:t>In sexual intercourse</a:t>
            </a:r>
            <a:r>
              <a:rPr lang="en-US" dirty="0" smtClean="0"/>
              <a:t>, one sperm and one mature egg combine,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fertilization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Process by which the sperm and egg combine to create a zygote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An</a:t>
            </a:r>
            <a:r>
              <a:rPr lang="en-US" dirty="0" smtClean="0">
                <a:solidFill>
                  <a:srgbClr val="00B050"/>
                </a:solidFill>
              </a:rPr>
              <a:t> egg </a:t>
            </a:r>
            <a:r>
              <a:rPr lang="en-US" dirty="0">
                <a:solidFill>
                  <a:srgbClr val="00B050"/>
                </a:solidFill>
              </a:rPr>
              <a:t>that has been fertilized by a sperm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/>
              <a:t>called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zygote</a:t>
            </a:r>
            <a:r>
              <a:rPr lang="en-US" dirty="0" smtClean="0"/>
              <a:t>, which marks the beginning of a pregnancy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9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Sexual Reproduction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11752"/>
            <a:ext cx="8686800" cy="4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979663"/>
              </p:ext>
            </p:extLst>
          </p:nvPr>
        </p:nvGraphicFramePr>
        <p:xfrm>
          <a:off x="589935" y="1917290"/>
          <a:ext cx="7639665" cy="428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3380" y="6200001"/>
            <a:ext cx="279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Narong Jongsirikul/Shutterstock.com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506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pregnant woman should regularly visit 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obstetrician/gynecologist (OB/GYN)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Type of doctor who specializes in pregnancy, labor, and </a:t>
            </a:r>
            <a:r>
              <a:rPr lang="en-US" dirty="0" smtClean="0">
                <a:solidFill>
                  <a:srgbClr val="00B050"/>
                </a:solidFill>
              </a:rPr>
              <a:t>delivery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who can help</a:t>
            </a:r>
          </a:p>
          <a:p>
            <a:pPr lvl="1"/>
            <a:r>
              <a:rPr lang="en-US" dirty="0" smtClean="0"/>
              <a:t>ensure </a:t>
            </a:r>
            <a:r>
              <a:rPr lang="en-US" dirty="0" smtClean="0"/>
              <a:t>that mother</a:t>
            </a:r>
            <a:br>
              <a:rPr lang="en-US" dirty="0" smtClean="0"/>
            </a:br>
            <a:r>
              <a:rPr lang="en-US" dirty="0" smtClean="0"/>
              <a:t>and developing baby</a:t>
            </a:r>
            <a:br>
              <a:rPr lang="en-US" dirty="0" smtClean="0"/>
            </a:br>
            <a:r>
              <a:rPr lang="en-US" dirty="0" smtClean="0"/>
              <a:t>remain healthy</a:t>
            </a:r>
          </a:p>
          <a:p>
            <a:pPr lvl="1"/>
            <a:r>
              <a:rPr lang="en-US" dirty="0" smtClean="0"/>
              <a:t>look for signs of</a:t>
            </a:r>
            <a:br>
              <a:rPr lang="en-US" dirty="0" smtClean="0"/>
            </a:br>
            <a:r>
              <a:rPr lang="en-US" dirty="0" smtClean="0"/>
              <a:t>possible difficulties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Rawpixel.com/Shutterstock.com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3429369"/>
            <a:ext cx="3813048" cy="254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64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84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Human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2044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babies are born after 36 to 40 weeks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prenatal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development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Period of growth that occurs from conception to birth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7668119"/>
              </p:ext>
            </p:extLst>
          </p:nvPr>
        </p:nvGraphicFramePr>
        <p:xfrm>
          <a:off x="394519" y="3185652"/>
          <a:ext cx="8354961" cy="296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03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652" y="1981200"/>
            <a:ext cx="54206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The discharge of some blood and tissues from the uterus is called _____.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menstruation</a:t>
            </a:r>
          </a:p>
          <a:p>
            <a:r>
              <a:rPr lang="en-US" dirty="0" smtClean="0"/>
              <a:t>What two things combine in fertilization?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one sperm and one mature egg</a:t>
            </a:r>
          </a:p>
          <a:p>
            <a:r>
              <a:rPr lang="en-US" dirty="0" smtClean="0"/>
              <a:t>True or false? The embryonic stage includes the formation of the embryo.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different areas of development in the human life cycle.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factors that influence development.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different ways a child develops during early childhood.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different ways a child develops during middle childhood.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Life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Sequence </a:t>
            </a:r>
            <a:r>
              <a:rPr lang="en-US" dirty="0">
                <a:solidFill>
                  <a:srgbClr val="00B050"/>
                </a:solidFill>
              </a:rPr>
              <a:t>of developmental stages a person experiences from birth through adulthood </a:t>
            </a:r>
            <a:r>
              <a:rPr lang="en-US" dirty="0" smtClean="0"/>
              <a:t>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human life cycle</a:t>
            </a:r>
          </a:p>
          <a:p>
            <a:pPr lvl="1"/>
            <a:r>
              <a:rPr lang="en-US" dirty="0" smtClean="0"/>
              <a:t>Includes early childhood, middle childhood, adolescence, and adulthood</a:t>
            </a:r>
          </a:p>
          <a:p>
            <a:pPr lvl="1"/>
            <a:r>
              <a:rPr lang="en-US" dirty="0" smtClean="0"/>
              <a:t>Each stage includes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milestones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Important events that occur in each of the developmental stages of the human life cycle </a:t>
            </a: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Life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23" y="1999673"/>
            <a:ext cx="3516825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07" y="1999673"/>
            <a:ext cx="40700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Life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6116"/>
            <a:ext cx="4682613" cy="44958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A person’s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life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span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ctual </a:t>
            </a:r>
            <a:r>
              <a:rPr lang="en-US" dirty="0">
                <a:solidFill>
                  <a:srgbClr val="00B050"/>
                </a:solidFill>
              </a:rPr>
              <a:t>number of years a person lives 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Life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expectancy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Estimate of how long a person in a particular society is likely to live 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Life Cycle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07" y="1981200"/>
            <a:ext cx="82841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Human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28398"/>
              </p:ext>
            </p:extLst>
          </p:nvPr>
        </p:nvGraphicFramePr>
        <p:xfrm>
          <a:off x="228600" y="2020529"/>
          <a:ext cx="8686800" cy="43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8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influences on development</a:t>
            </a:r>
          </a:p>
          <a:p>
            <a:pPr lvl="1"/>
            <a:r>
              <a:rPr lang="en-US" dirty="0" smtClean="0"/>
              <a:t>Nutrition and physical activity</a:t>
            </a:r>
          </a:p>
          <a:p>
            <a:pPr lvl="1"/>
            <a:r>
              <a:rPr lang="en-US" dirty="0" smtClean="0"/>
              <a:t>Lifestyle decisions</a:t>
            </a:r>
          </a:p>
          <a:p>
            <a:pPr lvl="1"/>
            <a:r>
              <a:rPr lang="en-US" dirty="0" smtClean="0"/>
              <a:t>Social relationships</a:t>
            </a:r>
          </a:p>
          <a:p>
            <a:r>
              <a:rPr lang="en-US" dirty="0" smtClean="0"/>
              <a:t>External influences on development</a:t>
            </a:r>
          </a:p>
          <a:p>
            <a:pPr lvl="1"/>
            <a:r>
              <a:rPr lang="en-US" dirty="0" smtClean="0"/>
              <a:t>Genetic makeup</a:t>
            </a:r>
          </a:p>
          <a:p>
            <a:pPr lvl="1"/>
            <a:r>
              <a:rPr lang="en-US" dirty="0" smtClean="0"/>
              <a:t>Quality of healthcare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24566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Early childhood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Period of time from infancy through the preschool years </a:t>
            </a:r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206181" y="767772"/>
            <a:ext cx="3429000" cy="182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Infancy through preschool years</a:t>
            </a:r>
            <a:endParaRPr lang="en-US" sz="35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8034627"/>
              </p:ext>
            </p:extLst>
          </p:nvPr>
        </p:nvGraphicFramePr>
        <p:xfrm>
          <a:off x="508819" y="3746090"/>
          <a:ext cx="8406581" cy="252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652" y="6268065"/>
            <a:ext cx="788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FamVeld</a:t>
            </a:r>
            <a:r>
              <a:rPr lang="en-US" sz="1200" dirty="0" smtClean="0"/>
              <a:t>/Shutterstock.com; Monkey Business Images/Shutterstock.com; </a:t>
            </a:r>
            <a:r>
              <a:rPr lang="en-US" sz="1200" dirty="0" err="1" smtClean="0"/>
              <a:t>Olesia</a:t>
            </a:r>
            <a:r>
              <a:rPr lang="en-US" sz="1200" dirty="0" smtClean="0"/>
              <a:t> Bilkei/Shutterstock.com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73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During the early childhood years,</a:t>
            </a:r>
          </a:p>
          <a:p>
            <a:pPr lvl="1"/>
            <a:r>
              <a:rPr lang="en-US" dirty="0" smtClean="0"/>
              <a:t>infants rely entirely on caregivers</a:t>
            </a:r>
          </a:p>
          <a:p>
            <a:pPr lvl="1"/>
            <a:r>
              <a:rPr lang="en-US" dirty="0" smtClean="0"/>
              <a:t>toddler’s achieve many milestones, including walking, talking, and throwing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temper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tantrums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Toddler’s episode of emotional upset that often includes yelling, crying, hitting, kicking, or even biting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preschoolers rapidly develop language </a:t>
            </a:r>
            <a:r>
              <a:rPr lang="en-US" dirty="0"/>
              <a:t>skills,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gross-motor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skills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Movements that use the large muscles of the body 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fine-motor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skills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Movements that use the small muscles of the </a:t>
            </a:r>
            <a:r>
              <a:rPr lang="en-US" dirty="0" smtClean="0">
                <a:solidFill>
                  <a:srgbClr val="00B050"/>
                </a:solidFill>
              </a:rPr>
              <a:t>body</a:t>
            </a:r>
            <a:r>
              <a:rPr lang="en-US" dirty="0" smtClean="0"/>
              <a:t>, </a:t>
            </a:r>
            <a:r>
              <a:rPr lang="en-US" dirty="0" smtClean="0"/>
              <a:t>and social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Middle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childhood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Period of time when children are between 5 and 12 years of age; also called the </a:t>
            </a:r>
            <a:r>
              <a:rPr lang="en-US" i="1" dirty="0">
                <a:solidFill>
                  <a:srgbClr val="00B050"/>
                </a:solidFill>
              </a:rPr>
              <a:t>school-age years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en-US" dirty="0"/>
              <a:t>Expanding social network and self-esteem</a:t>
            </a:r>
          </a:p>
          <a:p>
            <a:pPr lvl="1"/>
            <a:r>
              <a:rPr lang="en-US" dirty="0" smtClean="0"/>
              <a:t>Steady growth of height and weight and new involvement in organized sports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language </a:t>
            </a:r>
            <a:r>
              <a:rPr lang="en-US" dirty="0" smtClean="0"/>
              <a:t>skills and problem-solving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96945" y="238125"/>
            <a:ext cx="3429000" cy="1828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Between 5 and 12 years of age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325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form a personal identity and self-esteem is _____ development.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emotional</a:t>
            </a:r>
          </a:p>
          <a:p>
            <a:r>
              <a:rPr lang="en-US" dirty="0" smtClean="0"/>
              <a:t>What kind of influence on a person’s development is his or her genetic makeup?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external influence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stage of early childhood development includes temper tantrums?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 toddler years</a:t>
            </a:r>
          </a:p>
          <a:p>
            <a:r>
              <a:rPr lang="en-US" dirty="0" smtClean="0"/>
              <a:t>The developmental stage that includes children beginning to go to school is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middle childhood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Adolescence</a:t>
            </a:r>
            <a:br>
              <a:rPr lang="en-US" dirty="0" smtClean="0"/>
            </a:br>
            <a:r>
              <a:rPr lang="en-US" dirty="0" smtClean="0"/>
              <a:t>and Puberty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physical changes that occur in males during puberty.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physical changes that occur in females during puberty.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intellectual, emotional, and social growth and development that occurs during adolescence.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common health and wellness issues that affect adolescents.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intellectual, emotional, and social developments occur during each stage of the life span?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trademark of</a:t>
            </a:r>
            <a:br>
              <a:rPr lang="en-US" dirty="0" smtClean="0"/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adolescence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Period of development between 12 and 19 years of </a:t>
            </a:r>
            <a:r>
              <a:rPr lang="en-US" dirty="0" smtClean="0">
                <a:solidFill>
                  <a:srgbClr val="00B050"/>
                </a:solidFill>
              </a:rPr>
              <a:t>age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changes, including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puberty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Stage of life when the body reaches sexual maturity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Males and females complete most of their height </a:t>
            </a:r>
            <a:r>
              <a:rPr lang="en-US" dirty="0"/>
              <a:t>and </a:t>
            </a:r>
            <a:r>
              <a:rPr lang="en-US" dirty="0" smtClean="0"/>
              <a:t>weight growth</a:t>
            </a:r>
          </a:p>
          <a:p>
            <a:pPr lvl="1"/>
            <a:r>
              <a:rPr lang="en-US" dirty="0" smtClean="0"/>
              <a:t>Males start to produce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testosterone</a:t>
            </a:r>
            <a:r>
              <a:rPr lang="en-US" b="1" dirty="0"/>
              <a:t>- </a:t>
            </a:r>
            <a:r>
              <a:rPr lang="en-US" dirty="0" smtClean="0">
                <a:solidFill>
                  <a:srgbClr val="00B050"/>
                </a:solidFill>
              </a:rPr>
              <a:t>Hormone that triggers growth and development of the male sex organs</a:t>
            </a:r>
            <a:r>
              <a:rPr lang="en-US" dirty="0" smtClean="0"/>
              <a:t> </a:t>
            </a:r>
            <a:r>
              <a:rPr lang="en-US" dirty="0" smtClean="0"/>
              <a:t>,and </a:t>
            </a:r>
            <a:r>
              <a:rPr lang="en-US" dirty="0" smtClean="0"/>
              <a:t>females start to produce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estrogen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Hormone that triggers growth and development of the female sex organs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78472" y="527627"/>
            <a:ext cx="3429000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Between 12 and 19 years of age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1981200"/>
            <a:ext cx="84772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1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6902" y="152400"/>
            <a:ext cx="3382297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56902" y="1600201"/>
            <a:ext cx="3382297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 the changes from puberty social</a:t>
            </a:r>
            <a:r>
              <a:rPr lang="en-US" dirty="0"/>
              <a:t>, </a:t>
            </a:r>
            <a:r>
              <a:rPr lang="en-US" dirty="0" smtClean="0"/>
              <a:t>physical, emotional, or intellectual development?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162" y="185944"/>
            <a:ext cx="4976093" cy="6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2000250"/>
            <a:ext cx="5067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0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16" y="1981200"/>
            <a:ext cx="83965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9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development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0025125"/>
              </p:ext>
            </p:extLst>
          </p:nvPr>
        </p:nvGraphicFramePr>
        <p:xfrm>
          <a:off x="608371" y="2901745"/>
          <a:ext cx="7927258" cy="265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91026"/>
            <a:ext cx="4095750" cy="425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24450"/>
            <a:ext cx="40862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31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Adolescents establish emotional and social independence</a:t>
            </a:r>
          </a:p>
          <a:p>
            <a:pPr lvl="1"/>
            <a:r>
              <a:rPr lang="en-US" dirty="0" smtClean="0"/>
              <a:t>New school activities and friends</a:t>
            </a:r>
          </a:p>
          <a:p>
            <a:pPr lvl="1"/>
            <a:r>
              <a:rPr lang="en-US" dirty="0" smtClean="0"/>
              <a:t>Distance from parents can cause conflict</a:t>
            </a:r>
          </a:p>
          <a:p>
            <a:pPr lvl="1"/>
            <a:r>
              <a:rPr lang="en-US" dirty="0" smtClean="0"/>
              <a:t>Increasing importance of fitting in with new friends, dating partners, and peers</a:t>
            </a:r>
          </a:p>
          <a:p>
            <a:pPr lvl="1"/>
            <a:r>
              <a:rPr lang="en-US" dirty="0" smtClean="0"/>
              <a:t>Developed sense of personal identity</a:t>
            </a:r>
          </a:p>
        </p:txBody>
      </p:sp>
    </p:spTree>
    <p:extLst>
      <p:ext uri="{BB962C8B-B14F-4D97-AF65-F5344CB8AC3E}">
        <p14:creationId xmlns:p14="http://schemas.microsoft.com/office/powerpoint/2010/main" val="19554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Peers offer independence and support, but can also be a negative influence.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unhealthy behaviors might adolescents participate in to be accepted by their peers?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response to issues common for their age group, adolescents may need to</a:t>
            </a:r>
          </a:p>
          <a:p>
            <a:pPr lvl="1"/>
            <a:r>
              <a:rPr lang="en-US" dirty="0" smtClean="0"/>
              <a:t>stand up against a bully, and not be a bystander</a:t>
            </a:r>
          </a:p>
          <a:p>
            <a:pPr lvl="1"/>
            <a:r>
              <a:rPr lang="en-US" dirty="0" smtClean="0"/>
              <a:t>reject influences for unhealthy behavior</a:t>
            </a:r>
          </a:p>
          <a:p>
            <a:pPr lvl="1"/>
            <a:r>
              <a:rPr lang="en-US" dirty="0" smtClean="0"/>
              <a:t>make difficult decisions regarding teen pregnancy and teen parenthood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The Beginning of Life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 Issues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835" y="1981200"/>
            <a:ext cx="43103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0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7290"/>
            <a:ext cx="8077200" cy="663678"/>
          </a:xfrm>
        </p:spPr>
        <p:txBody>
          <a:bodyPr/>
          <a:lstStyle/>
          <a:p>
            <a:r>
              <a:rPr lang="en-US" dirty="0" smtClean="0"/>
              <a:t>Healthy decision-making process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0771954"/>
              </p:ext>
            </p:extLst>
          </p:nvPr>
        </p:nvGraphicFramePr>
        <p:xfrm>
          <a:off x="457200" y="2580968"/>
          <a:ext cx="8077200" cy="389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8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 of time during which sexual organs mature is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puberty</a:t>
            </a:r>
          </a:p>
          <a:p>
            <a:r>
              <a:rPr lang="en-US" dirty="0" smtClean="0"/>
              <a:t>Which hormone do males begin to produce in puberty?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testosterone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Adolescents typically seek their peers’ approval and try to fit in.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 smtClean="0"/>
              <a:t>What is the name of a person who sees or hears about bullying, but does not stand up for the person being bullied?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bystander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Adulthood and 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and </a:t>
            </a:r>
            <a:r>
              <a:rPr lang="en-US" sz="3200" b="1" dirty="0" smtClean="0"/>
              <a:t>describe </a:t>
            </a:r>
            <a:r>
              <a:rPr lang="en-US" sz="3200" dirty="0" smtClean="0"/>
              <a:t>the stages of adulthood.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people can adapt to the changes that occur during aging.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types of care people may need as they approach the end of life.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stages of grief and how people can cope with grief and loss.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70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Mature Adult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20 years of age, people</a:t>
            </a:r>
          </a:p>
          <a:p>
            <a:pPr lvl="1"/>
            <a:r>
              <a:rPr lang="en-US" dirty="0" smtClean="0"/>
              <a:t>can vote without parent permission</a:t>
            </a:r>
          </a:p>
          <a:p>
            <a:pPr lvl="1"/>
            <a:r>
              <a:rPr lang="en-US" dirty="0" smtClean="0"/>
              <a:t>have mature reproductive systems</a:t>
            </a:r>
          </a:p>
          <a:p>
            <a:pPr lvl="1"/>
            <a:r>
              <a:rPr lang="en-US" dirty="0" smtClean="0"/>
              <a:t>can plan ahead to make informed decisions</a:t>
            </a:r>
          </a:p>
          <a:p>
            <a:pPr lvl="1"/>
            <a:r>
              <a:rPr lang="en-US" dirty="0" smtClean="0"/>
              <a:t>can communicate emotions and maintain healthy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Adulthood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215487"/>
              </p:ext>
            </p:extLst>
          </p:nvPr>
        </p:nvGraphicFramePr>
        <p:xfrm>
          <a:off x="228600" y="1981200"/>
          <a:ext cx="8686800" cy="416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4839" y="6268065"/>
            <a:ext cx="7310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AlenD</a:t>
            </a:r>
            <a:r>
              <a:rPr lang="en-US" sz="1200" dirty="0" smtClean="0"/>
              <a:t>/Shutterstock.com; Monkey Business Images/Shutterstock.com; AshTproductions/Shutterstock.com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88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Adulthood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85" y="1981200"/>
            <a:ext cx="82044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male and female reproductive systems.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the menstrual cycle is.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causes fertilization to take place.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219200"/>
          </a:xfrm>
        </p:spPr>
        <p:txBody>
          <a:bodyPr/>
          <a:lstStyle/>
          <a:p>
            <a:r>
              <a:rPr lang="en-US" dirty="0" smtClean="0"/>
              <a:t>Young adults possess</a:t>
            </a:r>
            <a:br>
              <a:rPr lang="en-US" dirty="0" smtClean="0"/>
            </a:br>
            <a:r>
              <a:rPr lang="en-US" dirty="0" smtClean="0"/>
              <a:t>their greatest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6378906"/>
              </p:ext>
            </p:extLst>
          </p:nvPr>
        </p:nvGraphicFramePr>
        <p:xfrm>
          <a:off x="2305664" y="3185652"/>
          <a:ext cx="4532671" cy="327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206181" y="952500"/>
            <a:ext cx="3429000" cy="182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Between 20 and 40 years of age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3034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Milestones of young adulthood may include</a:t>
            </a:r>
          </a:p>
          <a:p>
            <a:pPr lvl="1"/>
            <a:r>
              <a:rPr lang="en-US" dirty="0" smtClean="0"/>
              <a:t>getting a job and enjoying an income</a:t>
            </a:r>
          </a:p>
          <a:p>
            <a:pPr lvl="1"/>
            <a:r>
              <a:rPr lang="en-US" dirty="0" smtClean="0"/>
              <a:t>living independently</a:t>
            </a:r>
          </a:p>
          <a:p>
            <a:pPr lvl="1"/>
            <a:r>
              <a:rPr lang="en-US" dirty="0" smtClean="0"/>
              <a:t>getting married or having children</a:t>
            </a:r>
          </a:p>
          <a:p>
            <a:r>
              <a:rPr lang="en-US" dirty="0" smtClean="0"/>
              <a:t>Accompanies many financial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141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Adulthood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43" y="1981200"/>
            <a:ext cx="63559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4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703" y="1887794"/>
            <a:ext cx="8170607" cy="45892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all young adults</a:t>
            </a:r>
            <a:br>
              <a:rPr lang="en-US" dirty="0" smtClean="0"/>
            </a:br>
            <a:r>
              <a:rPr lang="en-US" dirty="0" smtClean="0"/>
              <a:t>develop at the same rate.</a:t>
            </a:r>
            <a:br>
              <a:rPr lang="en-US" dirty="0" smtClean="0"/>
            </a:br>
            <a:r>
              <a:rPr lang="en-US" dirty="0" smtClean="0"/>
              <a:t>A young adult can</a:t>
            </a:r>
          </a:p>
          <a:p>
            <a:pPr lvl="1"/>
            <a:r>
              <a:rPr lang="en-US" dirty="0" smtClean="0"/>
              <a:t>be married, single, or divorced</a:t>
            </a:r>
          </a:p>
          <a:p>
            <a:pPr lvl="1"/>
            <a:r>
              <a:rPr lang="en-US" dirty="0" smtClean="0"/>
              <a:t>have children or not have children</a:t>
            </a:r>
          </a:p>
          <a:p>
            <a:pPr lvl="1"/>
            <a:r>
              <a:rPr lang="en-US" dirty="0" smtClean="0"/>
              <a:t>live alone, with parents, with roommates, or with a romantic partner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5767" y="6200001"/>
            <a:ext cx="177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pio3/Shutterstock.com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14368" y="574611"/>
            <a:ext cx="3161284" cy="2626365"/>
          </a:xfrm>
          <a:prstGeom prst="parallelogram">
            <a:avLst>
              <a:gd name="adj" fmla="val 2462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8064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2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Middle-aged adults</a:t>
            </a:r>
            <a:br>
              <a:rPr lang="en-US" dirty="0" smtClean="0"/>
            </a:br>
            <a:r>
              <a:rPr lang="en-US" dirty="0" smtClean="0"/>
              <a:t>tend to be fairly</a:t>
            </a:r>
            <a:br>
              <a:rPr lang="en-US" dirty="0" smtClean="0"/>
            </a:br>
            <a:r>
              <a:rPr lang="en-US" dirty="0" smtClean="0"/>
              <a:t>healthy and remain active</a:t>
            </a:r>
          </a:p>
          <a:p>
            <a:pPr lvl="1"/>
            <a:r>
              <a:rPr lang="en-US" dirty="0" smtClean="0"/>
              <a:t>Physical strength, coordination, and endurance go down over time</a:t>
            </a:r>
          </a:p>
          <a:p>
            <a:pPr lvl="1"/>
            <a:r>
              <a:rPr lang="en-US" dirty="0" smtClean="0"/>
              <a:t>Thinking skills and memory remain intact</a:t>
            </a:r>
          </a:p>
          <a:p>
            <a:pPr lvl="1"/>
            <a:r>
              <a:rPr lang="en-US" dirty="0" smtClean="0"/>
              <a:t>Some loss of hearing and vision occurs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6181" y="952500"/>
            <a:ext cx="3429000" cy="182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Between 40 and 65 years of age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Stresses of middle-aged adults include</a:t>
            </a:r>
          </a:p>
          <a:p>
            <a:pPr lvl="1"/>
            <a:r>
              <a:rPr lang="en-US" dirty="0" smtClean="0"/>
              <a:t>meeting financial and emotional needs of adolescent or adult children</a:t>
            </a:r>
          </a:p>
          <a:p>
            <a:pPr lvl="1"/>
            <a:r>
              <a:rPr lang="en-US" dirty="0" smtClean="0"/>
              <a:t>increased responsibilities at work</a:t>
            </a:r>
          </a:p>
          <a:p>
            <a:pPr lvl="1"/>
            <a:r>
              <a:rPr lang="en-US" dirty="0" smtClean="0"/>
              <a:t>the need to care for their children and aging parents at the same time, called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sandwich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generation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Adults who care for their parents as well as their own children </a:t>
            </a:r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Adulthood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associated</a:t>
            </a:r>
            <a:br>
              <a:rPr lang="en-US" dirty="0" smtClean="0"/>
            </a:br>
            <a:r>
              <a:rPr lang="en-US" dirty="0" smtClean="0"/>
              <a:t>with aging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1872590"/>
              </p:ext>
            </p:extLst>
          </p:nvPr>
        </p:nvGraphicFramePr>
        <p:xfrm>
          <a:off x="283907" y="3244645"/>
          <a:ext cx="8576186" cy="310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06181" y="952500"/>
            <a:ext cx="3429000" cy="182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65 years of age or older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549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Adulthood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394" y="1981200"/>
            <a:ext cx="65312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43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Adulthood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776" y="1981200"/>
            <a:ext cx="748444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66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human life cycle ends in death</a:t>
            </a:r>
          </a:p>
          <a:p>
            <a:pPr lvl="1"/>
            <a:r>
              <a:rPr lang="en-US" dirty="0" smtClean="0"/>
              <a:t>Can occur during any stage of life cycle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Hospice care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Type of care given to people who are dying that provides comfort and support to them and their families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Grief is a complex emotional sense of loss and sadness that often accompanies the end of the human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changes in a pregnant woman’s body.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what happens to the developing child in the three stages of fetal development.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The typical young adult is married, has children, and owns his or her own house.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Which stage of adulthood includes gradually decreasing physical strength?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middle adulthood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technology is available for aging adults with hearing or vision loss?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hearing aids and bifocals</a:t>
            </a:r>
          </a:p>
          <a:p>
            <a:r>
              <a:rPr lang="en-US" dirty="0"/>
              <a:t>Care that provides comfort to a person who is dying is _____ care.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hospice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The human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reproductive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system- </a:t>
            </a:r>
            <a:r>
              <a:rPr lang="en-US" dirty="0" smtClean="0">
                <a:solidFill>
                  <a:srgbClr val="00B050"/>
                </a:solidFill>
              </a:rPr>
              <a:t>Body </a:t>
            </a:r>
            <a:r>
              <a:rPr lang="en-US" dirty="0">
                <a:solidFill>
                  <a:srgbClr val="00B050"/>
                </a:solidFill>
              </a:rPr>
              <a:t>system that consists of a group of organs working together to make the creation of new life </a:t>
            </a:r>
            <a:r>
              <a:rPr lang="en-US" dirty="0" smtClean="0">
                <a:solidFill>
                  <a:srgbClr val="00B050"/>
                </a:solidFill>
              </a:rPr>
              <a:t>possible</a:t>
            </a:r>
            <a:r>
              <a:rPr lang="en-US" dirty="0" smtClean="0"/>
              <a:t>- </a:t>
            </a:r>
            <a:r>
              <a:rPr lang="en-US" dirty="0" smtClean="0"/>
              <a:t>works </a:t>
            </a:r>
            <a:r>
              <a:rPr lang="en-US" dirty="0" smtClean="0"/>
              <a:t>to create new life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Does not begin to work at birth, but starts at puberty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Different in males and females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983" y="1981200"/>
            <a:ext cx="47360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3954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1975</Words>
  <Application>Microsoft Office PowerPoint</Application>
  <PresentationFormat>On-screen Show (4:3)</PresentationFormat>
  <Paragraphs>318</Paragraphs>
  <Slides>71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71</vt:i4>
      </vt:variant>
    </vt:vector>
  </HeadingPairs>
  <TitlesOfParts>
    <vt:vector size="99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16.1</vt:lpstr>
      <vt:lpstr>Learning Outcomes</vt:lpstr>
      <vt:lpstr>Learning Outcomes</vt:lpstr>
      <vt:lpstr>Human Reproductive System</vt:lpstr>
      <vt:lpstr>Human Reproductive System</vt:lpstr>
      <vt:lpstr>Human Reproductive System</vt:lpstr>
      <vt:lpstr>Human Reproductive System</vt:lpstr>
      <vt:lpstr>Human Reproductive System</vt:lpstr>
      <vt:lpstr>Human Reproductive System</vt:lpstr>
      <vt:lpstr>Human Reproductive System</vt:lpstr>
      <vt:lpstr>Human Reproductive System</vt:lpstr>
      <vt:lpstr>Human Sexual Reproduction</vt:lpstr>
      <vt:lpstr>Human Sexual Reproduction</vt:lpstr>
      <vt:lpstr>Health Alert!</vt:lpstr>
      <vt:lpstr>Human Sexual Reproduction</vt:lpstr>
      <vt:lpstr>Prenatal Development</vt:lpstr>
      <vt:lpstr>Prenatal Development</vt:lpstr>
      <vt:lpstr>Lesson Review</vt:lpstr>
      <vt:lpstr>16.2</vt:lpstr>
      <vt:lpstr>Learning Outcomes</vt:lpstr>
      <vt:lpstr>Learning Outcomes</vt:lpstr>
      <vt:lpstr>The Human Life Cycle</vt:lpstr>
      <vt:lpstr>The Human Life Cycle</vt:lpstr>
      <vt:lpstr>The Human Life Cycle </vt:lpstr>
      <vt:lpstr>The Human Life Cycle </vt:lpstr>
      <vt:lpstr>Types of Human Development</vt:lpstr>
      <vt:lpstr>Influences on Development</vt:lpstr>
      <vt:lpstr>Early Childhood</vt:lpstr>
      <vt:lpstr>Early Childhood</vt:lpstr>
      <vt:lpstr>Middle Childhood</vt:lpstr>
      <vt:lpstr>Lesson Review</vt:lpstr>
      <vt:lpstr>Lesson Review</vt:lpstr>
      <vt:lpstr>16.3</vt:lpstr>
      <vt:lpstr>Learning Outcomes</vt:lpstr>
      <vt:lpstr>Learning Outcomes</vt:lpstr>
      <vt:lpstr>Adolescence</vt:lpstr>
      <vt:lpstr>Adolescence</vt:lpstr>
      <vt:lpstr>Infographic Discussion</vt:lpstr>
      <vt:lpstr>Male Reproductive System Care</vt:lpstr>
      <vt:lpstr>Female Reproductive System Care</vt:lpstr>
      <vt:lpstr>Adolescence</vt:lpstr>
      <vt:lpstr>Adolescence</vt:lpstr>
      <vt:lpstr>Adolescence</vt:lpstr>
      <vt:lpstr>Think About It…</vt:lpstr>
      <vt:lpstr>Health and Wellness Issues</vt:lpstr>
      <vt:lpstr>Health and Wellness Issues</vt:lpstr>
      <vt:lpstr>Skills Check</vt:lpstr>
      <vt:lpstr>Lesson Review</vt:lpstr>
      <vt:lpstr>Lesson Review</vt:lpstr>
      <vt:lpstr>16.4</vt:lpstr>
      <vt:lpstr>Learning Outcomes</vt:lpstr>
      <vt:lpstr>Learning Outcomes</vt:lpstr>
      <vt:lpstr>The Mature Adult</vt:lpstr>
      <vt:lpstr>Stages of Adulthood</vt:lpstr>
      <vt:lpstr>Stages of Adulthood</vt:lpstr>
      <vt:lpstr>Young Adulthood</vt:lpstr>
      <vt:lpstr>Young Adulthood</vt:lpstr>
      <vt:lpstr>Young Adulthood</vt:lpstr>
      <vt:lpstr>Health Alert!</vt:lpstr>
      <vt:lpstr>Middle Adulthood</vt:lpstr>
      <vt:lpstr>Middle Adulthood</vt:lpstr>
      <vt:lpstr>Older Adulthood</vt:lpstr>
      <vt:lpstr>Older Adulthood</vt:lpstr>
      <vt:lpstr>Older Adulthood</vt:lpstr>
      <vt:lpstr>The End of Life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2018-04-19T19:56:08Z</dcterms:created>
  <dcterms:modified xsi:type="dcterms:W3CDTF">2018-11-05T18:53:41Z</dcterms:modified>
</cp:coreProperties>
</file>