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80"/>
  </p:notesMasterIdLst>
  <p:sldIdLst>
    <p:sldId id="280" r:id="rId22"/>
    <p:sldId id="257" r:id="rId23"/>
    <p:sldId id="349" r:id="rId24"/>
    <p:sldId id="259" r:id="rId25"/>
    <p:sldId id="256" r:id="rId26"/>
    <p:sldId id="258" r:id="rId27"/>
    <p:sldId id="321" r:id="rId28"/>
    <p:sldId id="279" r:id="rId29"/>
    <p:sldId id="271" r:id="rId30"/>
    <p:sldId id="317" r:id="rId31"/>
    <p:sldId id="318" r:id="rId32"/>
    <p:sldId id="319" r:id="rId33"/>
    <p:sldId id="350" r:id="rId34"/>
    <p:sldId id="320" r:id="rId35"/>
    <p:sldId id="322" r:id="rId36"/>
    <p:sldId id="323" r:id="rId37"/>
    <p:sldId id="351" r:id="rId38"/>
    <p:sldId id="324" r:id="rId39"/>
    <p:sldId id="325" r:id="rId40"/>
    <p:sldId id="326" r:id="rId41"/>
    <p:sldId id="327" r:id="rId42"/>
    <p:sldId id="262" r:id="rId43"/>
    <p:sldId id="346" r:id="rId44"/>
    <p:sldId id="287" r:id="rId45"/>
    <p:sldId id="313" r:id="rId46"/>
    <p:sldId id="314" r:id="rId47"/>
    <p:sldId id="296" r:id="rId48"/>
    <p:sldId id="352" r:id="rId49"/>
    <p:sldId id="328" r:id="rId50"/>
    <p:sldId id="353" r:id="rId51"/>
    <p:sldId id="329" r:id="rId52"/>
    <p:sldId id="330" r:id="rId53"/>
    <p:sldId id="331" r:id="rId54"/>
    <p:sldId id="332" r:id="rId55"/>
    <p:sldId id="347" r:id="rId56"/>
    <p:sldId id="333" r:id="rId57"/>
    <p:sldId id="335" r:id="rId58"/>
    <p:sldId id="354" r:id="rId59"/>
    <p:sldId id="336" r:id="rId60"/>
    <p:sldId id="334" r:id="rId61"/>
    <p:sldId id="337" r:id="rId62"/>
    <p:sldId id="290" r:id="rId63"/>
    <p:sldId id="312" r:id="rId64"/>
    <p:sldId id="348" r:id="rId65"/>
    <p:sldId id="293" r:id="rId66"/>
    <p:sldId id="315" r:id="rId67"/>
    <p:sldId id="316" r:id="rId68"/>
    <p:sldId id="300" r:id="rId69"/>
    <p:sldId id="338" r:id="rId70"/>
    <p:sldId id="339" r:id="rId71"/>
    <p:sldId id="355" r:id="rId72"/>
    <p:sldId id="340" r:id="rId73"/>
    <p:sldId id="341" r:id="rId74"/>
    <p:sldId id="342" r:id="rId75"/>
    <p:sldId id="343" r:id="rId76"/>
    <p:sldId id="344" r:id="rId77"/>
    <p:sldId id="345" r:id="rId78"/>
    <p:sldId id="291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59B3"/>
    <a:srgbClr val="35B2D5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83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commentAuthors" Target="commentAuthor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DD32D-C69C-4EBE-87B8-44860E0E9190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14957C-C0CF-487E-A257-871CE60146CF}">
      <dgm:prSet phldrT="[Text]"/>
      <dgm:spPr/>
      <dgm:t>
        <a:bodyPr/>
        <a:lstStyle/>
        <a:p>
          <a:r>
            <a:rPr lang="en-US" b="1" dirty="0" smtClean="0"/>
            <a:t>Individual risk factors</a:t>
          </a:r>
          <a:endParaRPr lang="en-US" b="1" dirty="0"/>
        </a:p>
      </dgm:t>
    </dgm:pt>
    <dgm:pt modelId="{93C88C89-8476-4DBC-AF1A-D18B07CD2EB9}" type="parTrans" cxnId="{6C43C9D4-D877-4603-9EE0-A5DF14235749}">
      <dgm:prSet/>
      <dgm:spPr/>
      <dgm:t>
        <a:bodyPr/>
        <a:lstStyle/>
        <a:p>
          <a:endParaRPr lang="en-US"/>
        </a:p>
      </dgm:t>
    </dgm:pt>
    <dgm:pt modelId="{3FF8CAB8-EF23-4F98-A541-FE5B58CB5FBE}" type="sibTrans" cxnId="{6C43C9D4-D877-4603-9EE0-A5DF14235749}">
      <dgm:prSet/>
      <dgm:spPr/>
      <dgm:t>
        <a:bodyPr/>
        <a:lstStyle/>
        <a:p>
          <a:endParaRPr lang="en-US"/>
        </a:p>
      </dgm:t>
    </dgm:pt>
    <dgm:pt modelId="{9946D634-1F90-4595-96EE-F6FE2E6F8549}">
      <dgm:prSet phldrT="[Text]"/>
      <dgm:spPr/>
      <dgm:t>
        <a:bodyPr/>
        <a:lstStyle/>
        <a:p>
          <a:r>
            <a:rPr lang="en-US" dirty="0" smtClean="0"/>
            <a:t>Uncontrolled behavior</a:t>
          </a:r>
          <a:endParaRPr lang="en-US" dirty="0"/>
        </a:p>
      </dgm:t>
    </dgm:pt>
    <dgm:pt modelId="{1E1C0E1C-CD35-4A47-9A7E-C301BFD0091E}" type="parTrans" cxnId="{033C0A2F-FBD7-400D-9DBA-76DB0E97BFAD}">
      <dgm:prSet/>
      <dgm:spPr/>
      <dgm:t>
        <a:bodyPr/>
        <a:lstStyle/>
        <a:p>
          <a:endParaRPr lang="en-US"/>
        </a:p>
      </dgm:t>
    </dgm:pt>
    <dgm:pt modelId="{659A37D0-560F-495D-9925-53C367117DFE}" type="sibTrans" cxnId="{033C0A2F-FBD7-400D-9DBA-76DB0E97BFAD}">
      <dgm:prSet/>
      <dgm:spPr/>
      <dgm:t>
        <a:bodyPr/>
        <a:lstStyle/>
        <a:p>
          <a:endParaRPr lang="en-US"/>
        </a:p>
      </dgm:t>
    </dgm:pt>
    <dgm:pt modelId="{2C2E384B-0694-4E22-A20F-EEA07D5E8F3C}">
      <dgm:prSet phldrT="[Text]"/>
      <dgm:spPr/>
      <dgm:t>
        <a:bodyPr/>
        <a:lstStyle/>
        <a:p>
          <a:r>
            <a:rPr lang="en-US" b="1" dirty="0" smtClean="0"/>
            <a:t>Family risk factors</a:t>
          </a:r>
          <a:endParaRPr lang="en-US" b="1" dirty="0"/>
        </a:p>
      </dgm:t>
    </dgm:pt>
    <dgm:pt modelId="{498E570B-A243-4B6A-A0CD-42CBBF5CA4B9}" type="parTrans" cxnId="{C6479A86-5868-46BB-B920-3780C046FEE0}">
      <dgm:prSet/>
      <dgm:spPr/>
      <dgm:t>
        <a:bodyPr/>
        <a:lstStyle/>
        <a:p>
          <a:endParaRPr lang="en-US"/>
        </a:p>
      </dgm:t>
    </dgm:pt>
    <dgm:pt modelId="{7705A911-4A82-42BC-8708-444C9B756E3B}" type="sibTrans" cxnId="{C6479A86-5868-46BB-B920-3780C046FEE0}">
      <dgm:prSet/>
      <dgm:spPr/>
      <dgm:t>
        <a:bodyPr/>
        <a:lstStyle/>
        <a:p>
          <a:endParaRPr lang="en-US"/>
        </a:p>
      </dgm:t>
    </dgm:pt>
    <dgm:pt modelId="{F2740B11-EFE2-4949-A357-F6452C85B8CD}">
      <dgm:prSet phldrT="[Text]"/>
      <dgm:spPr/>
      <dgm:t>
        <a:bodyPr/>
        <a:lstStyle/>
        <a:p>
          <a:r>
            <a:rPr lang="en-US" dirty="0" smtClean="0"/>
            <a:t>Too harsh, too lenient, or inconsistent discipline</a:t>
          </a:r>
          <a:endParaRPr lang="en-US" dirty="0"/>
        </a:p>
      </dgm:t>
    </dgm:pt>
    <dgm:pt modelId="{F9DCFF39-7BE6-4D4E-A580-5233EBBAB137}" type="parTrans" cxnId="{75185ACF-3AB9-4292-A865-32F47C5E9B1E}">
      <dgm:prSet/>
      <dgm:spPr/>
      <dgm:t>
        <a:bodyPr/>
        <a:lstStyle/>
        <a:p>
          <a:endParaRPr lang="en-US"/>
        </a:p>
      </dgm:t>
    </dgm:pt>
    <dgm:pt modelId="{E7F4D73E-6B88-4F27-87FE-A316D3FBB973}" type="sibTrans" cxnId="{75185ACF-3AB9-4292-A865-32F47C5E9B1E}">
      <dgm:prSet/>
      <dgm:spPr/>
      <dgm:t>
        <a:bodyPr/>
        <a:lstStyle/>
        <a:p>
          <a:endParaRPr lang="en-US"/>
        </a:p>
      </dgm:t>
    </dgm:pt>
    <dgm:pt modelId="{6F538E63-BC53-4E70-A367-2B191215A0F8}">
      <dgm:prSet phldrT="[Text]"/>
      <dgm:spPr/>
      <dgm:t>
        <a:bodyPr/>
        <a:lstStyle/>
        <a:p>
          <a:r>
            <a:rPr lang="en-US" b="1" dirty="0" smtClean="0"/>
            <a:t>Peer and social risk factors</a:t>
          </a:r>
          <a:endParaRPr lang="en-US" b="1" dirty="0"/>
        </a:p>
      </dgm:t>
    </dgm:pt>
    <dgm:pt modelId="{9D425F6B-E4A0-498E-A6F7-03D90BE13896}" type="parTrans" cxnId="{50E08325-FC5C-43E7-BFEB-407F41164927}">
      <dgm:prSet/>
      <dgm:spPr/>
      <dgm:t>
        <a:bodyPr/>
        <a:lstStyle/>
        <a:p>
          <a:endParaRPr lang="en-US"/>
        </a:p>
      </dgm:t>
    </dgm:pt>
    <dgm:pt modelId="{0670238A-C82F-403C-8DCD-795CEA4E2A8A}" type="sibTrans" cxnId="{50E08325-FC5C-43E7-BFEB-407F41164927}">
      <dgm:prSet/>
      <dgm:spPr/>
      <dgm:t>
        <a:bodyPr/>
        <a:lstStyle/>
        <a:p>
          <a:endParaRPr lang="en-US"/>
        </a:p>
      </dgm:t>
    </dgm:pt>
    <dgm:pt modelId="{3F9DF35C-1049-4B0C-9060-DD0BE5C3C6C9}">
      <dgm:prSet phldrT="[Text]"/>
      <dgm:spPr/>
      <dgm:t>
        <a:bodyPr/>
        <a:lstStyle/>
        <a:p>
          <a:r>
            <a:rPr lang="en-US" dirty="0" smtClean="0"/>
            <a:t>Peer rejection</a:t>
          </a:r>
          <a:endParaRPr lang="en-US" dirty="0"/>
        </a:p>
      </dgm:t>
    </dgm:pt>
    <dgm:pt modelId="{BDBD38DC-F91F-4B4D-9254-06CC1CABD75A}" type="parTrans" cxnId="{A03F73A0-B0B4-4693-A77A-93E0565718AA}">
      <dgm:prSet/>
      <dgm:spPr/>
      <dgm:t>
        <a:bodyPr/>
        <a:lstStyle/>
        <a:p>
          <a:endParaRPr lang="en-US"/>
        </a:p>
      </dgm:t>
    </dgm:pt>
    <dgm:pt modelId="{92D92252-D53E-4D33-A492-2287E1836ED4}" type="sibTrans" cxnId="{A03F73A0-B0B4-4693-A77A-93E0565718AA}">
      <dgm:prSet/>
      <dgm:spPr/>
      <dgm:t>
        <a:bodyPr/>
        <a:lstStyle/>
        <a:p>
          <a:endParaRPr lang="en-US"/>
        </a:p>
      </dgm:t>
    </dgm:pt>
    <dgm:pt modelId="{CC6F325C-667F-4058-B198-FC483BBB389E}">
      <dgm:prSet phldrT="[Text]"/>
      <dgm:spPr/>
      <dgm:t>
        <a:bodyPr/>
        <a:lstStyle/>
        <a:p>
          <a:r>
            <a:rPr lang="en-US" dirty="0" smtClean="0"/>
            <a:t>Little interest or involvement in school</a:t>
          </a:r>
          <a:endParaRPr lang="en-US" dirty="0"/>
        </a:p>
      </dgm:t>
    </dgm:pt>
    <dgm:pt modelId="{12BDF62D-3263-455D-AE22-C730BEED0078}" type="parTrans" cxnId="{9086B9B7-6264-4815-82DA-1A31563C69ED}">
      <dgm:prSet/>
      <dgm:spPr/>
      <dgm:t>
        <a:bodyPr/>
        <a:lstStyle/>
        <a:p>
          <a:endParaRPr lang="en-US"/>
        </a:p>
      </dgm:t>
    </dgm:pt>
    <dgm:pt modelId="{17E254C6-0864-4359-8F35-E2CE008C95EE}" type="sibTrans" cxnId="{9086B9B7-6264-4815-82DA-1A31563C69ED}">
      <dgm:prSet/>
      <dgm:spPr/>
      <dgm:t>
        <a:bodyPr/>
        <a:lstStyle/>
        <a:p>
          <a:endParaRPr lang="en-US"/>
        </a:p>
      </dgm:t>
    </dgm:pt>
    <dgm:pt modelId="{8EEBBBAF-05C1-4935-9828-66FF9F18BCD0}">
      <dgm:prSet phldrT="[Text]"/>
      <dgm:spPr/>
      <dgm:t>
        <a:bodyPr/>
        <a:lstStyle/>
        <a:p>
          <a:r>
            <a:rPr lang="en-US" dirty="0" smtClean="0"/>
            <a:t>Discrimination  and prejudice</a:t>
          </a:r>
          <a:endParaRPr lang="en-US" dirty="0"/>
        </a:p>
      </dgm:t>
    </dgm:pt>
    <dgm:pt modelId="{4CCE4F49-5861-4335-8BFB-E369DA15B79E}" type="parTrans" cxnId="{A81B12CE-9E45-45C9-B9AB-F0AF20E40679}">
      <dgm:prSet/>
      <dgm:spPr/>
      <dgm:t>
        <a:bodyPr/>
        <a:lstStyle/>
        <a:p>
          <a:endParaRPr lang="en-US"/>
        </a:p>
      </dgm:t>
    </dgm:pt>
    <dgm:pt modelId="{89562A73-734E-48CF-B38B-C2C50AB95460}" type="sibTrans" cxnId="{A81B12CE-9E45-45C9-B9AB-F0AF20E40679}">
      <dgm:prSet/>
      <dgm:spPr/>
      <dgm:t>
        <a:bodyPr/>
        <a:lstStyle/>
        <a:p>
          <a:endParaRPr lang="en-US"/>
        </a:p>
      </dgm:t>
    </dgm:pt>
    <dgm:pt modelId="{4AC4185E-562E-438D-B9BB-77664CD5594D}">
      <dgm:prSet phldrT="[Text]"/>
      <dgm:spPr/>
      <dgm:t>
        <a:bodyPr/>
        <a:lstStyle/>
        <a:p>
          <a:r>
            <a:rPr lang="en-US" dirty="0" smtClean="0"/>
            <a:t>Physical or mental illness</a:t>
          </a:r>
          <a:endParaRPr lang="en-US" dirty="0"/>
        </a:p>
      </dgm:t>
    </dgm:pt>
    <dgm:pt modelId="{CD8D9D23-92D5-481C-8E10-0192072BDADD}" type="parTrans" cxnId="{81CF2AF6-0CA9-46D2-87EC-089F9B8701B6}">
      <dgm:prSet/>
      <dgm:spPr/>
      <dgm:t>
        <a:bodyPr/>
        <a:lstStyle/>
        <a:p>
          <a:endParaRPr lang="en-US"/>
        </a:p>
      </dgm:t>
    </dgm:pt>
    <dgm:pt modelId="{F6078A4A-5991-4692-87E2-4C844C17D2E5}" type="sibTrans" cxnId="{81CF2AF6-0CA9-46D2-87EC-089F9B8701B6}">
      <dgm:prSet/>
      <dgm:spPr/>
      <dgm:t>
        <a:bodyPr/>
        <a:lstStyle/>
        <a:p>
          <a:endParaRPr lang="en-US"/>
        </a:p>
      </dgm:t>
    </dgm:pt>
    <dgm:pt modelId="{19961B6C-F585-4116-ABCD-1612CA97C1D3}">
      <dgm:prSet phldrT="[Text]"/>
      <dgm:spPr/>
      <dgm:t>
        <a:bodyPr/>
        <a:lstStyle/>
        <a:p>
          <a:r>
            <a:rPr lang="en-US" dirty="0" smtClean="0"/>
            <a:t>Parental misuse of illegal substances</a:t>
          </a:r>
          <a:endParaRPr lang="en-US" dirty="0"/>
        </a:p>
      </dgm:t>
    </dgm:pt>
    <dgm:pt modelId="{B038B9DB-9FB3-4F06-AFC4-E8821469A1ED}" type="parTrans" cxnId="{6FD64634-4C8D-430D-8691-B1CF73795B35}">
      <dgm:prSet/>
      <dgm:spPr/>
      <dgm:t>
        <a:bodyPr/>
        <a:lstStyle/>
        <a:p>
          <a:endParaRPr lang="en-US"/>
        </a:p>
      </dgm:t>
    </dgm:pt>
    <dgm:pt modelId="{A07C2A3A-A541-48D0-B368-4EDD3CB7DA20}" type="sibTrans" cxnId="{6FD64634-4C8D-430D-8691-B1CF73795B35}">
      <dgm:prSet/>
      <dgm:spPr/>
      <dgm:t>
        <a:bodyPr/>
        <a:lstStyle/>
        <a:p>
          <a:endParaRPr lang="en-US"/>
        </a:p>
      </dgm:t>
    </dgm:pt>
    <dgm:pt modelId="{FDBB8BAA-964B-4430-AEDE-5E621D11F641}">
      <dgm:prSet phldrT="[Text]"/>
      <dgm:spPr/>
      <dgm:t>
        <a:bodyPr/>
        <a:lstStyle/>
        <a:p>
          <a:r>
            <a:rPr lang="en-US" dirty="0" smtClean="0"/>
            <a:t>Peer pressure</a:t>
          </a:r>
          <a:endParaRPr lang="en-US" dirty="0"/>
        </a:p>
      </dgm:t>
    </dgm:pt>
    <dgm:pt modelId="{281C0AB3-5EC2-44EE-8A8D-969EB6DB66E5}" type="parTrans" cxnId="{81027063-4AF1-4E3D-80E7-D5FAB963AA85}">
      <dgm:prSet/>
      <dgm:spPr/>
      <dgm:t>
        <a:bodyPr/>
        <a:lstStyle/>
        <a:p>
          <a:endParaRPr lang="en-US"/>
        </a:p>
      </dgm:t>
    </dgm:pt>
    <dgm:pt modelId="{2CFBDED9-EE5A-4C49-A725-E11031DF7FD5}" type="sibTrans" cxnId="{81027063-4AF1-4E3D-80E7-D5FAB963AA85}">
      <dgm:prSet/>
      <dgm:spPr/>
      <dgm:t>
        <a:bodyPr/>
        <a:lstStyle/>
        <a:p>
          <a:endParaRPr lang="en-US"/>
        </a:p>
      </dgm:t>
    </dgm:pt>
    <dgm:pt modelId="{F5B7108F-2AC2-42E7-819F-8BB59FDA7E9E}">
      <dgm:prSet phldrT="[Text]"/>
      <dgm:spPr/>
      <dgm:t>
        <a:bodyPr/>
        <a:lstStyle/>
        <a:p>
          <a:r>
            <a:rPr lang="en-US" dirty="0" smtClean="0"/>
            <a:t>Poor academic performance</a:t>
          </a:r>
          <a:endParaRPr lang="en-US" dirty="0"/>
        </a:p>
      </dgm:t>
    </dgm:pt>
    <dgm:pt modelId="{29587EAA-0B62-4721-8AF3-0CC938429835}" type="parTrans" cxnId="{C51D96DA-214B-4792-95C2-CF7292ECEADE}">
      <dgm:prSet/>
      <dgm:spPr/>
      <dgm:t>
        <a:bodyPr/>
        <a:lstStyle/>
        <a:p>
          <a:endParaRPr lang="en-US"/>
        </a:p>
      </dgm:t>
    </dgm:pt>
    <dgm:pt modelId="{85E685F9-3288-4BB3-B0DD-56C81BA024F5}" type="sibTrans" cxnId="{C51D96DA-214B-4792-95C2-CF7292ECEADE}">
      <dgm:prSet/>
      <dgm:spPr/>
      <dgm:t>
        <a:bodyPr/>
        <a:lstStyle/>
        <a:p>
          <a:endParaRPr lang="en-US"/>
        </a:p>
      </dgm:t>
    </dgm:pt>
    <dgm:pt modelId="{4A59FB57-6F45-4981-8925-EC3E4D990537}">
      <dgm:prSet phldrT="[Text]"/>
      <dgm:spPr/>
      <dgm:t>
        <a:bodyPr/>
        <a:lstStyle/>
        <a:p>
          <a:r>
            <a:rPr lang="en-US" dirty="0" smtClean="0"/>
            <a:t>Involvement in gangs</a:t>
          </a:r>
          <a:endParaRPr lang="en-US" dirty="0"/>
        </a:p>
      </dgm:t>
    </dgm:pt>
    <dgm:pt modelId="{61756F55-6DD7-473B-B465-3F6F05444368}" type="parTrans" cxnId="{1E471692-6183-4F8F-AEEC-9B6D60B2FEDE}">
      <dgm:prSet/>
      <dgm:spPr/>
      <dgm:t>
        <a:bodyPr/>
        <a:lstStyle/>
        <a:p>
          <a:endParaRPr lang="en-US"/>
        </a:p>
      </dgm:t>
    </dgm:pt>
    <dgm:pt modelId="{9D8155B4-BECA-46F7-B78E-D20856CEF16B}" type="sibTrans" cxnId="{1E471692-6183-4F8F-AEEC-9B6D60B2FEDE}">
      <dgm:prSet/>
      <dgm:spPr/>
      <dgm:t>
        <a:bodyPr/>
        <a:lstStyle/>
        <a:p>
          <a:endParaRPr lang="en-US"/>
        </a:p>
      </dgm:t>
    </dgm:pt>
    <dgm:pt modelId="{191D7AA4-C610-4371-9CB3-D0E7F1EC9983}">
      <dgm:prSet phldrT="[Text]"/>
      <dgm:spPr/>
      <dgm:t>
        <a:bodyPr/>
        <a:lstStyle/>
        <a:p>
          <a:r>
            <a:rPr lang="en-US" b="1" dirty="0" smtClean="0"/>
            <a:t>Community risk factors</a:t>
          </a:r>
          <a:endParaRPr lang="en-US" b="1" dirty="0"/>
        </a:p>
      </dgm:t>
    </dgm:pt>
    <dgm:pt modelId="{95BDCF16-7415-45AF-966F-47386674E974}" type="parTrans" cxnId="{03FB23EE-F6F4-4C16-8F10-124F3519FA48}">
      <dgm:prSet/>
      <dgm:spPr/>
      <dgm:t>
        <a:bodyPr/>
        <a:lstStyle/>
        <a:p>
          <a:endParaRPr lang="en-US"/>
        </a:p>
      </dgm:t>
    </dgm:pt>
    <dgm:pt modelId="{DC966C42-594E-4E93-9E77-9D115CCA4E9F}" type="sibTrans" cxnId="{03FB23EE-F6F4-4C16-8F10-124F3519FA48}">
      <dgm:prSet/>
      <dgm:spPr/>
      <dgm:t>
        <a:bodyPr/>
        <a:lstStyle/>
        <a:p>
          <a:endParaRPr lang="en-US"/>
        </a:p>
      </dgm:t>
    </dgm:pt>
    <dgm:pt modelId="{FEF1F093-CA40-4ED8-84CE-4043349B41C3}">
      <dgm:prSet phldrT="[Text]"/>
      <dgm:spPr/>
      <dgm:t>
        <a:bodyPr/>
        <a:lstStyle/>
        <a:p>
          <a:r>
            <a:rPr lang="en-US" dirty="0" smtClean="0"/>
            <a:t>Lack of economic opportunities</a:t>
          </a:r>
          <a:endParaRPr lang="en-US" dirty="0"/>
        </a:p>
      </dgm:t>
    </dgm:pt>
    <dgm:pt modelId="{C1364815-229C-4DB3-85BE-C565DE8E9FA5}" type="parTrans" cxnId="{6F6AB4C2-03F2-4D05-BBA0-354D490DCEC5}">
      <dgm:prSet/>
      <dgm:spPr/>
      <dgm:t>
        <a:bodyPr/>
        <a:lstStyle/>
        <a:p>
          <a:endParaRPr lang="en-US"/>
        </a:p>
      </dgm:t>
    </dgm:pt>
    <dgm:pt modelId="{28751699-4C1F-4304-B67D-B460F6D82740}" type="sibTrans" cxnId="{6F6AB4C2-03F2-4D05-BBA0-354D490DCEC5}">
      <dgm:prSet/>
      <dgm:spPr/>
      <dgm:t>
        <a:bodyPr/>
        <a:lstStyle/>
        <a:p>
          <a:endParaRPr lang="en-US"/>
        </a:p>
      </dgm:t>
    </dgm:pt>
    <dgm:pt modelId="{23E18021-F18C-4B46-8FF2-63C93EA4681F}">
      <dgm:prSet phldrT="[Text]"/>
      <dgm:spPr/>
      <dgm:t>
        <a:bodyPr/>
        <a:lstStyle/>
        <a:p>
          <a:r>
            <a:rPr lang="en-US" dirty="0" smtClean="0"/>
            <a:t>Poverty</a:t>
          </a:r>
          <a:endParaRPr lang="en-US" dirty="0"/>
        </a:p>
      </dgm:t>
    </dgm:pt>
    <dgm:pt modelId="{4284DD57-1DCB-42AA-B25A-67A17F4B64B9}" type="parTrans" cxnId="{222D1929-9AA6-4CEF-9B4B-E26A3D83E224}">
      <dgm:prSet/>
      <dgm:spPr/>
      <dgm:t>
        <a:bodyPr/>
        <a:lstStyle/>
        <a:p>
          <a:endParaRPr lang="en-US"/>
        </a:p>
      </dgm:t>
    </dgm:pt>
    <dgm:pt modelId="{33C79F81-29C7-4AEE-A732-89131F55F5BB}" type="sibTrans" cxnId="{222D1929-9AA6-4CEF-9B4B-E26A3D83E224}">
      <dgm:prSet/>
      <dgm:spPr/>
      <dgm:t>
        <a:bodyPr/>
        <a:lstStyle/>
        <a:p>
          <a:endParaRPr lang="en-US"/>
        </a:p>
      </dgm:t>
    </dgm:pt>
    <dgm:pt modelId="{B74743A3-67C4-4AB2-80E5-3FA7C47290C5}">
      <dgm:prSet phldrT="[Text]"/>
      <dgm:spPr/>
      <dgm:t>
        <a:bodyPr/>
        <a:lstStyle/>
        <a:p>
          <a:r>
            <a:rPr lang="en-US" dirty="0" smtClean="0"/>
            <a:t>Lack of social services</a:t>
          </a:r>
          <a:endParaRPr lang="en-US" dirty="0"/>
        </a:p>
      </dgm:t>
    </dgm:pt>
    <dgm:pt modelId="{7182D0DB-BE32-4CAA-A430-44C016CC3772}" type="parTrans" cxnId="{47C84F94-6F9F-4E68-A676-2B59DBCD463F}">
      <dgm:prSet/>
      <dgm:spPr/>
      <dgm:t>
        <a:bodyPr/>
        <a:lstStyle/>
        <a:p>
          <a:endParaRPr lang="en-US"/>
        </a:p>
      </dgm:t>
    </dgm:pt>
    <dgm:pt modelId="{3068A45C-F86B-4F29-87EB-64655B431822}" type="sibTrans" cxnId="{47C84F94-6F9F-4E68-A676-2B59DBCD463F}">
      <dgm:prSet/>
      <dgm:spPr/>
      <dgm:t>
        <a:bodyPr/>
        <a:lstStyle/>
        <a:p>
          <a:endParaRPr lang="en-US"/>
        </a:p>
      </dgm:t>
    </dgm:pt>
    <dgm:pt modelId="{1D579F49-DD79-4114-9399-18BDBC183031}">
      <dgm:prSet phldrT="[Text]"/>
      <dgm:spPr/>
      <dgm:t>
        <a:bodyPr/>
        <a:lstStyle/>
        <a:p>
          <a:r>
            <a:rPr lang="en-US" dirty="0" smtClean="0"/>
            <a:t>High crime and unemployment rates</a:t>
          </a:r>
          <a:endParaRPr lang="en-US" dirty="0"/>
        </a:p>
      </dgm:t>
    </dgm:pt>
    <dgm:pt modelId="{4C0677BF-1F53-4E3E-965F-4F250A6755C6}" type="parTrans" cxnId="{A0BD6BE7-E82F-4EF9-858E-F7DC630E3D38}">
      <dgm:prSet/>
      <dgm:spPr/>
      <dgm:t>
        <a:bodyPr/>
        <a:lstStyle/>
        <a:p>
          <a:endParaRPr lang="en-US"/>
        </a:p>
      </dgm:t>
    </dgm:pt>
    <dgm:pt modelId="{95415D33-6D48-4953-9443-EA6F7F01F3F8}" type="sibTrans" cxnId="{A0BD6BE7-E82F-4EF9-858E-F7DC630E3D38}">
      <dgm:prSet/>
      <dgm:spPr/>
      <dgm:t>
        <a:bodyPr/>
        <a:lstStyle/>
        <a:p>
          <a:endParaRPr lang="en-US"/>
        </a:p>
      </dgm:t>
    </dgm:pt>
    <dgm:pt modelId="{451EC799-F87D-4458-90C9-A5B1DF6FD06E}">
      <dgm:prSet phldrT="[Text]"/>
      <dgm:spPr/>
      <dgm:t>
        <a:bodyPr/>
        <a:lstStyle/>
        <a:p>
          <a:r>
            <a:rPr lang="en-US" dirty="0" smtClean="0"/>
            <a:t>Exposure to violence and abuse</a:t>
          </a:r>
          <a:endParaRPr lang="en-US" dirty="0"/>
        </a:p>
      </dgm:t>
    </dgm:pt>
    <dgm:pt modelId="{5E5D01BF-B96E-4457-8B09-22AA2729CE28}" type="parTrans" cxnId="{9EBE4AB6-F5E8-4EBE-B9F8-E03D8017DBFA}">
      <dgm:prSet/>
      <dgm:spPr/>
      <dgm:t>
        <a:bodyPr/>
        <a:lstStyle/>
        <a:p>
          <a:endParaRPr lang="en-US"/>
        </a:p>
      </dgm:t>
    </dgm:pt>
    <dgm:pt modelId="{C3A7B67D-A475-4C42-B1CD-A451D7CDE806}" type="sibTrans" cxnId="{9EBE4AB6-F5E8-4EBE-B9F8-E03D8017DBFA}">
      <dgm:prSet/>
      <dgm:spPr/>
      <dgm:t>
        <a:bodyPr/>
        <a:lstStyle/>
        <a:p>
          <a:endParaRPr lang="en-US"/>
        </a:p>
      </dgm:t>
    </dgm:pt>
    <dgm:pt modelId="{0E627FF4-27F6-4A54-81FF-36103708327A}">
      <dgm:prSet phldrT="[Text]"/>
      <dgm:spPr/>
      <dgm:t>
        <a:bodyPr/>
        <a:lstStyle/>
        <a:p>
          <a:r>
            <a:rPr lang="en-US" dirty="0" smtClean="0"/>
            <a:t>Access to weapons</a:t>
          </a:r>
          <a:endParaRPr lang="en-US" dirty="0"/>
        </a:p>
      </dgm:t>
    </dgm:pt>
    <dgm:pt modelId="{7E66F237-37FB-4FDF-B251-8CAB634FB782}" type="parTrans" cxnId="{F847E4A5-4BFE-4F8E-9E19-EB0C3FB52B75}">
      <dgm:prSet/>
      <dgm:spPr/>
      <dgm:t>
        <a:bodyPr/>
        <a:lstStyle/>
        <a:p>
          <a:endParaRPr lang="en-US"/>
        </a:p>
      </dgm:t>
    </dgm:pt>
    <dgm:pt modelId="{41536966-A937-4A61-8C03-56CD635B23B2}" type="sibTrans" cxnId="{F847E4A5-4BFE-4F8E-9E19-EB0C3FB52B75}">
      <dgm:prSet/>
      <dgm:spPr/>
      <dgm:t>
        <a:bodyPr/>
        <a:lstStyle/>
        <a:p>
          <a:endParaRPr lang="en-US"/>
        </a:p>
      </dgm:t>
    </dgm:pt>
    <dgm:pt modelId="{AA307D7D-ABB8-4FF9-BF73-F14025AA7824}" type="pres">
      <dgm:prSet presAssocID="{42FDD32D-C69C-4EBE-87B8-44860E0E91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2B21-846E-4B7C-9297-32E425D25888}" type="pres">
      <dgm:prSet presAssocID="{7E14957C-C0CF-487E-A257-871CE60146CF}" presName="composite" presStyleCnt="0"/>
      <dgm:spPr/>
    </dgm:pt>
    <dgm:pt modelId="{AA13E674-F43B-46DB-847B-F0E6498C264F}" type="pres">
      <dgm:prSet presAssocID="{7E14957C-C0CF-487E-A257-871CE60146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06667-B2C0-4D2E-BAFF-3A4D0A6952BF}" type="pres">
      <dgm:prSet presAssocID="{7E14957C-C0CF-487E-A257-871CE60146C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50C5-2B4D-4F90-B353-76402BF828EF}" type="pres">
      <dgm:prSet presAssocID="{3FF8CAB8-EF23-4F98-A541-FE5B58CB5FBE}" presName="space" presStyleCnt="0"/>
      <dgm:spPr/>
    </dgm:pt>
    <dgm:pt modelId="{18A51058-CA56-44CC-9710-08BA03640A49}" type="pres">
      <dgm:prSet presAssocID="{2C2E384B-0694-4E22-A20F-EEA07D5E8F3C}" presName="composite" presStyleCnt="0"/>
      <dgm:spPr/>
    </dgm:pt>
    <dgm:pt modelId="{6CFF6EC8-7409-4721-ABEF-18B996D38E2E}" type="pres">
      <dgm:prSet presAssocID="{2C2E384B-0694-4E22-A20F-EEA07D5E8F3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816C0-4EAD-4C29-83EF-1CC4EE28FDF7}" type="pres">
      <dgm:prSet presAssocID="{2C2E384B-0694-4E22-A20F-EEA07D5E8F3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CDA7F-FE94-4F82-B3E2-F7CCE55CCC92}" type="pres">
      <dgm:prSet presAssocID="{7705A911-4A82-42BC-8708-444C9B756E3B}" presName="space" presStyleCnt="0"/>
      <dgm:spPr/>
    </dgm:pt>
    <dgm:pt modelId="{1BDF6038-68AF-483A-8494-741E234203FC}" type="pres">
      <dgm:prSet presAssocID="{6F538E63-BC53-4E70-A367-2B191215A0F8}" presName="composite" presStyleCnt="0"/>
      <dgm:spPr/>
    </dgm:pt>
    <dgm:pt modelId="{79CE727C-BA63-4310-94C0-78A3AB2F5409}" type="pres">
      <dgm:prSet presAssocID="{6F538E63-BC53-4E70-A367-2B191215A0F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EAA5F-E41F-4039-81C0-BE15B9F16665}" type="pres">
      <dgm:prSet presAssocID="{6F538E63-BC53-4E70-A367-2B191215A0F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B2596-633E-4EF4-9EF6-290A35A06786}" type="pres">
      <dgm:prSet presAssocID="{0670238A-C82F-403C-8DCD-795CEA4E2A8A}" presName="space" presStyleCnt="0"/>
      <dgm:spPr/>
    </dgm:pt>
    <dgm:pt modelId="{8BEFC3ED-9AF9-4F49-AA85-3E0A08E33211}" type="pres">
      <dgm:prSet presAssocID="{191D7AA4-C610-4371-9CB3-D0E7F1EC9983}" presName="composite" presStyleCnt="0"/>
      <dgm:spPr/>
    </dgm:pt>
    <dgm:pt modelId="{4F103176-C5C6-4848-8574-FA8C8522E727}" type="pres">
      <dgm:prSet presAssocID="{191D7AA4-C610-4371-9CB3-D0E7F1EC998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66E58-B28C-456A-81DA-8897972B4D87}" type="pres">
      <dgm:prSet presAssocID="{191D7AA4-C610-4371-9CB3-D0E7F1EC998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7E4A5-4BFE-4F8E-9E19-EB0C3FB52B75}" srcId="{2C2E384B-0694-4E22-A20F-EEA07D5E8F3C}" destId="{0E627FF4-27F6-4A54-81FF-36103708327A}" srcOrd="2" destOrd="0" parTransId="{7E66F237-37FB-4FDF-B251-8CAB634FB782}" sibTransId="{41536966-A937-4A61-8C03-56CD635B23B2}"/>
    <dgm:cxn modelId="{75185ACF-3AB9-4292-A865-32F47C5E9B1E}" srcId="{2C2E384B-0694-4E22-A20F-EEA07D5E8F3C}" destId="{F2740B11-EFE2-4949-A357-F6452C85B8CD}" srcOrd="0" destOrd="0" parTransId="{F9DCFF39-7BE6-4D4E-A580-5233EBBAB137}" sibTransId="{E7F4D73E-6B88-4F27-87FE-A316D3FBB973}"/>
    <dgm:cxn modelId="{81CF2AF6-0CA9-46D2-87EC-089F9B8701B6}" srcId="{7E14957C-C0CF-487E-A257-871CE60146CF}" destId="{4AC4185E-562E-438D-B9BB-77664CD5594D}" srcOrd="3" destOrd="0" parTransId="{CD8D9D23-92D5-481C-8E10-0192072BDADD}" sibTransId="{F6078A4A-5991-4692-87E2-4C844C17D2E5}"/>
    <dgm:cxn modelId="{67E32A84-43D0-4C58-97DD-93620E5436D1}" type="presOf" srcId="{3F9DF35C-1049-4B0C-9060-DD0BE5C3C6C9}" destId="{AFBEAA5F-E41F-4039-81C0-BE15B9F16665}" srcOrd="0" destOrd="0" presId="urn:microsoft.com/office/officeart/2005/8/layout/hList1"/>
    <dgm:cxn modelId="{C51D96DA-214B-4792-95C2-CF7292ECEADE}" srcId="{6F538E63-BC53-4E70-A367-2B191215A0F8}" destId="{F5B7108F-2AC2-42E7-819F-8BB59FDA7E9E}" srcOrd="3" destOrd="0" parTransId="{29587EAA-0B62-4721-8AF3-0CC938429835}" sibTransId="{85E685F9-3288-4BB3-B0DD-56C81BA024F5}"/>
    <dgm:cxn modelId="{1A361FCB-AC45-4B79-8920-B9F208BA2B0C}" type="presOf" srcId="{4AC4185E-562E-438D-B9BB-77664CD5594D}" destId="{DBA06667-B2C0-4D2E-BAFF-3A4D0A6952BF}" srcOrd="0" destOrd="3" presId="urn:microsoft.com/office/officeart/2005/8/layout/hList1"/>
    <dgm:cxn modelId="{A81B12CE-9E45-45C9-B9AB-F0AF20E40679}" srcId="{7E14957C-C0CF-487E-A257-871CE60146CF}" destId="{8EEBBBAF-05C1-4935-9828-66FF9F18BCD0}" srcOrd="2" destOrd="0" parTransId="{4CCE4F49-5861-4335-8BFB-E369DA15B79E}" sibTransId="{89562A73-734E-48CF-B38B-C2C50AB95460}"/>
    <dgm:cxn modelId="{ED6F700A-467B-4EA2-A594-A8D2F80E20D2}" type="presOf" srcId="{4A59FB57-6F45-4981-8925-EC3E4D990537}" destId="{AFBEAA5F-E41F-4039-81C0-BE15B9F16665}" srcOrd="0" destOrd="4" presId="urn:microsoft.com/office/officeart/2005/8/layout/hList1"/>
    <dgm:cxn modelId="{A03F73A0-B0B4-4693-A77A-93E0565718AA}" srcId="{6F538E63-BC53-4E70-A367-2B191215A0F8}" destId="{3F9DF35C-1049-4B0C-9060-DD0BE5C3C6C9}" srcOrd="0" destOrd="0" parTransId="{BDBD38DC-F91F-4B4D-9254-06CC1CABD75A}" sibTransId="{92D92252-D53E-4D33-A492-2287E1836ED4}"/>
    <dgm:cxn modelId="{76D5F40B-2556-4623-ACDF-5AE60083004E}" type="presOf" srcId="{42FDD32D-C69C-4EBE-87B8-44860E0E9190}" destId="{AA307D7D-ABB8-4FF9-BF73-F14025AA7824}" srcOrd="0" destOrd="0" presId="urn:microsoft.com/office/officeart/2005/8/layout/hList1"/>
    <dgm:cxn modelId="{FE6FADAB-A4C5-446E-9670-336D4A4D82DF}" type="presOf" srcId="{1D579F49-DD79-4114-9399-18BDBC183031}" destId="{49366E58-B28C-456A-81DA-8897972B4D87}" srcOrd="0" destOrd="3" presId="urn:microsoft.com/office/officeart/2005/8/layout/hList1"/>
    <dgm:cxn modelId="{47C84F94-6F9F-4E68-A676-2B59DBCD463F}" srcId="{191D7AA4-C610-4371-9CB3-D0E7F1EC9983}" destId="{B74743A3-67C4-4AB2-80E5-3FA7C47290C5}" srcOrd="2" destOrd="0" parTransId="{7182D0DB-BE32-4CAA-A430-44C016CC3772}" sibTransId="{3068A45C-F86B-4F29-87EB-64655B431822}"/>
    <dgm:cxn modelId="{BFE1A5CF-942C-46E5-BA8D-C9A4F681CAFF}" type="presOf" srcId="{F2740B11-EFE2-4949-A357-F6452C85B8CD}" destId="{365816C0-4EAD-4C29-83EF-1CC4EE28FDF7}" srcOrd="0" destOrd="0" presId="urn:microsoft.com/office/officeart/2005/8/layout/hList1"/>
    <dgm:cxn modelId="{222D1929-9AA6-4CEF-9B4B-E26A3D83E224}" srcId="{191D7AA4-C610-4371-9CB3-D0E7F1EC9983}" destId="{23E18021-F18C-4B46-8FF2-63C93EA4681F}" srcOrd="1" destOrd="0" parTransId="{4284DD57-1DCB-42AA-B25A-67A17F4B64B9}" sibTransId="{33C79F81-29C7-4AEE-A732-89131F55F5BB}"/>
    <dgm:cxn modelId="{76F27F3F-7F40-417B-97D1-248E9AC4CE54}" type="presOf" srcId="{6F538E63-BC53-4E70-A367-2B191215A0F8}" destId="{79CE727C-BA63-4310-94C0-78A3AB2F5409}" srcOrd="0" destOrd="0" presId="urn:microsoft.com/office/officeart/2005/8/layout/hList1"/>
    <dgm:cxn modelId="{677BC3D6-B8E4-49E3-A16E-8240236ED252}" type="presOf" srcId="{7E14957C-C0CF-487E-A257-871CE60146CF}" destId="{AA13E674-F43B-46DB-847B-F0E6498C264F}" srcOrd="0" destOrd="0" presId="urn:microsoft.com/office/officeart/2005/8/layout/hList1"/>
    <dgm:cxn modelId="{661FD111-7676-4D12-9122-B8C19B7CA801}" type="presOf" srcId="{19961B6C-F585-4116-ABCD-1612CA97C1D3}" destId="{365816C0-4EAD-4C29-83EF-1CC4EE28FDF7}" srcOrd="0" destOrd="1" presId="urn:microsoft.com/office/officeart/2005/8/layout/hList1"/>
    <dgm:cxn modelId="{9033F4CE-B77B-406B-AFD0-9B3B9169BCDF}" type="presOf" srcId="{FDBB8BAA-964B-4430-AEDE-5E621D11F641}" destId="{AFBEAA5F-E41F-4039-81C0-BE15B9F16665}" srcOrd="0" destOrd="1" presId="urn:microsoft.com/office/officeart/2005/8/layout/hList1"/>
    <dgm:cxn modelId="{9EBE4AB6-F5E8-4EBE-B9F8-E03D8017DBFA}" srcId="{7E14957C-C0CF-487E-A257-871CE60146CF}" destId="{451EC799-F87D-4458-90C9-A5B1DF6FD06E}" srcOrd="1" destOrd="0" parTransId="{5E5D01BF-B96E-4457-8B09-22AA2729CE28}" sibTransId="{C3A7B67D-A475-4C42-B1CD-A451D7CDE806}"/>
    <dgm:cxn modelId="{B83AE782-C49D-4B2A-9CB9-2E6639C0131E}" type="presOf" srcId="{2C2E384B-0694-4E22-A20F-EEA07D5E8F3C}" destId="{6CFF6EC8-7409-4721-ABEF-18B996D38E2E}" srcOrd="0" destOrd="0" presId="urn:microsoft.com/office/officeart/2005/8/layout/hList1"/>
    <dgm:cxn modelId="{9B43A5DD-BE65-4624-B285-06D57064809C}" type="presOf" srcId="{FEF1F093-CA40-4ED8-84CE-4043349B41C3}" destId="{49366E58-B28C-456A-81DA-8897972B4D87}" srcOrd="0" destOrd="0" presId="urn:microsoft.com/office/officeart/2005/8/layout/hList1"/>
    <dgm:cxn modelId="{31D9456D-E618-47C9-ACD9-009620CCB51D}" type="presOf" srcId="{B74743A3-67C4-4AB2-80E5-3FA7C47290C5}" destId="{49366E58-B28C-456A-81DA-8897972B4D87}" srcOrd="0" destOrd="2" presId="urn:microsoft.com/office/officeart/2005/8/layout/hList1"/>
    <dgm:cxn modelId="{03FB23EE-F6F4-4C16-8F10-124F3519FA48}" srcId="{42FDD32D-C69C-4EBE-87B8-44860E0E9190}" destId="{191D7AA4-C610-4371-9CB3-D0E7F1EC9983}" srcOrd="3" destOrd="0" parTransId="{95BDCF16-7415-45AF-966F-47386674E974}" sibTransId="{DC966C42-594E-4E93-9E77-9D115CCA4E9F}"/>
    <dgm:cxn modelId="{4BCD753D-8B5D-49CA-9313-6B34CA1BDEB3}" type="presOf" srcId="{451EC799-F87D-4458-90C9-A5B1DF6FD06E}" destId="{DBA06667-B2C0-4D2E-BAFF-3A4D0A6952BF}" srcOrd="0" destOrd="1" presId="urn:microsoft.com/office/officeart/2005/8/layout/hList1"/>
    <dgm:cxn modelId="{6961BF08-2256-4D15-8B7B-AA9F4D8BE37A}" type="presOf" srcId="{191D7AA4-C610-4371-9CB3-D0E7F1EC9983}" destId="{4F103176-C5C6-4848-8574-FA8C8522E727}" srcOrd="0" destOrd="0" presId="urn:microsoft.com/office/officeart/2005/8/layout/hList1"/>
    <dgm:cxn modelId="{50E08325-FC5C-43E7-BFEB-407F41164927}" srcId="{42FDD32D-C69C-4EBE-87B8-44860E0E9190}" destId="{6F538E63-BC53-4E70-A367-2B191215A0F8}" srcOrd="2" destOrd="0" parTransId="{9D425F6B-E4A0-498E-A6F7-03D90BE13896}" sibTransId="{0670238A-C82F-403C-8DCD-795CEA4E2A8A}"/>
    <dgm:cxn modelId="{81027063-4AF1-4E3D-80E7-D5FAB963AA85}" srcId="{6F538E63-BC53-4E70-A367-2B191215A0F8}" destId="{FDBB8BAA-964B-4430-AEDE-5E621D11F641}" srcOrd="1" destOrd="0" parTransId="{281C0AB3-5EC2-44EE-8A8D-969EB6DB66E5}" sibTransId="{2CFBDED9-EE5A-4C49-A725-E11031DF7FD5}"/>
    <dgm:cxn modelId="{033C0A2F-FBD7-400D-9DBA-76DB0E97BFAD}" srcId="{7E14957C-C0CF-487E-A257-871CE60146CF}" destId="{9946D634-1F90-4595-96EE-F6FE2E6F8549}" srcOrd="0" destOrd="0" parTransId="{1E1C0E1C-CD35-4A47-9A7E-C301BFD0091E}" sibTransId="{659A37D0-560F-495D-9925-53C367117DFE}"/>
    <dgm:cxn modelId="{9999B7AE-64F4-4D3A-BD6D-F9651F0841C6}" type="presOf" srcId="{0E627FF4-27F6-4A54-81FF-36103708327A}" destId="{365816C0-4EAD-4C29-83EF-1CC4EE28FDF7}" srcOrd="0" destOrd="2" presId="urn:microsoft.com/office/officeart/2005/8/layout/hList1"/>
    <dgm:cxn modelId="{A0BD6BE7-E82F-4EF9-858E-F7DC630E3D38}" srcId="{191D7AA4-C610-4371-9CB3-D0E7F1EC9983}" destId="{1D579F49-DD79-4114-9399-18BDBC183031}" srcOrd="3" destOrd="0" parTransId="{4C0677BF-1F53-4E3E-965F-4F250A6755C6}" sibTransId="{95415D33-6D48-4953-9443-EA6F7F01F3F8}"/>
    <dgm:cxn modelId="{A69C8D53-E4B8-4B5B-9665-7DBB45353055}" type="presOf" srcId="{8EEBBBAF-05C1-4935-9828-66FF9F18BCD0}" destId="{DBA06667-B2C0-4D2E-BAFF-3A4D0A6952BF}" srcOrd="0" destOrd="2" presId="urn:microsoft.com/office/officeart/2005/8/layout/hList1"/>
    <dgm:cxn modelId="{CEE7CB37-47D4-446E-9720-03DC14845E06}" type="presOf" srcId="{F5B7108F-2AC2-42E7-819F-8BB59FDA7E9E}" destId="{AFBEAA5F-E41F-4039-81C0-BE15B9F16665}" srcOrd="0" destOrd="3" presId="urn:microsoft.com/office/officeart/2005/8/layout/hList1"/>
    <dgm:cxn modelId="{6C43C9D4-D877-4603-9EE0-A5DF14235749}" srcId="{42FDD32D-C69C-4EBE-87B8-44860E0E9190}" destId="{7E14957C-C0CF-487E-A257-871CE60146CF}" srcOrd="0" destOrd="0" parTransId="{93C88C89-8476-4DBC-AF1A-D18B07CD2EB9}" sibTransId="{3FF8CAB8-EF23-4F98-A541-FE5B58CB5FBE}"/>
    <dgm:cxn modelId="{316C4A62-D5D2-4E1C-9A18-E51014EE2D67}" type="presOf" srcId="{9946D634-1F90-4595-96EE-F6FE2E6F8549}" destId="{DBA06667-B2C0-4D2E-BAFF-3A4D0A6952BF}" srcOrd="0" destOrd="0" presId="urn:microsoft.com/office/officeart/2005/8/layout/hList1"/>
    <dgm:cxn modelId="{6FD64634-4C8D-430D-8691-B1CF73795B35}" srcId="{2C2E384B-0694-4E22-A20F-EEA07D5E8F3C}" destId="{19961B6C-F585-4116-ABCD-1612CA97C1D3}" srcOrd="1" destOrd="0" parTransId="{B038B9DB-9FB3-4F06-AFC4-E8821469A1ED}" sibTransId="{A07C2A3A-A541-48D0-B368-4EDD3CB7DA20}"/>
    <dgm:cxn modelId="{BBC9D190-2B6B-4180-9A20-0EE4BA9DADFA}" type="presOf" srcId="{23E18021-F18C-4B46-8FF2-63C93EA4681F}" destId="{49366E58-B28C-456A-81DA-8897972B4D87}" srcOrd="0" destOrd="1" presId="urn:microsoft.com/office/officeart/2005/8/layout/hList1"/>
    <dgm:cxn modelId="{1E471692-6183-4F8F-AEEC-9B6D60B2FEDE}" srcId="{6F538E63-BC53-4E70-A367-2B191215A0F8}" destId="{4A59FB57-6F45-4981-8925-EC3E4D990537}" srcOrd="4" destOrd="0" parTransId="{61756F55-6DD7-473B-B465-3F6F05444368}" sibTransId="{9D8155B4-BECA-46F7-B78E-D20856CEF16B}"/>
    <dgm:cxn modelId="{6F6AB4C2-03F2-4D05-BBA0-354D490DCEC5}" srcId="{191D7AA4-C610-4371-9CB3-D0E7F1EC9983}" destId="{FEF1F093-CA40-4ED8-84CE-4043349B41C3}" srcOrd="0" destOrd="0" parTransId="{C1364815-229C-4DB3-85BE-C565DE8E9FA5}" sibTransId="{28751699-4C1F-4304-B67D-B460F6D82740}"/>
    <dgm:cxn modelId="{C6479A86-5868-46BB-B920-3780C046FEE0}" srcId="{42FDD32D-C69C-4EBE-87B8-44860E0E9190}" destId="{2C2E384B-0694-4E22-A20F-EEA07D5E8F3C}" srcOrd="1" destOrd="0" parTransId="{498E570B-A243-4B6A-A0CD-42CBBF5CA4B9}" sibTransId="{7705A911-4A82-42BC-8708-444C9B756E3B}"/>
    <dgm:cxn modelId="{9086B9B7-6264-4815-82DA-1A31563C69ED}" srcId="{6F538E63-BC53-4E70-A367-2B191215A0F8}" destId="{CC6F325C-667F-4058-B198-FC483BBB389E}" srcOrd="2" destOrd="0" parTransId="{12BDF62D-3263-455D-AE22-C730BEED0078}" sibTransId="{17E254C6-0864-4359-8F35-E2CE008C95EE}"/>
    <dgm:cxn modelId="{39F9F215-F91D-4AFE-8947-B4C40C2FD30E}" type="presOf" srcId="{CC6F325C-667F-4058-B198-FC483BBB389E}" destId="{AFBEAA5F-E41F-4039-81C0-BE15B9F16665}" srcOrd="0" destOrd="2" presId="urn:microsoft.com/office/officeart/2005/8/layout/hList1"/>
    <dgm:cxn modelId="{D88F7CAF-4D14-42D6-8FFF-84EB405C9970}" type="presParOf" srcId="{AA307D7D-ABB8-4FF9-BF73-F14025AA7824}" destId="{97FF2B21-846E-4B7C-9297-32E425D25888}" srcOrd="0" destOrd="0" presId="urn:microsoft.com/office/officeart/2005/8/layout/hList1"/>
    <dgm:cxn modelId="{ACD48D42-3204-4209-B2A8-34DA7BDCE32B}" type="presParOf" srcId="{97FF2B21-846E-4B7C-9297-32E425D25888}" destId="{AA13E674-F43B-46DB-847B-F0E6498C264F}" srcOrd="0" destOrd="0" presId="urn:microsoft.com/office/officeart/2005/8/layout/hList1"/>
    <dgm:cxn modelId="{61C82600-3362-4925-AE1E-F5D9317DA404}" type="presParOf" srcId="{97FF2B21-846E-4B7C-9297-32E425D25888}" destId="{DBA06667-B2C0-4D2E-BAFF-3A4D0A6952BF}" srcOrd="1" destOrd="0" presId="urn:microsoft.com/office/officeart/2005/8/layout/hList1"/>
    <dgm:cxn modelId="{4F484FDD-F44C-4081-B348-A464B73BB4D1}" type="presParOf" srcId="{AA307D7D-ABB8-4FF9-BF73-F14025AA7824}" destId="{B99050C5-2B4D-4F90-B353-76402BF828EF}" srcOrd="1" destOrd="0" presId="urn:microsoft.com/office/officeart/2005/8/layout/hList1"/>
    <dgm:cxn modelId="{FB2FCAB0-7571-4D73-BD4D-371F9606AA8A}" type="presParOf" srcId="{AA307D7D-ABB8-4FF9-BF73-F14025AA7824}" destId="{18A51058-CA56-44CC-9710-08BA03640A49}" srcOrd="2" destOrd="0" presId="urn:microsoft.com/office/officeart/2005/8/layout/hList1"/>
    <dgm:cxn modelId="{1ECA7469-9830-4119-8800-9D580E08F1FB}" type="presParOf" srcId="{18A51058-CA56-44CC-9710-08BA03640A49}" destId="{6CFF6EC8-7409-4721-ABEF-18B996D38E2E}" srcOrd="0" destOrd="0" presId="urn:microsoft.com/office/officeart/2005/8/layout/hList1"/>
    <dgm:cxn modelId="{448C5228-5FCE-4013-B8D7-C0E829D52754}" type="presParOf" srcId="{18A51058-CA56-44CC-9710-08BA03640A49}" destId="{365816C0-4EAD-4C29-83EF-1CC4EE28FDF7}" srcOrd="1" destOrd="0" presId="urn:microsoft.com/office/officeart/2005/8/layout/hList1"/>
    <dgm:cxn modelId="{F931DA25-CF0B-4B27-949A-FB3F1E72D157}" type="presParOf" srcId="{AA307D7D-ABB8-4FF9-BF73-F14025AA7824}" destId="{5ACCDA7F-FE94-4F82-B3E2-F7CCE55CCC92}" srcOrd="3" destOrd="0" presId="urn:microsoft.com/office/officeart/2005/8/layout/hList1"/>
    <dgm:cxn modelId="{5C87EFC9-0D4F-4279-94B5-15ED9DF38823}" type="presParOf" srcId="{AA307D7D-ABB8-4FF9-BF73-F14025AA7824}" destId="{1BDF6038-68AF-483A-8494-741E234203FC}" srcOrd="4" destOrd="0" presId="urn:microsoft.com/office/officeart/2005/8/layout/hList1"/>
    <dgm:cxn modelId="{3A32188A-5646-44F9-B366-7DC568AD7E0A}" type="presParOf" srcId="{1BDF6038-68AF-483A-8494-741E234203FC}" destId="{79CE727C-BA63-4310-94C0-78A3AB2F5409}" srcOrd="0" destOrd="0" presId="urn:microsoft.com/office/officeart/2005/8/layout/hList1"/>
    <dgm:cxn modelId="{30658706-50C3-4372-A09A-F30C13386E75}" type="presParOf" srcId="{1BDF6038-68AF-483A-8494-741E234203FC}" destId="{AFBEAA5F-E41F-4039-81C0-BE15B9F16665}" srcOrd="1" destOrd="0" presId="urn:microsoft.com/office/officeart/2005/8/layout/hList1"/>
    <dgm:cxn modelId="{1FB3418E-3B59-4B75-87C7-C57D7A8A733B}" type="presParOf" srcId="{AA307D7D-ABB8-4FF9-BF73-F14025AA7824}" destId="{54AB2596-633E-4EF4-9EF6-290A35A06786}" srcOrd="5" destOrd="0" presId="urn:microsoft.com/office/officeart/2005/8/layout/hList1"/>
    <dgm:cxn modelId="{BF378E53-5CEC-4A9A-BF04-117D1EDBC07C}" type="presParOf" srcId="{AA307D7D-ABB8-4FF9-BF73-F14025AA7824}" destId="{8BEFC3ED-9AF9-4F49-AA85-3E0A08E33211}" srcOrd="6" destOrd="0" presId="urn:microsoft.com/office/officeart/2005/8/layout/hList1"/>
    <dgm:cxn modelId="{ACBF6A07-0107-473D-AC36-B17304CC4994}" type="presParOf" srcId="{8BEFC3ED-9AF9-4F49-AA85-3E0A08E33211}" destId="{4F103176-C5C6-4848-8574-FA8C8522E727}" srcOrd="0" destOrd="0" presId="urn:microsoft.com/office/officeart/2005/8/layout/hList1"/>
    <dgm:cxn modelId="{63AC2C31-47A4-4AB8-AE51-5312D12E8DCE}" type="presParOf" srcId="{8BEFC3ED-9AF9-4F49-AA85-3E0A08E33211}" destId="{49366E58-B28C-456A-81DA-8897972B4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08EB4F-1FA0-4049-B693-B1FC5D9986FD}" type="doc">
      <dgm:prSet loTypeId="urn:microsoft.com/office/officeart/2005/8/layout/cycle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8C117F-FADB-4639-8E5B-C34FD343B11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/>
            <a:t>Calm</a:t>
          </a:r>
          <a:endParaRPr lang="en-US" sz="1600" b="1" dirty="0"/>
        </a:p>
      </dgm:t>
    </dgm:pt>
    <dgm:pt modelId="{20327E73-F579-46D6-B8AC-C3F7A7E91B91}" type="parTrans" cxnId="{655598FE-15E6-49F1-A099-377ED7F3F5E2}">
      <dgm:prSet/>
      <dgm:spPr/>
      <dgm:t>
        <a:bodyPr/>
        <a:lstStyle/>
        <a:p>
          <a:endParaRPr lang="en-US"/>
        </a:p>
      </dgm:t>
    </dgm:pt>
    <dgm:pt modelId="{78FB6525-BF0D-4EFE-8D46-42138607C296}" type="sibTrans" cxnId="{655598FE-15E6-49F1-A099-377ED7F3F5E2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1A752ED0-046A-41EA-8C74-85D304D0396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/>
            <a:t>Abuser acts like abuse never happened and may give gifts</a:t>
          </a:r>
          <a:endParaRPr lang="en-US" sz="1400" dirty="0"/>
        </a:p>
      </dgm:t>
    </dgm:pt>
    <dgm:pt modelId="{41146EBA-D88C-4E8A-AF67-5DF227F2BDBF}" type="parTrans" cxnId="{F8DEC16E-B0E0-487F-BAFB-F4B6C1F0E6BA}">
      <dgm:prSet/>
      <dgm:spPr/>
      <dgm:t>
        <a:bodyPr/>
        <a:lstStyle/>
        <a:p>
          <a:endParaRPr lang="en-US"/>
        </a:p>
      </dgm:t>
    </dgm:pt>
    <dgm:pt modelId="{9FAB5C79-C43C-4437-951D-0DF781F219F8}" type="sibTrans" cxnId="{F8DEC16E-B0E0-487F-BAFB-F4B6C1F0E6BA}">
      <dgm:prSet/>
      <dgm:spPr/>
      <dgm:t>
        <a:bodyPr/>
        <a:lstStyle/>
        <a:p>
          <a:endParaRPr lang="en-US"/>
        </a:p>
      </dgm:t>
    </dgm:pt>
    <dgm:pt modelId="{354E7A3C-12A6-4F98-85A0-3D0C3D786AD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/>
            <a:t>Tension building</a:t>
          </a:r>
          <a:endParaRPr lang="en-US" sz="1800" b="1" dirty="0"/>
        </a:p>
      </dgm:t>
    </dgm:pt>
    <dgm:pt modelId="{19085913-FAAA-4310-9629-11DFAD75B5DB}" type="parTrans" cxnId="{F78FD672-C3FB-4C2A-9360-E74B2BE856F9}">
      <dgm:prSet/>
      <dgm:spPr/>
      <dgm:t>
        <a:bodyPr/>
        <a:lstStyle/>
        <a:p>
          <a:endParaRPr lang="en-US"/>
        </a:p>
      </dgm:t>
    </dgm:pt>
    <dgm:pt modelId="{5F8C7123-6B8E-44DA-A8E1-9FEA875BA4CB}" type="sibTrans" cxnId="{F78FD672-C3FB-4C2A-9360-E74B2BE856F9}">
      <dgm:prSet/>
      <dgm:spPr/>
      <dgm:t>
        <a:bodyPr/>
        <a:lstStyle/>
        <a:p>
          <a:endParaRPr lang="en-US"/>
        </a:p>
      </dgm:t>
    </dgm:pt>
    <dgm:pt modelId="{4B9EEC66-9FBB-4AC5-995D-B88A260B0B7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/>
            <a:t>Abuser grows angry and victim is “walking on eggshells”</a:t>
          </a:r>
          <a:endParaRPr lang="en-US" sz="1400" dirty="0"/>
        </a:p>
      </dgm:t>
    </dgm:pt>
    <dgm:pt modelId="{9D8978EB-9EA5-4479-9BBC-940ECEFD5048}" type="parTrans" cxnId="{38859136-85E5-4F7F-82F8-17878FFC77BE}">
      <dgm:prSet/>
      <dgm:spPr/>
      <dgm:t>
        <a:bodyPr/>
        <a:lstStyle/>
        <a:p>
          <a:endParaRPr lang="en-US"/>
        </a:p>
      </dgm:t>
    </dgm:pt>
    <dgm:pt modelId="{C04849EF-6DD9-4869-B0AA-FD1BC7183A23}" type="sibTrans" cxnId="{38859136-85E5-4F7F-82F8-17878FFC77BE}">
      <dgm:prSet/>
      <dgm:spPr/>
      <dgm:t>
        <a:bodyPr/>
        <a:lstStyle/>
        <a:p>
          <a:endParaRPr lang="en-US"/>
        </a:p>
      </dgm:t>
    </dgm:pt>
    <dgm:pt modelId="{91A891AB-B2B6-4B8C-8E22-103BC3E7110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/>
            <a:t>Incident</a:t>
          </a:r>
          <a:endParaRPr lang="en-US" sz="1600" b="1" dirty="0"/>
        </a:p>
      </dgm:t>
    </dgm:pt>
    <dgm:pt modelId="{743EB0C3-BD65-4866-82B6-9898E6A68245}" type="parTrans" cxnId="{D6FCE06C-EEDD-41E3-959A-91B18B8B0EB5}">
      <dgm:prSet/>
      <dgm:spPr/>
      <dgm:t>
        <a:bodyPr/>
        <a:lstStyle/>
        <a:p>
          <a:endParaRPr lang="en-US"/>
        </a:p>
      </dgm:t>
    </dgm:pt>
    <dgm:pt modelId="{BF9C9491-52A9-4F57-A8AF-6004CF947B8B}" type="sibTrans" cxnId="{D6FCE06C-EEDD-41E3-959A-91B18B8B0EB5}">
      <dgm:prSet/>
      <dgm:spPr/>
      <dgm:t>
        <a:bodyPr/>
        <a:lstStyle/>
        <a:p>
          <a:endParaRPr lang="en-US"/>
        </a:p>
      </dgm:t>
    </dgm:pt>
    <dgm:pt modelId="{C1A84B4A-3114-49B3-A1E4-0834831610F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/>
            <a:t>Abuse (of any type) occurs</a:t>
          </a:r>
          <a:endParaRPr lang="en-US" sz="1400" dirty="0"/>
        </a:p>
      </dgm:t>
    </dgm:pt>
    <dgm:pt modelId="{5EB19E6F-555D-4582-8530-A8142AB2B975}" type="parTrans" cxnId="{B089BFC7-E329-4902-81E9-1FD204F664C0}">
      <dgm:prSet/>
      <dgm:spPr/>
      <dgm:t>
        <a:bodyPr/>
        <a:lstStyle/>
        <a:p>
          <a:endParaRPr lang="en-US"/>
        </a:p>
      </dgm:t>
    </dgm:pt>
    <dgm:pt modelId="{D5467725-0C08-48B1-A317-BA8D03567EE4}" type="sibTrans" cxnId="{B089BFC7-E329-4902-81E9-1FD204F664C0}">
      <dgm:prSet/>
      <dgm:spPr/>
      <dgm:t>
        <a:bodyPr/>
        <a:lstStyle/>
        <a:p>
          <a:endParaRPr lang="en-US"/>
        </a:p>
      </dgm:t>
    </dgm:pt>
    <dgm:pt modelId="{24C37A6F-1ADE-403E-9E7B-A1A4601B2AF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/>
            <a:t>Reconciliation</a:t>
          </a:r>
          <a:endParaRPr lang="en-US" sz="1600" b="1" dirty="0"/>
        </a:p>
      </dgm:t>
    </dgm:pt>
    <dgm:pt modelId="{C209B557-BFEE-4559-8731-38B571D27386}" type="parTrans" cxnId="{CF5CEBAE-DA07-434C-831A-0BB355F99A59}">
      <dgm:prSet/>
      <dgm:spPr/>
      <dgm:t>
        <a:bodyPr/>
        <a:lstStyle/>
        <a:p>
          <a:endParaRPr lang="en-US"/>
        </a:p>
      </dgm:t>
    </dgm:pt>
    <dgm:pt modelId="{5894AD70-2B77-412A-B452-AADC9CC23899}" type="sibTrans" cxnId="{CF5CEBAE-DA07-434C-831A-0BB355F99A59}">
      <dgm:prSet/>
      <dgm:spPr/>
      <dgm:t>
        <a:bodyPr/>
        <a:lstStyle/>
        <a:p>
          <a:endParaRPr lang="en-US"/>
        </a:p>
      </dgm:t>
    </dgm:pt>
    <dgm:pt modelId="{BE21049A-1AB8-4DDB-9A85-AA896BA6BF8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/>
            <a:t>Abuser apologizes, blames victim, or denies abuse occurred</a:t>
          </a:r>
          <a:endParaRPr lang="en-US" sz="1400" dirty="0"/>
        </a:p>
      </dgm:t>
    </dgm:pt>
    <dgm:pt modelId="{BAC92B4A-8F2A-4713-8BE3-34EB48546EC9}" type="parTrans" cxnId="{CB8625D5-217A-4206-B133-720FB1019EE6}">
      <dgm:prSet/>
      <dgm:spPr/>
      <dgm:t>
        <a:bodyPr/>
        <a:lstStyle/>
        <a:p>
          <a:endParaRPr lang="en-US"/>
        </a:p>
      </dgm:t>
    </dgm:pt>
    <dgm:pt modelId="{5D10529E-6CC8-40E1-94B8-29625690ED31}" type="sibTrans" cxnId="{CB8625D5-217A-4206-B133-720FB1019EE6}">
      <dgm:prSet/>
      <dgm:spPr/>
      <dgm:t>
        <a:bodyPr/>
        <a:lstStyle/>
        <a:p>
          <a:endParaRPr lang="en-US"/>
        </a:p>
      </dgm:t>
    </dgm:pt>
    <dgm:pt modelId="{C7809328-9B65-481A-87F5-9F1D5E43FACD}" type="pres">
      <dgm:prSet presAssocID="{6A08EB4F-1FA0-4049-B693-B1FC5D998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EFAF8-9F37-4F3F-AD8A-433B017CB8C5}" type="pres">
      <dgm:prSet presAssocID="{6A08EB4F-1FA0-4049-B693-B1FC5D9986FD}" presName="cycle" presStyleCnt="0"/>
      <dgm:spPr/>
    </dgm:pt>
    <dgm:pt modelId="{637EF99B-1BD1-4C30-8143-BF453B38B1E4}" type="pres">
      <dgm:prSet presAssocID="{358C117F-FADB-4639-8E5B-C34FD343B11B}" presName="nodeFirstNode" presStyleLbl="node1" presStyleIdx="0" presStyleCnt="4" custScaleX="129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963A8-9DC2-4B0B-ABB4-1FB7942B7AB5}" type="pres">
      <dgm:prSet presAssocID="{78FB6525-BF0D-4EFE-8D46-42138607C296}" presName="sibTransFirstNode" presStyleLbl="bgShp" presStyleIdx="0" presStyleCnt="1" custAng="205974" custScaleX="108394" custLinFactNeighborY="3094"/>
      <dgm:spPr/>
      <dgm:t>
        <a:bodyPr/>
        <a:lstStyle/>
        <a:p>
          <a:endParaRPr lang="en-US"/>
        </a:p>
      </dgm:t>
    </dgm:pt>
    <dgm:pt modelId="{204317BB-A9B4-4D4B-9ACB-F7C30C67E3E6}" type="pres">
      <dgm:prSet presAssocID="{354E7A3C-12A6-4F98-85A0-3D0C3D786AD8}" presName="nodeFollowingNodes" presStyleLbl="node1" presStyleIdx="1" presStyleCnt="4" custScaleX="129132" custRadScaleRad="117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45EA-E44F-4E64-AEC4-8B5811BBC0D5}" type="pres">
      <dgm:prSet presAssocID="{91A891AB-B2B6-4B8C-8E22-103BC3E71104}" presName="nodeFollowingNodes" presStyleLbl="node1" presStyleIdx="2" presStyleCnt="4" custScaleX="129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174DA-D08A-47E6-A569-5979D8BE8B08}" type="pres">
      <dgm:prSet presAssocID="{24C37A6F-1ADE-403E-9E7B-A1A4601B2AFE}" presName="nodeFollowingNodes" presStyleLbl="node1" presStyleIdx="3" presStyleCnt="4" custScaleX="129132" custRadScaleRad="124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FD672-C3FB-4C2A-9360-E74B2BE856F9}" srcId="{6A08EB4F-1FA0-4049-B693-B1FC5D9986FD}" destId="{354E7A3C-12A6-4F98-85A0-3D0C3D786AD8}" srcOrd="1" destOrd="0" parTransId="{19085913-FAAA-4310-9629-11DFAD75B5DB}" sibTransId="{5F8C7123-6B8E-44DA-A8E1-9FEA875BA4CB}"/>
    <dgm:cxn modelId="{985A9EE5-A1BB-46E9-966C-C35D47904A9B}" type="presOf" srcId="{1A752ED0-046A-41EA-8C74-85D304D03968}" destId="{637EF99B-1BD1-4C30-8143-BF453B38B1E4}" srcOrd="0" destOrd="1" presId="urn:microsoft.com/office/officeart/2005/8/layout/cycle3"/>
    <dgm:cxn modelId="{F8DEC16E-B0E0-487F-BAFB-F4B6C1F0E6BA}" srcId="{358C117F-FADB-4639-8E5B-C34FD343B11B}" destId="{1A752ED0-046A-41EA-8C74-85D304D03968}" srcOrd="0" destOrd="0" parTransId="{41146EBA-D88C-4E8A-AF67-5DF227F2BDBF}" sibTransId="{9FAB5C79-C43C-4437-951D-0DF781F219F8}"/>
    <dgm:cxn modelId="{CF5CEBAE-DA07-434C-831A-0BB355F99A59}" srcId="{6A08EB4F-1FA0-4049-B693-B1FC5D9986FD}" destId="{24C37A6F-1ADE-403E-9E7B-A1A4601B2AFE}" srcOrd="3" destOrd="0" parTransId="{C209B557-BFEE-4559-8731-38B571D27386}" sibTransId="{5894AD70-2B77-412A-B452-AADC9CC23899}"/>
    <dgm:cxn modelId="{6A626876-D249-4C94-A7D1-F475BF5712D7}" type="presOf" srcId="{6A08EB4F-1FA0-4049-B693-B1FC5D9986FD}" destId="{C7809328-9B65-481A-87F5-9F1D5E43FACD}" srcOrd="0" destOrd="0" presId="urn:microsoft.com/office/officeart/2005/8/layout/cycle3"/>
    <dgm:cxn modelId="{8C1E4D8E-BFBB-435F-9503-721A04E42CA8}" type="presOf" srcId="{24C37A6F-1ADE-403E-9E7B-A1A4601B2AFE}" destId="{1F3174DA-D08A-47E6-A569-5979D8BE8B08}" srcOrd="0" destOrd="0" presId="urn:microsoft.com/office/officeart/2005/8/layout/cycle3"/>
    <dgm:cxn modelId="{38859136-85E5-4F7F-82F8-17878FFC77BE}" srcId="{354E7A3C-12A6-4F98-85A0-3D0C3D786AD8}" destId="{4B9EEC66-9FBB-4AC5-995D-B88A260B0B73}" srcOrd="0" destOrd="0" parTransId="{9D8978EB-9EA5-4479-9BBC-940ECEFD5048}" sibTransId="{C04849EF-6DD9-4869-B0AA-FD1BC7183A23}"/>
    <dgm:cxn modelId="{FAC1F3BD-6CB4-4B01-A65C-0BDC8039957E}" type="presOf" srcId="{91A891AB-B2B6-4B8C-8E22-103BC3E71104}" destId="{3A0445EA-E44F-4E64-AEC4-8B5811BBC0D5}" srcOrd="0" destOrd="0" presId="urn:microsoft.com/office/officeart/2005/8/layout/cycle3"/>
    <dgm:cxn modelId="{5534B0F6-9907-4D2F-8EFE-67E2AD03B50E}" type="presOf" srcId="{C1A84B4A-3114-49B3-A1E4-0834831610F4}" destId="{3A0445EA-E44F-4E64-AEC4-8B5811BBC0D5}" srcOrd="0" destOrd="1" presId="urn:microsoft.com/office/officeart/2005/8/layout/cycle3"/>
    <dgm:cxn modelId="{1A85D4D3-6565-4D93-874F-4CBAB2164CCB}" type="presOf" srcId="{BE21049A-1AB8-4DDB-9A85-AA896BA6BF82}" destId="{1F3174DA-D08A-47E6-A569-5979D8BE8B08}" srcOrd="0" destOrd="1" presId="urn:microsoft.com/office/officeart/2005/8/layout/cycle3"/>
    <dgm:cxn modelId="{FF893B57-8F9E-4A6F-9BAC-BAC043973B0D}" type="presOf" srcId="{358C117F-FADB-4639-8E5B-C34FD343B11B}" destId="{637EF99B-1BD1-4C30-8143-BF453B38B1E4}" srcOrd="0" destOrd="0" presId="urn:microsoft.com/office/officeart/2005/8/layout/cycle3"/>
    <dgm:cxn modelId="{5957CF73-A758-4DCB-AFDD-4FAF8060E8C1}" type="presOf" srcId="{4B9EEC66-9FBB-4AC5-995D-B88A260B0B73}" destId="{204317BB-A9B4-4D4B-9ACB-F7C30C67E3E6}" srcOrd="0" destOrd="1" presId="urn:microsoft.com/office/officeart/2005/8/layout/cycle3"/>
    <dgm:cxn modelId="{8C85443F-C250-4989-BAB8-EDF0365BAD85}" type="presOf" srcId="{354E7A3C-12A6-4F98-85A0-3D0C3D786AD8}" destId="{204317BB-A9B4-4D4B-9ACB-F7C30C67E3E6}" srcOrd="0" destOrd="0" presId="urn:microsoft.com/office/officeart/2005/8/layout/cycle3"/>
    <dgm:cxn modelId="{D6FCE06C-EEDD-41E3-959A-91B18B8B0EB5}" srcId="{6A08EB4F-1FA0-4049-B693-B1FC5D9986FD}" destId="{91A891AB-B2B6-4B8C-8E22-103BC3E71104}" srcOrd="2" destOrd="0" parTransId="{743EB0C3-BD65-4866-82B6-9898E6A68245}" sibTransId="{BF9C9491-52A9-4F57-A8AF-6004CF947B8B}"/>
    <dgm:cxn modelId="{B089BFC7-E329-4902-81E9-1FD204F664C0}" srcId="{91A891AB-B2B6-4B8C-8E22-103BC3E71104}" destId="{C1A84B4A-3114-49B3-A1E4-0834831610F4}" srcOrd="0" destOrd="0" parTransId="{5EB19E6F-555D-4582-8530-A8142AB2B975}" sibTransId="{D5467725-0C08-48B1-A317-BA8D03567EE4}"/>
    <dgm:cxn modelId="{A7E442F4-5505-4468-AF8B-9586BF9DA8AC}" type="presOf" srcId="{78FB6525-BF0D-4EFE-8D46-42138607C296}" destId="{4C1963A8-9DC2-4B0B-ABB4-1FB7942B7AB5}" srcOrd="0" destOrd="0" presId="urn:microsoft.com/office/officeart/2005/8/layout/cycle3"/>
    <dgm:cxn modelId="{CB8625D5-217A-4206-B133-720FB1019EE6}" srcId="{24C37A6F-1ADE-403E-9E7B-A1A4601B2AFE}" destId="{BE21049A-1AB8-4DDB-9A85-AA896BA6BF82}" srcOrd="0" destOrd="0" parTransId="{BAC92B4A-8F2A-4713-8BE3-34EB48546EC9}" sibTransId="{5D10529E-6CC8-40E1-94B8-29625690ED31}"/>
    <dgm:cxn modelId="{655598FE-15E6-49F1-A099-377ED7F3F5E2}" srcId="{6A08EB4F-1FA0-4049-B693-B1FC5D9986FD}" destId="{358C117F-FADB-4639-8E5B-C34FD343B11B}" srcOrd="0" destOrd="0" parTransId="{20327E73-F579-46D6-B8AC-C3F7A7E91B91}" sibTransId="{78FB6525-BF0D-4EFE-8D46-42138607C296}"/>
    <dgm:cxn modelId="{C1C88A76-AF6C-41E9-BFAC-CB3FA09E8E5C}" type="presParOf" srcId="{C7809328-9B65-481A-87F5-9F1D5E43FACD}" destId="{776EFAF8-9F37-4F3F-AD8A-433B017CB8C5}" srcOrd="0" destOrd="0" presId="urn:microsoft.com/office/officeart/2005/8/layout/cycle3"/>
    <dgm:cxn modelId="{CEF21B54-7C6F-4760-A48D-5E3CAC05E0BE}" type="presParOf" srcId="{776EFAF8-9F37-4F3F-AD8A-433B017CB8C5}" destId="{637EF99B-1BD1-4C30-8143-BF453B38B1E4}" srcOrd="0" destOrd="0" presId="urn:microsoft.com/office/officeart/2005/8/layout/cycle3"/>
    <dgm:cxn modelId="{E44726BA-9417-4A9D-A10E-0413F0427939}" type="presParOf" srcId="{776EFAF8-9F37-4F3F-AD8A-433B017CB8C5}" destId="{4C1963A8-9DC2-4B0B-ABB4-1FB7942B7AB5}" srcOrd="1" destOrd="0" presId="urn:microsoft.com/office/officeart/2005/8/layout/cycle3"/>
    <dgm:cxn modelId="{AC7DA75A-5C06-4D31-8E46-2D6EB19DBEB4}" type="presParOf" srcId="{776EFAF8-9F37-4F3F-AD8A-433B017CB8C5}" destId="{204317BB-A9B4-4D4B-9ACB-F7C30C67E3E6}" srcOrd="2" destOrd="0" presId="urn:microsoft.com/office/officeart/2005/8/layout/cycle3"/>
    <dgm:cxn modelId="{07A3D780-9E16-4682-927B-715EC5475B5D}" type="presParOf" srcId="{776EFAF8-9F37-4F3F-AD8A-433B017CB8C5}" destId="{3A0445EA-E44F-4E64-AEC4-8B5811BBC0D5}" srcOrd="3" destOrd="0" presId="urn:microsoft.com/office/officeart/2005/8/layout/cycle3"/>
    <dgm:cxn modelId="{72E2D76E-B38B-459B-9FAF-523EEA549E02}" type="presParOf" srcId="{776EFAF8-9F37-4F3F-AD8A-433B017CB8C5}" destId="{1F3174DA-D08A-47E6-A569-5979D8BE8B0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D0733-B65F-457C-915F-3CAAC65360FB}" type="doc">
      <dgm:prSet loTypeId="urn:microsoft.com/office/officeart/2005/8/layout/process1" loCatId="process" qsTypeId="urn:microsoft.com/office/officeart/2005/8/quickstyle/simple2" qsCatId="simple" csTypeId="urn:microsoft.com/office/officeart/2005/8/colors/accent6_1" csCatId="accent6" phldr="1"/>
      <dgm:spPr/>
    </dgm:pt>
    <dgm:pt modelId="{DFEEE272-1634-4749-B517-98245540EF3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Identify the situation as abuse</a:t>
          </a:r>
          <a:endParaRPr lang="en-US" dirty="0"/>
        </a:p>
      </dgm:t>
    </dgm:pt>
    <dgm:pt modelId="{425DE5EA-AD9F-4D9D-B235-4CE2112E00A1}" type="parTrans" cxnId="{60CCB39A-9921-4769-92BA-D8E06FD8642C}">
      <dgm:prSet/>
      <dgm:spPr/>
      <dgm:t>
        <a:bodyPr/>
        <a:lstStyle/>
        <a:p>
          <a:endParaRPr lang="en-US"/>
        </a:p>
      </dgm:t>
    </dgm:pt>
    <dgm:pt modelId="{0CD438A0-9A23-440E-A616-18F85775E9B2}" type="sibTrans" cxnId="{60CCB39A-9921-4769-92BA-D8E06FD8642C}">
      <dgm:prSet/>
      <dgm:spPr/>
      <dgm:t>
        <a:bodyPr/>
        <a:lstStyle/>
        <a:p>
          <a:endParaRPr lang="en-US"/>
        </a:p>
      </dgm:t>
    </dgm:pt>
    <dgm:pt modelId="{59370ECD-F56E-4CD2-A75B-817D9919F80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Do not try to fix or change the abuser</a:t>
          </a:r>
          <a:endParaRPr lang="en-US" dirty="0"/>
        </a:p>
      </dgm:t>
    </dgm:pt>
    <dgm:pt modelId="{69E9BEF9-B3D1-4BA4-A201-B773B66B9C12}" type="parTrans" cxnId="{3DCCE7FA-4E44-462B-9927-29FAF9A88C3E}">
      <dgm:prSet/>
      <dgm:spPr/>
      <dgm:t>
        <a:bodyPr/>
        <a:lstStyle/>
        <a:p>
          <a:endParaRPr lang="en-US"/>
        </a:p>
      </dgm:t>
    </dgm:pt>
    <dgm:pt modelId="{6958654D-D197-4CC7-AEC5-885D8ABAE1D0}" type="sibTrans" cxnId="{3DCCE7FA-4E44-462B-9927-29FAF9A88C3E}">
      <dgm:prSet/>
      <dgm:spPr/>
      <dgm:t>
        <a:bodyPr/>
        <a:lstStyle/>
        <a:p>
          <a:endParaRPr lang="en-US"/>
        </a:p>
      </dgm:t>
    </dgm:pt>
    <dgm:pt modelId="{1A980FD5-29D2-4380-BF7B-C28A6545C47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Leave or help someone leave the situation</a:t>
          </a:r>
          <a:endParaRPr lang="en-US" dirty="0"/>
        </a:p>
      </dgm:t>
    </dgm:pt>
    <dgm:pt modelId="{3125A5AB-0F89-4064-8A1D-302FE62C20AD}" type="parTrans" cxnId="{523716C0-92AA-4E51-9D72-A63BE56BDBB7}">
      <dgm:prSet/>
      <dgm:spPr/>
      <dgm:t>
        <a:bodyPr/>
        <a:lstStyle/>
        <a:p>
          <a:endParaRPr lang="en-US"/>
        </a:p>
      </dgm:t>
    </dgm:pt>
    <dgm:pt modelId="{FADA1C83-EFA8-4B8B-BE12-BEBE65686E89}" type="sibTrans" cxnId="{523716C0-92AA-4E51-9D72-A63BE56BDBB7}">
      <dgm:prSet/>
      <dgm:spPr/>
      <dgm:t>
        <a:bodyPr/>
        <a:lstStyle/>
        <a:p>
          <a:endParaRPr lang="en-US"/>
        </a:p>
      </dgm:t>
    </dgm:pt>
    <dgm:pt modelId="{00704B9B-3B86-4092-8FF1-2588201B958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Seek professional help or intervention</a:t>
          </a:r>
          <a:endParaRPr lang="en-US" dirty="0"/>
        </a:p>
      </dgm:t>
    </dgm:pt>
    <dgm:pt modelId="{B6D2088F-1E79-4C24-AA47-EF68A816BDA6}" type="parTrans" cxnId="{EDA0D595-F8CA-4457-BFFC-8485E8AE359D}">
      <dgm:prSet/>
      <dgm:spPr/>
      <dgm:t>
        <a:bodyPr/>
        <a:lstStyle/>
        <a:p>
          <a:endParaRPr lang="en-US"/>
        </a:p>
      </dgm:t>
    </dgm:pt>
    <dgm:pt modelId="{7059A445-E434-4828-B58C-447EFD718AF6}" type="sibTrans" cxnId="{EDA0D595-F8CA-4457-BFFC-8485E8AE359D}">
      <dgm:prSet/>
      <dgm:spPr/>
      <dgm:t>
        <a:bodyPr/>
        <a:lstStyle/>
        <a:p>
          <a:endParaRPr lang="en-US"/>
        </a:p>
      </dgm:t>
    </dgm:pt>
    <dgm:pt modelId="{061AD376-536C-4984-83BD-F65628FFE56F}" type="pres">
      <dgm:prSet presAssocID="{430D0733-B65F-457C-915F-3CAAC65360FB}" presName="Name0" presStyleCnt="0">
        <dgm:presLayoutVars>
          <dgm:dir/>
          <dgm:resizeHandles val="exact"/>
        </dgm:presLayoutVars>
      </dgm:prSet>
      <dgm:spPr/>
    </dgm:pt>
    <dgm:pt modelId="{FD2E52D8-1C35-4CE9-A139-BDD2737DA689}" type="pres">
      <dgm:prSet presAssocID="{DFEEE272-1634-4749-B517-98245540EF38}" presName="node" presStyleLbl="node1" presStyleIdx="0" presStyleCnt="4" custScaleY="199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6556E-EE96-44FE-B37C-23DA544887D8}" type="pres">
      <dgm:prSet presAssocID="{0CD438A0-9A23-440E-A616-18F85775E9B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5B8A7AE-4B39-4DA7-A9A2-A277385F386E}" type="pres">
      <dgm:prSet presAssocID="{0CD438A0-9A23-440E-A616-18F85775E9B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071C99E-435B-4717-A481-326E28A68451}" type="pres">
      <dgm:prSet presAssocID="{59370ECD-F56E-4CD2-A75B-817D9919F80C}" presName="node" presStyleLbl="node1" presStyleIdx="1" presStyleCnt="4" custScaleY="199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437AC-E0F6-4F41-A51A-D597F58A61C0}" type="pres">
      <dgm:prSet presAssocID="{6958654D-D197-4CC7-AEC5-885D8ABAE1D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745025-A4CC-4BAF-954F-C41C73C08328}" type="pres">
      <dgm:prSet presAssocID="{6958654D-D197-4CC7-AEC5-885D8ABAE1D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965DD73-5476-43E6-A557-CCBBEB7512E4}" type="pres">
      <dgm:prSet presAssocID="{1A980FD5-29D2-4380-BF7B-C28A6545C478}" presName="node" presStyleLbl="node1" presStyleIdx="2" presStyleCnt="4" custScaleY="199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198F6-DF3A-45BD-8841-D941732076B1}" type="pres">
      <dgm:prSet presAssocID="{FADA1C83-EFA8-4B8B-BE12-BEBE65686E8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EE19BB0-9705-4040-9874-52988F2E0E5C}" type="pres">
      <dgm:prSet presAssocID="{FADA1C83-EFA8-4B8B-BE12-BEBE65686E8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1B8E29E-BA91-47AC-B182-C4C2B5F0E67C}" type="pres">
      <dgm:prSet presAssocID="{00704B9B-3B86-4092-8FF1-2588201B9585}" presName="node" presStyleLbl="node1" presStyleIdx="3" presStyleCnt="4" custScaleY="199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C963B9-ED75-4CDC-BF2D-D53664054B19}" type="presOf" srcId="{6958654D-D197-4CC7-AEC5-885D8ABAE1D0}" destId="{A3745025-A4CC-4BAF-954F-C41C73C08328}" srcOrd="1" destOrd="0" presId="urn:microsoft.com/office/officeart/2005/8/layout/process1"/>
    <dgm:cxn modelId="{27B878CF-FC54-4B69-ABB3-45721A2C6C1D}" type="presOf" srcId="{0CD438A0-9A23-440E-A616-18F85775E9B2}" destId="{EB06556E-EE96-44FE-B37C-23DA544887D8}" srcOrd="0" destOrd="0" presId="urn:microsoft.com/office/officeart/2005/8/layout/process1"/>
    <dgm:cxn modelId="{2EF02DEC-BCF1-4B40-A880-66E4785E9E0B}" type="presOf" srcId="{00704B9B-3B86-4092-8FF1-2588201B9585}" destId="{71B8E29E-BA91-47AC-B182-C4C2B5F0E67C}" srcOrd="0" destOrd="0" presId="urn:microsoft.com/office/officeart/2005/8/layout/process1"/>
    <dgm:cxn modelId="{5480DAB0-08FD-4EC6-8C78-17BD3F0E99C3}" type="presOf" srcId="{DFEEE272-1634-4749-B517-98245540EF38}" destId="{FD2E52D8-1C35-4CE9-A139-BDD2737DA689}" srcOrd="0" destOrd="0" presId="urn:microsoft.com/office/officeart/2005/8/layout/process1"/>
    <dgm:cxn modelId="{B15BAA9C-C5F2-4AAE-BC93-F719275E88AC}" type="presOf" srcId="{59370ECD-F56E-4CD2-A75B-817D9919F80C}" destId="{6071C99E-435B-4717-A481-326E28A68451}" srcOrd="0" destOrd="0" presId="urn:microsoft.com/office/officeart/2005/8/layout/process1"/>
    <dgm:cxn modelId="{523716C0-92AA-4E51-9D72-A63BE56BDBB7}" srcId="{430D0733-B65F-457C-915F-3CAAC65360FB}" destId="{1A980FD5-29D2-4380-BF7B-C28A6545C478}" srcOrd="2" destOrd="0" parTransId="{3125A5AB-0F89-4064-8A1D-302FE62C20AD}" sibTransId="{FADA1C83-EFA8-4B8B-BE12-BEBE65686E89}"/>
    <dgm:cxn modelId="{EDA0D595-F8CA-4457-BFFC-8485E8AE359D}" srcId="{430D0733-B65F-457C-915F-3CAAC65360FB}" destId="{00704B9B-3B86-4092-8FF1-2588201B9585}" srcOrd="3" destOrd="0" parTransId="{B6D2088F-1E79-4C24-AA47-EF68A816BDA6}" sibTransId="{7059A445-E434-4828-B58C-447EFD718AF6}"/>
    <dgm:cxn modelId="{60CCB39A-9921-4769-92BA-D8E06FD8642C}" srcId="{430D0733-B65F-457C-915F-3CAAC65360FB}" destId="{DFEEE272-1634-4749-B517-98245540EF38}" srcOrd="0" destOrd="0" parTransId="{425DE5EA-AD9F-4D9D-B235-4CE2112E00A1}" sibTransId="{0CD438A0-9A23-440E-A616-18F85775E9B2}"/>
    <dgm:cxn modelId="{EE6659F1-211A-428E-83AF-8C3DB0C4F9D9}" type="presOf" srcId="{0CD438A0-9A23-440E-A616-18F85775E9B2}" destId="{95B8A7AE-4B39-4DA7-A9A2-A277385F386E}" srcOrd="1" destOrd="0" presId="urn:microsoft.com/office/officeart/2005/8/layout/process1"/>
    <dgm:cxn modelId="{4A7900E0-DDB9-466C-ABB3-C9D4989E202C}" type="presOf" srcId="{1A980FD5-29D2-4380-BF7B-C28A6545C478}" destId="{1965DD73-5476-43E6-A557-CCBBEB7512E4}" srcOrd="0" destOrd="0" presId="urn:microsoft.com/office/officeart/2005/8/layout/process1"/>
    <dgm:cxn modelId="{3DCCE7FA-4E44-462B-9927-29FAF9A88C3E}" srcId="{430D0733-B65F-457C-915F-3CAAC65360FB}" destId="{59370ECD-F56E-4CD2-A75B-817D9919F80C}" srcOrd="1" destOrd="0" parTransId="{69E9BEF9-B3D1-4BA4-A201-B773B66B9C12}" sibTransId="{6958654D-D197-4CC7-AEC5-885D8ABAE1D0}"/>
    <dgm:cxn modelId="{9B4258ED-0AFC-488D-9B36-347E53767E75}" type="presOf" srcId="{6958654D-D197-4CC7-AEC5-885D8ABAE1D0}" destId="{2C0437AC-E0F6-4F41-A51A-D597F58A61C0}" srcOrd="0" destOrd="0" presId="urn:microsoft.com/office/officeart/2005/8/layout/process1"/>
    <dgm:cxn modelId="{93F89FEA-BEE5-4498-9EFF-29E9D6CEDC94}" type="presOf" srcId="{FADA1C83-EFA8-4B8B-BE12-BEBE65686E89}" destId="{BEE19BB0-9705-4040-9874-52988F2E0E5C}" srcOrd="1" destOrd="0" presId="urn:microsoft.com/office/officeart/2005/8/layout/process1"/>
    <dgm:cxn modelId="{A6218420-5C1F-4E4F-9D23-06962DF669B8}" type="presOf" srcId="{430D0733-B65F-457C-915F-3CAAC65360FB}" destId="{061AD376-536C-4984-83BD-F65628FFE56F}" srcOrd="0" destOrd="0" presId="urn:microsoft.com/office/officeart/2005/8/layout/process1"/>
    <dgm:cxn modelId="{C49985E5-D44B-4450-9B7B-BDA6D3D02B80}" type="presOf" srcId="{FADA1C83-EFA8-4B8B-BE12-BEBE65686E89}" destId="{30E198F6-DF3A-45BD-8841-D941732076B1}" srcOrd="0" destOrd="0" presId="urn:microsoft.com/office/officeart/2005/8/layout/process1"/>
    <dgm:cxn modelId="{DE7AAC38-B493-4318-9FE9-0EE14A1DCC2D}" type="presParOf" srcId="{061AD376-536C-4984-83BD-F65628FFE56F}" destId="{FD2E52D8-1C35-4CE9-A139-BDD2737DA689}" srcOrd="0" destOrd="0" presId="urn:microsoft.com/office/officeart/2005/8/layout/process1"/>
    <dgm:cxn modelId="{2FA096EF-EF74-4405-8A4A-AC859F211381}" type="presParOf" srcId="{061AD376-536C-4984-83BD-F65628FFE56F}" destId="{EB06556E-EE96-44FE-B37C-23DA544887D8}" srcOrd="1" destOrd="0" presId="urn:microsoft.com/office/officeart/2005/8/layout/process1"/>
    <dgm:cxn modelId="{ABA0A93F-FE8A-4D92-9C28-46AB242BFD0D}" type="presParOf" srcId="{EB06556E-EE96-44FE-B37C-23DA544887D8}" destId="{95B8A7AE-4B39-4DA7-A9A2-A277385F386E}" srcOrd="0" destOrd="0" presId="urn:microsoft.com/office/officeart/2005/8/layout/process1"/>
    <dgm:cxn modelId="{1274A525-BD76-4E37-B6A0-F111CFDB64B2}" type="presParOf" srcId="{061AD376-536C-4984-83BD-F65628FFE56F}" destId="{6071C99E-435B-4717-A481-326E28A68451}" srcOrd="2" destOrd="0" presId="urn:microsoft.com/office/officeart/2005/8/layout/process1"/>
    <dgm:cxn modelId="{B306B868-9A3E-4CC3-AB9A-3F1B31782FD2}" type="presParOf" srcId="{061AD376-536C-4984-83BD-F65628FFE56F}" destId="{2C0437AC-E0F6-4F41-A51A-D597F58A61C0}" srcOrd="3" destOrd="0" presId="urn:microsoft.com/office/officeart/2005/8/layout/process1"/>
    <dgm:cxn modelId="{4D0E9811-9C48-4B4E-927D-3EEE9A243509}" type="presParOf" srcId="{2C0437AC-E0F6-4F41-A51A-D597F58A61C0}" destId="{A3745025-A4CC-4BAF-954F-C41C73C08328}" srcOrd="0" destOrd="0" presId="urn:microsoft.com/office/officeart/2005/8/layout/process1"/>
    <dgm:cxn modelId="{FEDBC410-4287-4150-9B74-CBA3B2F00088}" type="presParOf" srcId="{061AD376-536C-4984-83BD-F65628FFE56F}" destId="{1965DD73-5476-43E6-A557-CCBBEB7512E4}" srcOrd="4" destOrd="0" presId="urn:microsoft.com/office/officeart/2005/8/layout/process1"/>
    <dgm:cxn modelId="{025A4D46-E4E0-45C9-8EF4-0033F39AF79B}" type="presParOf" srcId="{061AD376-536C-4984-83BD-F65628FFE56F}" destId="{30E198F6-DF3A-45BD-8841-D941732076B1}" srcOrd="5" destOrd="0" presId="urn:microsoft.com/office/officeart/2005/8/layout/process1"/>
    <dgm:cxn modelId="{01C200E1-7804-4CD2-B112-CEF6AC3FE5A9}" type="presParOf" srcId="{30E198F6-DF3A-45BD-8841-D941732076B1}" destId="{BEE19BB0-9705-4040-9874-52988F2E0E5C}" srcOrd="0" destOrd="0" presId="urn:microsoft.com/office/officeart/2005/8/layout/process1"/>
    <dgm:cxn modelId="{93FC86F8-AC7D-4691-A0CE-6849F88F9A27}" type="presParOf" srcId="{061AD376-536C-4984-83BD-F65628FFE56F}" destId="{71B8E29E-BA91-47AC-B182-C4C2B5F0E67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36DCEF-9140-4C1E-9039-62411867B80B}" type="doc">
      <dgm:prSet loTypeId="urn:microsoft.com/office/officeart/2005/8/layout/chevronAccent+Icon" loCatId="process" qsTypeId="urn:microsoft.com/office/officeart/2005/8/quickstyle/simple4" qsCatId="simple" csTypeId="urn:microsoft.com/office/officeart/2005/8/colors/colorful1" csCatId="colorful" phldr="1"/>
      <dgm:spPr/>
    </dgm:pt>
    <dgm:pt modelId="{57B0F6B2-C123-4739-A024-99527B836FBF}">
      <dgm:prSet phldrT="[Text]" custT="1"/>
      <dgm:spPr/>
      <dgm:t>
        <a:bodyPr/>
        <a:lstStyle/>
        <a:p>
          <a:r>
            <a:rPr lang="en-US" sz="1800" dirty="0" smtClean="0"/>
            <a:t>Learn about abusive behavior and educate others so you can all recognize and avoid abuse</a:t>
          </a:r>
          <a:endParaRPr lang="en-US" sz="1800" dirty="0"/>
        </a:p>
      </dgm:t>
    </dgm:pt>
    <dgm:pt modelId="{FA593088-F9CA-4DFD-A88C-AB17433C461A}" type="parTrans" cxnId="{CF870E47-A254-44E2-AFB4-FD8CF9CB8B67}">
      <dgm:prSet/>
      <dgm:spPr/>
      <dgm:t>
        <a:bodyPr/>
        <a:lstStyle/>
        <a:p>
          <a:endParaRPr lang="en-US"/>
        </a:p>
      </dgm:t>
    </dgm:pt>
    <dgm:pt modelId="{0A6CE4BC-2042-4386-9BDE-82903164DA29}" type="sibTrans" cxnId="{CF870E47-A254-44E2-AFB4-FD8CF9CB8B67}">
      <dgm:prSet/>
      <dgm:spPr/>
      <dgm:t>
        <a:bodyPr/>
        <a:lstStyle/>
        <a:p>
          <a:endParaRPr lang="en-US"/>
        </a:p>
      </dgm:t>
    </dgm:pt>
    <dgm:pt modelId="{754357A4-5E5E-4891-AFF1-E5D1B7402149}">
      <dgm:prSet phldrT="[Text]" custT="1"/>
      <dgm:spPr/>
      <dgm:t>
        <a:bodyPr/>
        <a:lstStyle/>
        <a:p>
          <a:r>
            <a:rPr lang="en-US" sz="1800" dirty="0" smtClean="0"/>
            <a:t>If you are a victim of abuse, seek help processing your experience in a healthy way</a:t>
          </a:r>
          <a:endParaRPr lang="en-US" sz="1800" dirty="0"/>
        </a:p>
      </dgm:t>
    </dgm:pt>
    <dgm:pt modelId="{D7253E72-C3AD-4861-AD8D-555E0519783F}" type="parTrans" cxnId="{9845D8ED-A363-4098-B8E2-F53AE8CF9FC7}">
      <dgm:prSet/>
      <dgm:spPr/>
      <dgm:t>
        <a:bodyPr/>
        <a:lstStyle/>
        <a:p>
          <a:endParaRPr lang="en-US"/>
        </a:p>
      </dgm:t>
    </dgm:pt>
    <dgm:pt modelId="{286839B7-7002-463F-BF30-B55116339704}" type="sibTrans" cxnId="{9845D8ED-A363-4098-B8E2-F53AE8CF9FC7}">
      <dgm:prSet/>
      <dgm:spPr/>
      <dgm:t>
        <a:bodyPr/>
        <a:lstStyle/>
        <a:p>
          <a:endParaRPr lang="en-US"/>
        </a:p>
      </dgm:t>
    </dgm:pt>
    <dgm:pt modelId="{4CD3AD7A-A52D-4C86-B268-F36E0A014AC4}">
      <dgm:prSet phldrT="[Text]" custT="1"/>
      <dgm:spPr/>
      <dgm:t>
        <a:bodyPr/>
        <a:lstStyle/>
        <a:p>
          <a:r>
            <a:rPr lang="en-US" sz="1800" dirty="0" smtClean="0"/>
            <a:t>Leave any relationship that shows signs of becoming abusive</a:t>
          </a:r>
          <a:endParaRPr lang="en-US" sz="1800" dirty="0"/>
        </a:p>
      </dgm:t>
    </dgm:pt>
    <dgm:pt modelId="{8FD838A1-5456-4AEE-932A-F287C1D3072A}" type="parTrans" cxnId="{81F5031B-AC4D-4DC3-B78E-AE54B4E13762}">
      <dgm:prSet/>
      <dgm:spPr/>
      <dgm:t>
        <a:bodyPr/>
        <a:lstStyle/>
        <a:p>
          <a:endParaRPr lang="en-US"/>
        </a:p>
      </dgm:t>
    </dgm:pt>
    <dgm:pt modelId="{32B6F36E-4FC0-48A7-A9B5-35D5CDF70D90}" type="sibTrans" cxnId="{81F5031B-AC4D-4DC3-B78E-AE54B4E13762}">
      <dgm:prSet/>
      <dgm:spPr/>
      <dgm:t>
        <a:bodyPr/>
        <a:lstStyle/>
        <a:p>
          <a:endParaRPr lang="en-US"/>
        </a:p>
      </dgm:t>
    </dgm:pt>
    <dgm:pt modelId="{320F5267-C1FA-4261-9912-A409D3A6E89A}" type="pres">
      <dgm:prSet presAssocID="{1336DCEF-9140-4C1E-9039-62411867B80B}" presName="Name0" presStyleCnt="0">
        <dgm:presLayoutVars>
          <dgm:dir/>
          <dgm:resizeHandles val="exact"/>
        </dgm:presLayoutVars>
      </dgm:prSet>
      <dgm:spPr/>
    </dgm:pt>
    <dgm:pt modelId="{3BA0830C-39D5-4A96-93C3-C2CE0AA3B5FD}" type="pres">
      <dgm:prSet presAssocID="{57B0F6B2-C123-4739-A024-99527B836FBF}" presName="composite" presStyleCnt="0"/>
      <dgm:spPr/>
    </dgm:pt>
    <dgm:pt modelId="{91CE7E67-C8FF-4208-8891-C3B2F3D8E2B7}" type="pres">
      <dgm:prSet presAssocID="{57B0F6B2-C123-4739-A024-99527B836FBF}" presName="bgChev" presStyleLbl="node1" presStyleIdx="0" presStyleCnt="3" custLinFactNeighborY="-46115"/>
      <dgm:spPr/>
    </dgm:pt>
    <dgm:pt modelId="{DDC6BE83-EC43-40D4-AEA7-580EE19850B9}" type="pres">
      <dgm:prSet presAssocID="{57B0F6B2-C123-4739-A024-99527B836FBF}" presName="txNode" presStyleLbl="fgAcc1" presStyleIdx="0" presStyleCnt="3" custScaleY="276360" custLinFactNeighborY="7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153B-293D-4AFE-9F8B-89B89E3266A3}" type="pres">
      <dgm:prSet presAssocID="{0A6CE4BC-2042-4386-9BDE-82903164DA29}" presName="compositeSpace" presStyleCnt="0"/>
      <dgm:spPr/>
    </dgm:pt>
    <dgm:pt modelId="{42E6C707-4908-40F5-B03E-E46F668B3D33}" type="pres">
      <dgm:prSet presAssocID="{754357A4-5E5E-4891-AFF1-E5D1B7402149}" presName="composite" presStyleCnt="0"/>
      <dgm:spPr/>
    </dgm:pt>
    <dgm:pt modelId="{AEABD29D-56B4-44AE-892B-02456015E67F}" type="pres">
      <dgm:prSet presAssocID="{754357A4-5E5E-4891-AFF1-E5D1B7402149}" presName="bgChev" presStyleLbl="node1" presStyleIdx="1" presStyleCnt="3" custLinFactNeighborY="-46115"/>
      <dgm:spPr/>
    </dgm:pt>
    <dgm:pt modelId="{5AD79A50-4326-4DDC-B88B-31FB3C7FF07E}" type="pres">
      <dgm:prSet presAssocID="{754357A4-5E5E-4891-AFF1-E5D1B7402149}" presName="txNode" presStyleLbl="fgAcc1" presStyleIdx="1" presStyleCnt="3" custScaleY="276360" custLinFactNeighborY="7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C310E-DEB3-4692-9DED-9A5F00FDACBE}" type="pres">
      <dgm:prSet presAssocID="{286839B7-7002-463F-BF30-B55116339704}" presName="compositeSpace" presStyleCnt="0"/>
      <dgm:spPr/>
    </dgm:pt>
    <dgm:pt modelId="{65C5CCFC-E503-4FED-850E-3D2B61B6E1D1}" type="pres">
      <dgm:prSet presAssocID="{4CD3AD7A-A52D-4C86-B268-F36E0A014AC4}" presName="composite" presStyleCnt="0"/>
      <dgm:spPr/>
    </dgm:pt>
    <dgm:pt modelId="{A825F178-2B0F-4DE3-B6F6-43C6F01B9F1F}" type="pres">
      <dgm:prSet presAssocID="{4CD3AD7A-A52D-4C86-B268-F36E0A014AC4}" presName="bgChev" presStyleLbl="node1" presStyleIdx="2" presStyleCnt="3" custLinFactNeighborY="-46115"/>
      <dgm:spPr/>
    </dgm:pt>
    <dgm:pt modelId="{730D7718-0AE0-4E60-891F-06BCD1E450E2}" type="pres">
      <dgm:prSet presAssocID="{4CD3AD7A-A52D-4C86-B268-F36E0A014AC4}" presName="txNode" presStyleLbl="fgAcc1" presStyleIdx="2" presStyleCnt="3" custScaleY="276360" custLinFactNeighborY="7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3CC0B-4F92-4CDF-A5A9-5613BDEDEC38}" type="presOf" srcId="{57B0F6B2-C123-4739-A024-99527B836FBF}" destId="{DDC6BE83-EC43-40D4-AEA7-580EE19850B9}" srcOrd="0" destOrd="0" presId="urn:microsoft.com/office/officeart/2005/8/layout/chevronAccent+Icon"/>
    <dgm:cxn modelId="{CF870E47-A254-44E2-AFB4-FD8CF9CB8B67}" srcId="{1336DCEF-9140-4C1E-9039-62411867B80B}" destId="{57B0F6B2-C123-4739-A024-99527B836FBF}" srcOrd="0" destOrd="0" parTransId="{FA593088-F9CA-4DFD-A88C-AB17433C461A}" sibTransId="{0A6CE4BC-2042-4386-9BDE-82903164DA29}"/>
    <dgm:cxn modelId="{81F5031B-AC4D-4DC3-B78E-AE54B4E13762}" srcId="{1336DCEF-9140-4C1E-9039-62411867B80B}" destId="{4CD3AD7A-A52D-4C86-B268-F36E0A014AC4}" srcOrd="2" destOrd="0" parTransId="{8FD838A1-5456-4AEE-932A-F287C1D3072A}" sibTransId="{32B6F36E-4FC0-48A7-A9B5-35D5CDF70D90}"/>
    <dgm:cxn modelId="{8A04C87F-695B-4B88-BB58-05D6235557A5}" type="presOf" srcId="{1336DCEF-9140-4C1E-9039-62411867B80B}" destId="{320F5267-C1FA-4261-9912-A409D3A6E89A}" srcOrd="0" destOrd="0" presId="urn:microsoft.com/office/officeart/2005/8/layout/chevronAccent+Icon"/>
    <dgm:cxn modelId="{0F63068B-0D4B-4F97-A32D-6533423B8E67}" type="presOf" srcId="{4CD3AD7A-A52D-4C86-B268-F36E0A014AC4}" destId="{730D7718-0AE0-4E60-891F-06BCD1E450E2}" srcOrd="0" destOrd="0" presId="urn:microsoft.com/office/officeart/2005/8/layout/chevronAccent+Icon"/>
    <dgm:cxn modelId="{9845D8ED-A363-4098-B8E2-F53AE8CF9FC7}" srcId="{1336DCEF-9140-4C1E-9039-62411867B80B}" destId="{754357A4-5E5E-4891-AFF1-E5D1B7402149}" srcOrd="1" destOrd="0" parTransId="{D7253E72-C3AD-4861-AD8D-555E0519783F}" sibTransId="{286839B7-7002-463F-BF30-B55116339704}"/>
    <dgm:cxn modelId="{D66AC54B-4A61-4235-AAF2-7DFB024F3775}" type="presOf" srcId="{754357A4-5E5E-4891-AFF1-E5D1B7402149}" destId="{5AD79A50-4326-4DDC-B88B-31FB3C7FF07E}" srcOrd="0" destOrd="0" presId="urn:microsoft.com/office/officeart/2005/8/layout/chevronAccent+Icon"/>
    <dgm:cxn modelId="{9FF24AF5-791B-4781-A18B-2D80490757BC}" type="presParOf" srcId="{320F5267-C1FA-4261-9912-A409D3A6E89A}" destId="{3BA0830C-39D5-4A96-93C3-C2CE0AA3B5FD}" srcOrd="0" destOrd="0" presId="urn:microsoft.com/office/officeart/2005/8/layout/chevronAccent+Icon"/>
    <dgm:cxn modelId="{E3B8F3EA-72D7-43B5-B035-36432D06A2B4}" type="presParOf" srcId="{3BA0830C-39D5-4A96-93C3-C2CE0AA3B5FD}" destId="{91CE7E67-C8FF-4208-8891-C3B2F3D8E2B7}" srcOrd="0" destOrd="0" presId="urn:microsoft.com/office/officeart/2005/8/layout/chevronAccent+Icon"/>
    <dgm:cxn modelId="{40826420-F81F-44FB-ACF7-1748DC37AD50}" type="presParOf" srcId="{3BA0830C-39D5-4A96-93C3-C2CE0AA3B5FD}" destId="{DDC6BE83-EC43-40D4-AEA7-580EE19850B9}" srcOrd="1" destOrd="0" presId="urn:microsoft.com/office/officeart/2005/8/layout/chevronAccent+Icon"/>
    <dgm:cxn modelId="{12B9E2F9-5BCF-41E6-84FA-7D2F2C5EF41F}" type="presParOf" srcId="{320F5267-C1FA-4261-9912-A409D3A6E89A}" destId="{759E153B-293D-4AFE-9F8B-89B89E3266A3}" srcOrd="1" destOrd="0" presId="urn:microsoft.com/office/officeart/2005/8/layout/chevronAccent+Icon"/>
    <dgm:cxn modelId="{A12E0CBE-787F-4D95-88DE-AB42BC63D7BB}" type="presParOf" srcId="{320F5267-C1FA-4261-9912-A409D3A6E89A}" destId="{42E6C707-4908-40F5-B03E-E46F668B3D33}" srcOrd="2" destOrd="0" presId="urn:microsoft.com/office/officeart/2005/8/layout/chevronAccent+Icon"/>
    <dgm:cxn modelId="{975E38FF-E5FD-4DDF-A89D-AAF8411EBC39}" type="presParOf" srcId="{42E6C707-4908-40F5-B03E-E46F668B3D33}" destId="{AEABD29D-56B4-44AE-892B-02456015E67F}" srcOrd="0" destOrd="0" presId="urn:microsoft.com/office/officeart/2005/8/layout/chevronAccent+Icon"/>
    <dgm:cxn modelId="{34A1FEEF-FE02-4014-BB42-27BF2FF9D4E3}" type="presParOf" srcId="{42E6C707-4908-40F5-B03E-E46F668B3D33}" destId="{5AD79A50-4326-4DDC-B88B-31FB3C7FF07E}" srcOrd="1" destOrd="0" presId="urn:microsoft.com/office/officeart/2005/8/layout/chevronAccent+Icon"/>
    <dgm:cxn modelId="{5761BCA9-30FE-403C-875A-560D02FDB57E}" type="presParOf" srcId="{320F5267-C1FA-4261-9912-A409D3A6E89A}" destId="{D1DC310E-DEB3-4692-9DED-9A5F00FDACBE}" srcOrd="3" destOrd="0" presId="urn:microsoft.com/office/officeart/2005/8/layout/chevronAccent+Icon"/>
    <dgm:cxn modelId="{C36F980C-F548-4C3D-AFC1-0D2462709C8E}" type="presParOf" srcId="{320F5267-C1FA-4261-9912-A409D3A6E89A}" destId="{65C5CCFC-E503-4FED-850E-3D2B61B6E1D1}" srcOrd="4" destOrd="0" presId="urn:microsoft.com/office/officeart/2005/8/layout/chevronAccent+Icon"/>
    <dgm:cxn modelId="{2706435F-B0D6-4861-AB85-B7A32665C936}" type="presParOf" srcId="{65C5CCFC-E503-4FED-850E-3D2B61B6E1D1}" destId="{A825F178-2B0F-4DE3-B6F6-43C6F01B9F1F}" srcOrd="0" destOrd="0" presId="urn:microsoft.com/office/officeart/2005/8/layout/chevronAccent+Icon"/>
    <dgm:cxn modelId="{65D11639-4AF7-4150-855C-C77D911AD3B7}" type="presParOf" srcId="{65C5CCFC-E503-4FED-850E-3D2B61B6E1D1}" destId="{730D7718-0AE0-4E60-891F-06BCD1E450E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88E6ED-6606-4BF1-8783-166FF2E1D64F}" type="doc">
      <dgm:prSet loTypeId="urn:microsoft.com/office/officeart/2005/8/layout/vList4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EDA496-A159-44CA-8681-C819D48823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On school property</a:t>
          </a:r>
          <a:endParaRPr lang="en-US" sz="2400" b="1" dirty="0"/>
        </a:p>
      </dgm:t>
    </dgm:pt>
    <dgm:pt modelId="{0BE670A1-B6D2-4119-AC5D-18693354F438}" type="parTrans" cxnId="{B5AD4F95-D22A-4779-96BB-DFB384007138}">
      <dgm:prSet/>
      <dgm:spPr/>
      <dgm:t>
        <a:bodyPr/>
        <a:lstStyle/>
        <a:p>
          <a:endParaRPr lang="en-US" b="1"/>
        </a:p>
      </dgm:t>
    </dgm:pt>
    <dgm:pt modelId="{12A2CE5E-F4A5-4992-874B-9F2D383E2699}" type="sibTrans" cxnId="{B5AD4F95-D22A-4779-96BB-DFB384007138}">
      <dgm:prSet/>
      <dgm:spPr/>
      <dgm:t>
        <a:bodyPr/>
        <a:lstStyle/>
        <a:p>
          <a:endParaRPr lang="en-US" b="1"/>
        </a:p>
      </dgm:t>
    </dgm:pt>
    <dgm:pt modelId="{EA30F296-89E3-48F1-92F8-0C50B97E957B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Before or after school</a:t>
          </a:r>
          <a:endParaRPr lang="en-US" sz="1600" b="1" dirty="0"/>
        </a:p>
      </dgm:t>
    </dgm:pt>
    <dgm:pt modelId="{18EFCEB3-8735-4356-9A5F-84B442557DCD}" type="parTrans" cxnId="{8223732C-7AEF-4B30-BA5D-B741F69E0721}">
      <dgm:prSet/>
      <dgm:spPr/>
      <dgm:t>
        <a:bodyPr/>
        <a:lstStyle/>
        <a:p>
          <a:endParaRPr lang="en-US" b="1"/>
        </a:p>
      </dgm:t>
    </dgm:pt>
    <dgm:pt modelId="{C552CDE9-4BFC-4866-B84C-B3A06D16C9FE}" type="sibTrans" cxnId="{8223732C-7AEF-4B30-BA5D-B741F69E0721}">
      <dgm:prSet/>
      <dgm:spPr/>
      <dgm:t>
        <a:bodyPr/>
        <a:lstStyle/>
        <a:p>
          <a:endParaRPr lang="en-US" b="1"/>
        </a:p>
      </dgm:t>
    </dgm:pt>
    <dgm:pt modelId="{C9FD8467-3A8E-49DE-A4E7-C237B0F666F8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During school hours</a:t>
          </a:r>
          <a:endParaRPr lang="en-US" sz="1600" b="1" dirty="0"/>
        </a:p>
      </dgm:t>
    </dgm:pt>
    <dgm:pt modelId="{F59FDA15-A1BC-41D7-8339-9F9D8CF76583}" type="parTrans" cxnId="{2818611D-052E-4C5A-906D-781E5DA57B29}">
      <dgm:prSet/>
      <dgm:spPr/>
      <dgm:t>
        <a:bodyPr/>
        <a:lstStyle/>
        <a:p>
          <a:endParaRPr lang="en-US" b="1"/>
        </a:p>
      </dgm:t>
    </dgm:pt>
    <dgm:pt modelId="{6545A4F4-8F11-445B-ABB3-905400BF60F3}" type="sibTrans" cxnId="{2818611D-052E-4C5A-906D-781E5DA57B29}">
      <dgm:prSet/>
      <dgm:spPr/>
      <dgm:t>
        <a:bodyPr/>
        <a:lstStyle/>
        <a:p>
          <a:endParaRPr lang="en-US" b="1"/>
        </a:p>
      </dgm:t>
    </dgm:pt>
    <dgm:pt modelId="{5A0590B0-ADC9-4760-AD7B-3206A27FB0E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At school-sponsored events</a:t>
          </a:r>
          <a:endParaRPr lang="en-US" sz="2400" b="1" dirty="0"/>
        </a:p>
      </dgm:t>
    </dgm:pt>
    <dgm:pt modelId="{5378D09E-F9E9-4D44-9C09-403E26907BA9}" type="parTrans" cxnId="{F8F7A60E-68FF-4DF5-9286-8B3A93592DD4}">
      <dgm:prSet/>
      <dgm:spPr/>
      <dgm:t>
        <a:bodyPr/>
        <a:lstStyle/>
        <a:p>
          <a:endParaRPr lang="en-US" b="1"/>
        </a:p>
      </dgm:t>
    </dgm:pt>
    <dgm:pt modelId="{71249E1B-89EC-4B90-967B-2C19189DA724}" type="sibTrans" cxnId="{F8F7A60E-68FF-4DF5-9286-8B3A93592DD4}">
      <dgm:prSet/>
      <dgm:spPr/>
      <dgm:t>
        <a:bodyPr/>
        <a:lstStyle/>
        <a:p>
          <a:endParaRPr lang="en-US" b="1"/>
        </a:p>
      </dgm:t>
    </dgm:pt>
    <dgm:pt modelId="{7B67E544-E743-4D06-B580-CF68EBD86211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Extracurricular activities</a:t>
          </a:r>
          <a:endParaRPr lang="en-US" sz="1600" b="1" dirty="0"/>
        </a:p>
      </dgm:t>
    </dgm:pt>
    <dgm:pt modelId="{9B01534F-B3B6-4B42-93A9-17525E78F8AA}" type="parTrans" cxnId="{BF642E40-7FDE-40CE-B09C-0D348B047E3C}">
      <dgm:prSet/>
      <dgm:spPr/>
      <dgm:t>
        <a:bodyPr/>
        <a:lstStyle/>
        <a:p>
          <a:endParaRPr lang="en-US" b="1"/>
        </a:p>
      </dgm:t>
    </dgm:pt>
    <dgm:pt modelId="{55922FBE-5872-4353-A4A9-902FFB3AA545}" type="sibTrans" cxnId="{BF642E40-7FDE-40CE-B09C-0D348B047E3C}">
      <dgm:prSet/>
      <dgm:spPr/>
      <dgm:t>
        <a:bodyPr/>
        <a:lstStyle/>
        <a:p>
          <a:endParaRPr lang="en-US" b="1"/>
        </a:p>
      </dgm:t>
    </dgm:pt>
    <dgm:pt modelId="{1AD51011-ADA7-49A1-92B5-22CD1FFE737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During transportation</a:t>
          </a:r>
          <a:endParaRPr lang="en-US" sz="2400" b="1" dirty="0"/>
        </a:p>
      </dgm:t>
    </dgm:pt>
    <dgm:pt modelId="{43DA502E-DC47-4983-87F5-9553E6F0C068}" type="parTrans" cxnId="{518AEC8E-ECE5-407A-8BF9-BD3225A015EF}">
      <dgm:prSet/>
      <dgm:spPr/>
      <dgm:t>
        <a:bodyPr/>
        <a:lstStyle/>
        <a:p>
          <a:endParaRPr lang="en-US" b="1"/>
        </a:p>
      </dgm:t>
    </dgm:pt>
    <dgm:pt modelId="{91343983-2ED9-4857-9FE6-7DE1C417A10F}" type="sibTrans" cxnId="{518AEC8E-ECE5-407A-8BF9-BD3225A015EF}">
      <dgm:prSet/>
      <dgm:spPr/>
      <dgm:t>
        <a:bodyPr/>
        <a:lstStyle/>
        <a:p>
          <a:endParaRPr lang="en-US" b="1"/>
        </a:p>
      </dgm:t>
    </dgm:pt>
    <dgm:pt modelId="{086CD3A5-E1CC-4B9B-AF1A-DBC82DC037E1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On the way to or from school</a:t>
          </a:r>
          <a:endParaRPr lang="en-US" sz="1600" b="1" dirty="0"/>
        </a:p>
      </dgm:t>
    </dgm:pt>
    <dgm:pt modelId="{3F69FB5F-7A80-4D97-93F9-300FAF91957D}" type="parTrans" cxnId="{578F7674-7D5C-4E3B-9EDB-DA7916821DC9}">
      <dgm:prSet/>
      <dgm:spPr/>
      <dgm:t>
        <a:bodyPr/>
        <a:lstStyle/>
        <a:p>
          <a:endParaRPr lang="en-US" b="1"/>
        </a:p>
      </dgm:t>
    </dgm:pt>
    <dgm:pt modelId="{7EC1204B-6FC9-4965-8C77-81973974F678}" type="sibTrans" cxnId="{578F7674-7D5C-4E3B-9EDB-DA7916821DC9}">
      <dgm:prSet/>
      <dgm:spPr/>
      <dgm:t>
        <a:bodyPr/>
        <a:lstStyle/>
        <a:p>
          <a:endParaRPr lang="en-US" b="1"/>
        </a:p>
      </dgm:t>
    </dgm:pt>
    <dgm:pt modelId="{730305BB-BC54-4A03-87BF-406D49D16026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On the way to or from school-sponsored events</a:t>
          </a:r>
          <a:endParaRPr lang="en-US" sz="1600" b="1" dirty="0"/>
        </a:p>
      </dgm:t>
    </dgm:pt>
    <dgm:pt modelId="{C29D5261-178C-421B-A619-6BB1BE90CD80}" type="parTrans" cxnId="{C8D3E29E-DFAF-4DF3-A7F2-F5BCE9E90F85}">
      <dgm:prSet/>
      <dgm:spPr/>
      <dgm:t>
        <a:bodyPr/>
        <a:lstStyle/>
        <a:p>
          <a:endParaRPr lang="en-US" b="1"/>
        </a:p>
      </dgm:t>
    </dgm:pt>
    <dgm:pt modelId="{63ADB2F2-5715-4BC2-A31A-FFFEA9BFA074}" type="sibTrans" cxnId="{C8D3E29E-DFAF-4DF3-A7F2-F5BCE9E90F85}">
      <dgm:prSet/>
      <dgm:spPr/>
      <dgm:t>
        <a:bodyPr/>
        <a:lstStyle/>
        <a:p>
          <a:endParaRPr lang="en-US" b="1"/>
        </a:p>
      </dgm:t>
    </dgm:pt>
    <dgm:pt modelId="{1D2398C2-87CF-4F3E-83E4-824C2E4A4092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sz="1600" b="1" dirty="0" smtClean="0"/>
            <a:t>School sports</a:t>
          </a:r>
          <a:endParaRPr lang="en-US" sz="1600" b="1" dirty="0"/>
        </a:p>
      </dgm:t>
    </dgm:pt>
    <dgm:pt modelId="{08809B38-A3EA-405B-9ECE-61161F5EF408}" type="parTrans" cxnId="{E883A3FC-B970-4934-BB9C-F0F8817843C9}">
      <dgm:prSet/>
      <dgm:spPr/>
      <dgm:t>
        <a:bodyPr/>
        <a:lstStyle/>
        <a:p>
          <a:endParaRPr lang="en-US" b="1"/>
        </a:p>
      </dgm:t>
    </dgm:pt>
    <dgm:pt modelId="{E94CD560-9C4D-467C-B8D7-2A46C294285D}" type="sibTrans" cxnId="{E883A3FC-B970-4934-BB9C-F0F8817843C9}">
      <dgm:prSet/>
      <dgm:spPr/>
      <dgm:t>
        <a:bodyPr/>
        <a:lstStyle/>
        <a:p>
          <a:endParaRPr lang="en-US" b="1"/>
        </a:p>
      </dgm:t>
    </dgm:pt>
    <dgm:pt modelId="{E2633B4C-65CD-4C62-B544-9C30349ECB87}" type="pres">
      <dgm:prSet presAssocID="{9488E6ED-6606-4BF1-8783-166FF2E1D6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B3BC1-7887-4B2B-B54C-2D4A012FBE49}" type="pres">
      <dgm:prSet presAssocID="{88EDA496-A159-44CA-8681-C819D4882332}" presName="comp" presStyleCnt="0"/>
      <dgm:spPr/>
    </dgm:pt>
    <dgm:pt modelId="{3F800F6F-BC5D-4711-94CF-CC34B49994A4}" type="pres">
      <dgm:prSet presAssocID="{88EDA496-A159-44CA-8681-C819D4882332}" presName="box" presStyleLbl="node1" presStyleIdx="0" presStyleCnt="3"/>
      <dgm:spPr/>
      <dgm:t>
        <a:bodyPr/>
        <a:lstStyle/>
        <a:p>
          <a:endParaRPr lang="en-US"/>
        </a:p>
      </dgm:t>
    </dgm:pt>
    <dgm:pt modelId="{F2E8AC0C-5C7A-452D-B6EF-EAE7D0CEEBF6}" type="pres">
      <dgm:prSet presAssocID="{88EDA496-A159-44CA-8681-C819D488233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2FE487-648C-4620-AC10-FE671FFE3736}" type="pres">
      <dgm:prSet presAssocID="{88EDA496-A159-44CA-8681-C819D48823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5A766-B1BE-42B6-811C-62AB605BBF2F}" type="pres">
      <dgm:prSet presAssocID="{12A2CE5E-F4A5-4992-874B-9F2D383E2699}" presName="spacer" presStyleCnt="0"/>
      <dgm:spPr/>
    </dgm:pt>
    <dgm:pt modelId="{45D98A9D-40B3-4D97-AA2B-59E2F1A4C8E8}" type="pres">
      <dgm:prSet presAssocID="{5A0590B0-ADC9-4760-AD7B-3206A27FB0E1}" presName="comp" presStyleCnt="0"/>
      <dgm:spPr/>
    </dgm:pt>
    <dgm:pt modelId="{61FE0A4A-3203-4D56-928C-AB61369E7C3E}" type="pres">
      <dgm:prSet presAssocID="{5A0590B0-ADC9-4760-AD7B-3206A27FB0E1}" presName="box" presStyleLbl="node1" presStyleIdx="1" presStyleCnt="3"/>
      <dgm:spPr/>
      <dgm:t>
        <a:bodyPr/>
        <a:lstStyle/>
        <a:p>
          <a:endParaRPr lang="en-US"/>
        </a:p>
      </dgm:t>
    </dgm:pt>
    <dgm:pt modelId="{AE5C8549-EE8B-4C2B-9AB0-52E9872FD433}" type="pres">
      <dgm:prSet presAssocID="{5A0590B0-ADC9-4760-AD7B-3206A27FB0E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FACC15-9881-408C-9E5E-EF8AA6E0A12E}" type="pres">
      <dgm:prSet presAssocID="{5A0590B0-ADC9-4760-AD7B-3206A27FB0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B684D-01C3-426F-B394-31D9B363DF3A}" type="pres">
      <dgm:prSet presAssocID="{71249E1B-89EC-4B90-967B-2C19189DA724}" presName="spacer" presStyleCnt="0"/>
      <dgm:spPr/>
    </dgm:pt>
    <dgm:pt modelId="{3D5BAEAD-5795-4B07-8682-0092800C2833}" type="pres">
      <dgm:prSet presAssocID="{1AD51011-ADA7-49A1-92B5-22CD1FFE7373}" presName="comp" presStyleCnt="0"/>
      <dgm:spPr/>
    </dgm:pt>
    <dgm:pt modelId="{59CAFE2B-1E57-40D3-9DAF-4209C5B20963}" type="pres">
      <dgm:prSet presAssocID="{1AD51011-ADA7-49A1-92B5-22CD1FFE7373}" presName="box" presStyleLbl="node1" presStyleIdx="2" presStyleCnt="3"/>
      <dgm:spPr/>
      <dgm:t>
        <a:bodyPr/>
        <a:lstStyle/>
        <a:p>
          <a:endParaRPr lang="en-US"/>
        </a:p>
      </dgm:t>
    </dgm:pt>
    <dgm:pt modelId="{D1F4609F-ABED-4877-A38A-C4D5020AB3BF}" type="pres">
      <dgm:prSet presAssocID="{1AD51011-ADA7-49A1-92B5-22CD1FFE737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EAC65F-4211-4F48-9E2A-4C2E0F016425}" type="pres">
      <dgm:prSet presAssocID="{1AD51011-ADA7-49A1-92B5-22CD1FFE73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42E40-7FDE-40CE-B09C-0D348B047E3C}" srcId="{5A0590B0-ADC9-4760-AD7B-3206A27FB0E1}" destId="{7B67E544-E743-4D06-B580-CF68EBD86211}" srcOrd="1" destOrd="0" parTransId="{9B01534F-B3B6-4B42-93A9-17525E78F8AA}" sibTransId="{55922FBE-5872-4353-A4A9-902FFB3AA545}"/>
    <dgm:cxn modelId="{07C78D6A-9607-4D05-ABF0-3344FF5E783D}" type="presOf" srcId="{C9FD8467-3A8E-49DE-A4E7-C237B0F666F8}" destId="{3F800F6F-BC5D-4711-94CF-CC34B49994A4}" srcOrd="0" destOrd="2" presId="urn:microsoft.com/office/officeart/2005/8/layout/vList4"/>
    <dgm:cxn modelId="{03BF63B6-F5E6-418F-8C89-F16921C89B0A}" type="presOf" srcId="{1D2398C2-87CF-4F3E-83E4-824C2E4A4092}" destId="{B5FACC15-9881-408C-9E5E-EF8AA6E0A12E}" srcOrd="1" destOrd="1" presId="urn:microsoft.com/office/officeart/2005/8/layout/vList4"/>
    <dgm:cxn modelId="{BBC2023F-D1E4-4F14-BC95-704E3E38EC31}" type="presOf" srcId="{1AD51011-ADA7-49A1-92B5-22CD1FFE7373}" destId="{9BEAC65F-4211-4F48-9E2A-4C2E0F016425}" srcOrd="1" destOrd="0" presId="urn:microsoft.com/office/officeart/2005/8/layout/vList4"/>
    <dgm:cxn modelId="{EABF3344-2902-42BB-81E2-D351811C3F4B}" type="presOf" srcId="{EA30F296-89E3-48F1-92F8-0C50B97E957B}" destId="{AE2FE487-648C-4620-AC10-FE671FFE3736}" srcOrd="1" destOrd="1" presId="urn:microsoft.com/office/officeart/2005/8/layout/vList4"/>
    <dgm:cxn modelId="{C25F7F30-ACC8-43A7-9104-6EB848072A07}" type="presOf" srcId="{730305BB-BC54-4A03-87BF-406D49D16026}" destId="{9BEAC65F-4211-4F48-9E2A-4C2E0F016425}" srcOrd="1" destOrd="2" presId="urn:microsoft.com/office/officeart/2005/8/layout/vList4"/>
    <dgm:cxn modelId="{B5AD4F95-D22A-4779-96BB-DFB384007138}" srcId="{9488E6ED-6606-4BF1-8783-166FF2E1D64F}" destId="{88EDA496-A159-44CA-8681-C819D4882332}" srcOrd="0" destOrd="0" parTransId="{0BE670A1-B6D2-4119-AC5D-18693354F438}" sibTransId="{12A2CE5E-F4A5-4992-874B-9F2D383E2699}"/>
    <dgm:cxn modelId="{0A9E63A5-8C2E-40AD-9382-2289B0DE04C1}" type="presOf" srcId="{C9FD8467-3A8E-49DE-A4E7-C237B0F666F8}" destId="{AE2FE487-648C-4620-AC10-FE671FFE3736}" srcOrd="1" destOrd="2" presId="urn:microsoft.com/office/officeart/2005/8/layout/vList4"/>
    <dgm:cxn modelId="{4D5465B4-2C3A-4CC7-A95B-DD03DADBF565}" type="presOf" srcId="{1D2398C2-87CF-4F3E-83E4-824C2E4A4092}" destId="{61FE0A4A-3203-4D56-928C-AB61369E7C3E}" srcOrd="0" destOrd="1" presId="urn:microsoft.com/office/officeart/2005/8/layout/vList4"/>
    <dgm:cxn modelId="{578F7674-7D5C-4E3B-9EDB-DA7916821DC9}" srcId="{1AD51011-ADA7-49A1-92B5-22CD1FFE7373}" destId="{086CD3A5-E1CC-4B9B-AF1A-DBC82DC037E1}" srcOrd="0" destOrd="0" parTransId="{3F69FB5F-7A80-4D97-93F9-300FAF91957D}" sibTransId="{7EC1204B-6FC9-4965-8C77-81973974F678}"/>
    <dgm:cxn modelId="{B520FF29-CD56-4905-95EF-C50E0ED76F12}" type="presOf" srcId="{1AD51011-ADA7-49A1-92B5-22CD1FFE7373}" destId="{59CAFE2B-1E57-40D3-9DAF-4209C5B20963}" srcOrd="0" destOrd="0" presId="urn:microsoft.com/office/officeart/2005/8/layout/vList4"/>
    <dgm:cxn modelId="{1D00CD1E-36B3-4F3B-B182-3F110C80B318}" type="presOf" srcId="{086CD3A5-E1CC-4B9B-AF1A-DBC82DC037E1}" destId="{59CAFE2B-1E57-40D3-9DAF-4209C5B20963}" srcOrd="0" destOrd="1" presId="urn:microsoft.com/office/officeart/2005/8/layout/vList4"/>
    <dgm:cxn modelId="{2CC85448-8DA4-4494-ACCF-3EF36D8D5C03}" type="presOf" srcId="{7B67E544-E743-4D06-B580-CF68EBD86211}" destId="{61FE0A4A-3203-4D56-928C-AB61369E7C3E}" srcOrd="0" destOrd="2" presId="urn:microsoft.com/office/officeart/2005/8/layout/vList4"/>
    <dgm:cxn modelId="{E883A3FC-B970-4934-BB9C-F0F8817843C9}" srcId="{5A0590B0-ADC9-4760-AD7B-3206A27FB0E1}" destId="{1D2398C2-87CF-4F3E-83E4-824C2E4A4092}" srcOrd="0" destOrd="0" parTransId="{08809B38-A3EA-405B-9ECE-61161F5EF408}" sibTransId="{E94CD560-9C4D-467C-B8D7-2A46C294285D}"/>
    <dgm:cxn modelId="{C8D3E29E-DFAF-4DF3-A7F2-F5BCE9E90F85}" srcId="{1AD51011-ADA7-49A1-92B5-22CD1FFE7373}" destId="{730305BB-BC54-4A03-87BF-406D49D16026}" srcOrd="1" destOrd="0" parTransId="{C29D5261-178C-421B-A619-6BB1BE90CD80}" sibTransId="{63ADB2F2-5715-4BC2-A31A-FFFEA9BFA074}"/>
    <dgm:cxn modelId="{9FBB89BC-29CE-4086-9929-575543E15193}" type="presOf" srcId="{EA30F296-89E3-48F1-92F8-0C50B97E957B}" destId="{3F800F6F-BC5D-4711-94CF-CC34B49994A4}" srcOrd="0" destOrd="1" presId="urn:microsoft.com/office/officeart/2005/8/layout/vList4"/>
    <dgm:cxn modelId="{7F309B41-EE95-4FA7-A3CA-0F7159F1AA02}" type="presOf" srcId="{730305BB-BC54-4A03-87BF-406D49D16026}" destId="{59CAFE2B-1E57-40D3-9DAF-4209C5B20963}" srcOrd="0" destOrd="2" presId="urn:microsoft.com/office/officeart/2005/8/layout/vList4"/>
    <dgm:cxn modelId="{681F60E3-C919-4207-9A1A-C0CF429DA3A8}" type="presOf" srcId="{88EDA496-A159-44CA-8681-C819D4882332}" destId="{3F800F6F-BC5D-4711-94CF-CC34B49994A4}" srcOrd="0" destOrd="0" presId="urn:microsoft.com/office/officeart/2005/8/layout/vList4"/>
    <dgm:cxn modelId="{7CB59496-8AF3-4DEA-B714-076ED0C59F61}" type="presOf" srcId="{88EDA496-A159-44CA-8681-C819D4882332}" destId="{AE2FE487-648C-4620-AC10-FE671FFE3736}" srcOrd="1" destOrd="0" presId="urn:microsoft.com/office/officeart/2005/8/layout/vList4"/>
    <dgm:cxn modelId="{F8F7A60E-68FF-4DF5-9286-8B3A93592DD4}" srcId="{9488E6ED-6606-4BF1-8783-166FF2E1D64F}" destId="{5A0590B0-ADC9-4760-AD7B-3206A27FB0E1}" srcOrd="1" destOrd="0" parTransId="{5378D09E-F9E9-4D44-9C09-403E26907BA9}" sibTransId="{71249E1B-89EC-4B90-967B-2C19189DA724}"/>
    <dgm:cxn modelId="{22374807-7639-448B-BBCE-32CAA639E9C5}" type="presOf" srcId="{086CD3A5-E1CC-4B9B-AF1A-DBC82DC037E1}" destId="{9BEAC65F-4211-4F48-9E2A-4C2E0F016425}" srcOrd="1" destOrd="1" presId="urn:microsoft.com/office/officeart/2005/8/layout/vList4"/>
    <dgm:cxn modelId="{C816DD76-B089-4761-882B-72A0A24F6692}" type="presOf" srcId="{9488E6ED-6606-4BF1-8783-166FF2E1D64F}" destId="{E2633B4C-65CD-4C62-B544-9C30349ECB87}" srcOrd="0" destOrd="0" presId="urn:microsoft.com/office/officeart/2005/8/layout/vList4"/>
    <dgm:cxn modelId="{98597782-67AC-44BA-AB5B-100C3DFFDB7C}" type="presOf" srcId="{7B67E544-E743-4D06-B580-CF68EBD86211}" destId="{B5FACC15-9881-408C-9E5E-EF8AA6E0A12E}" srcOrd="1" destOrd="2" presId="urn:microsoft.com/office/officeart/2005/8/layout/vList4"/>
    <dgm:cxn modelId="{2818611D-052E-4C5A-906D-781E5DA57B29}" srcId="{88EDA496-A159-44CA-8681-C819D4882332}" destId="{C9FD8467-3A8E-49DE-A4E7-C237B0F666F8}" srcOrd="1" destOrd="0" parTransId="{F59FDA15-A1BC-41D7-8339-9F9D8CF76583}" sibTransId="{6545A4F4-8F11-445B-ABB3-905400BF60F3}"/>
    <dgm:cxn modelId="{C26CF7A1-F162-4EF5-947E-4A0B1B81F6FE}" type="presOf" srcId="{5A0590B0-ADC9-4760-AD7B-3206A27FB0E1}" destId="{B5FACC15-9881-408C-9E5E-EF8AA6E0A12E}" srcOrd="1" destOrd="0" presId="urn:microsoft.com/office/officeart/2005/8/layout/vList4"/>
    <dgm:cxn modelId="{518AEC8E-ECE5-407A-8BF9-BD3225A015EF}" srcId="{9488E6ED-6606-4BF1-8783-166FF2E1D64F}" destId="{1AD51011-ADA7-49A1-92B5-22CD1FFE7373}" srcOrd="2" destOrd="0" parTransId="{43DA502E-DC47-4983-87F5-9553E6F0C068}" sibTransId="{91343983-2ED9-4857-9FE6-7DE1C417A10F}"/>
    <dgm:cxn modelId="{8223732C-7AEF-4B30-BA5D-B741F69E0721}" srcId="{88EDA496-A159-44CA-8681-C819D4882332}" destId="{EA30F296-89E3-48F1-92F8-0C50B97E957B}" srcOrd="0" destOrd="0" parTransId="{18EFCEB3-8735-4356-9A5F-84B442557DCD}" sibTransId="{C552CDE9-4BFC-4866-B84C-B3A06D16C9FE}"/>
    <dgm:cxn modelId="{B49BB651-010F-4FE9-92A1-4C76681EB3B2}" type="presOf" srcId="{5A0590B0-ADC9-4760-AD7B-3206A27FB0E1}" destId="{61FE0A4A-3203-4D56-928C-AB61369E7C3E}" srcOrd="0" destOrd="0" presId="urn:microsoft.com/office/officeart/2005/8/layout/vList4"/>
    <dgm:cxn modelId="{31CABE28-B8FD-4522-9DB3-E569E62AC346}" type="presParOf" srcId="{E2633B4C-65CD-4C62-B544-9C30349ECB87}" destId="{58FB3BC1-7887-4B2B-B54C-2D4A012FBE49}" srcOrd="0" destOrd="0" presId="urn:microsoft.com/office/officeart/2005/8/layout/vList4"/>
    <dgm:cxn modelId="{19F5F922-68B5-41A0-AD82-4E6E155CD53E}" type="presParOf" srcId="{58FB3BC1-7887-4B2B-B54C-2D4A012FBE49}" destId="{3F800F6F-BC5D-4711-94CF-CC34B49994A4}" srcOrd="0" destOrd="0" presId="urn:microsoft.com/office/officeart/2005/8/layout/vList4"/>
    <dgm:cxn modelId="{F47571C6-4BD9-4AAF-B9F6-73C121CD99DB}" type="presParOf" srcId="{58FB3BC1-7887-4B2B-B54C-2D4A012FBE49}" destId="{F2E8AC0C-5C7A-452D-B6EF-EAE7D0CEEBF6}" srcOrd="1" destOrd="0" presId="urn:microsoft.com/office/officeart/2005/8/layout/vList4"/>
    <dgm:cxn modelId="{EF1DEF20-2929-475D-AC7C-A20773F2E02C}" type="presParOf" srcId="{58FB3BC1-7887-4B2B-B54C-2D4A012FBE49}" destId="{AE2FE487-648C-4620-AC10-FE671FFE3736}" srcOrd="2" destOrd="0" presId="urn:microsoft.com/office/officeart/2005/8/layout/vList4"/>
    <dgm:cxn modelId="{C33D431B-4512-4E87-B01F-BDE3E25764E9}" type="presParOf" srcId="{E2633B4C-65CD-4C62-B544-9C30349ECB87}" destId="{3425A766-B1BE-42B6-811C-62AB605BBF2F}" srcOrd="1" destOrd="0" presId="urn:microsoft.com/office/officeart/2005/8/layout/vList4"/>
    <dgm:cxn modelId="{ACFEA65A-03CF-49CB-B323-AF955449FB44}" type="presParOf" srcId="{E2633B4C-65CD-4C62-B544-9C30349ECB87}" destId="{45D98A9D-40B3-4D97-AA2B-59E2F1A4C8E8}" srcOrd="2" destOrd="0" presId="urn:microsoft.com/office/officeart/2005/8/layout/vList4"/>
    <dgm:cxn modelId="{13836F85-BAF2-45CB-88E0-A0875B8715B2}" type="presParOf" srcId="{45D98A9D-40B3-4D97-AA2B-59E2F1A4C8E8}" destId="{61FE0A4A-3203-4D56-928C-AB61369E7C3E}" srcOrd="0" destOrd="0" presId="urn:microsoft.com/office/officeart/2005/8/layout/vList4"/>
    <dgm:cxn modelId="{ABC710FE-46FB-4E37-B62C-BCCF9E43A265}" type="presParOf" srcId="{45D98A9D-40B3-4D97-AA2B-59E2F1A4C8E8}" destId="{AE5C8549-EE8B-4C2B-9AB0-52E9872FD433}" srcOrd="1" destOrd="0" presId="urn:microsoft.com/office/officeart/2005/8/layout/vList4"/>
    <dgm:cxn modelId="{1F404AE9-5A92-4878-AD91-8BC1BEF206F1}" type="presParOf" srcId="{45D98A9D-40B3-4D97-AA2B-59E2F1A4C8E8}" destId="{B5FACC15-9881-408C-9E5E-EF8AA6E0A12E}" srcOrd="2" destOrd="0" presId="urn:microsoft.com/office/officeart/2005/8/layout/vList4"/>
    <dgm:cxn modelId="{15862D49-4229-40A2-BF34-8D101D1340F5}" type="presParOf" srcId="{E2633B4C-65CD-4C62-B544-9C30349ECB87}" destId="{09FB684D-01C3-426F-B394-31D9B363DF3A}" srcOrd="3" destOrd="0" presId="urn:microsoft.com/office/officeart/2005/8/layout/vList4"/>
    <dgm:cxn modelId="{7474097A-8FDB-47B6-9AC0-5385412BC49C}" type="presParOf" srcId="{E2633B4C-65CD-4C62-B544-9C30349ECB87}" destId="{3D5BAEAD-5795-4B07-8682-0092800C2833}" srcOrd="4" destOrd="0" presId="urn:microsoft.com/office/officeart/2005/8/layout/vList4"/>
    <dgm:cxn modelId="{74940C5B-0AB3-4604-A4EA-2D07F3E2D55F}" type="presParOf" srcId="{3D5BAEAD-5795-4B07-8682-0092800C2833}" destId="{59CAFE2B-1E57-40D3-9DAF-4209C5B20963}" srcOrd="0" destOrd="0" presId="urn:microsoft.com/office/officeart/2005/8/layout/vList4"/>
    <dgm:cxn modelId="{034AACF7-A499-4EE8-8ABE-62A8AEA64A50}" type="presParOf" srcId="{3D5BAEAD-5795-4B07-8682-0092800C2833}" destId="{D1F4609F-ABED-4877-A38A-C4D5020AB3BF}" srcOrd="1" destOrd="0" presId="urn:microsoft.com/office/officeart/2005/8/layout/vList4"/>
    <dgm:cxn modelId="{A365FAB3-861A-4269-8716-F9A1F97A941D}" type="presParOf" srcId="{3D5BAEAD-5795-4B07-8682-0092800C2833}" destId="{9BEAC65F-4211-4F48-9E2A-4C2E0F0164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4909C8-A3F6-4C8B-A275-39B485527CA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9138AA-C06E-4692-A521-0E4B02818147}">
      <dgm:prSet phldrT="[Text]"/>
      <dgm:spPr/>
      <dgm:t>
        <a:bodyPr/>
        <a:lstStyle/>
        <a:p>
          <a:r>
            <a:rPr lang="en-US" b="1" dirty="0" smtClean="0"/>
            <a:t>race</a:t>
          </a:r>
          <a:endParaRPr lang="en-US" b="1" dirty="0"/>
        </a:p>
      </dgm:t>
    </dgm:pt>
    <dgm:pt modelId="{92E316C4-192C-4F95-8DD0-290C48D79701}" type="parTrans" cxnId="{662A3E5B-153E-4EA0-9A99-8DD5462F63A2}">
      <dgm:prSet/>
      <dgm:spPr/>
      <dgm:t>
        <a:bodyPr/>
        <a:lstStyle/>
        <a:p>
          <a:endParaRPr lang="en-US" b="1"/>
        </a:p>
      </dgm:t>
    </dgm:pt>
    <dgm:pt modelId="{42A59CCC-6E2B-4B03-805B-5A8D7BA48690}" type="sibTrans" cxnId="{662A3E5B-153E-4EA0-9A99-8DD5462F63A2}">
      <dgm:prSet/>
      <dgm:spPr/>
      <dgm:t>
        <a:bodyPr/>
        <a:lstStyle/>
        <a:p>
          <a:endParaRPr lang="en-US" b="1"/>
        </a:p>
      </dgm:t>
    </dgm:pt>
    <dgm:pt modelId="{ECDD0064-D1C7-49FA-8B03-EDC36642E540}">
      <dgm:prSet phldrT="[Text]"/>
      <dgm:spPr/>
      <dgm:t>
        <a:bodyPr/>
        <a:lstStyle/>
        <a:p>
          <a:r>
            <a:rPr lang="en-US" b="1" dirty="0" smtClean="0"/>
            <a:t>ethnic origin</a:t>
          </a:r>
          <a:endParaRPr lang="en-US" b="1" dirty="0"/>
        </a:p>
      </dgm:t>
    </dgm:pt>
    <dgm:pt modelId="{65C63F58-4BD2-448B-A7AA-E51C1FEC04C9}" type="parTrans" cxnId="{E5BBF28A-9D3A-40E1-B1B9-2EE6F0F00D67}">
      <dgm:prSet/>
      <dgm:spPr/>
      <dgm:t>
        <a:bodyPr/>
        <a:lstStyle/>
        <a:p>
          <a:endParaRPr lang="en-US" b="1"/>
        </a:p>
      </dgm:t>
    </dgm:pt>
    <dgm:pt modelId="{FCD1292A-D048-439A-BE42-7F06D770B626}" type="sibTrans" cxnId="{E5BBF28A-9D3A-40E1-B1B9-2EE6F0F00D67}">
      <dgm:prSet/>
      <dgm:spPr/>
      <dgm:t>
        <a:bodyPr/>
        <a:lstStyle/>
        <a:p>
          <a:endParaRPr lang="en-US" b="1"/>
        </a:p>
      </dgm:t>
    </dgm:pt>
    <dgm:pt modelId="{332C212F-A589-4E2A-A45F-23665B51EE10}">
      <dgm:prSet phldrT="[Text]"/>
      <dgm:spPr/>
      <dgm:t>
        <a:bodyPr/>
        <a:lstStyle/>
        <a:p>
          <a:r>
            <a:rPr lang="en-US" b="1" dirty="0" smtClean="0"/>
            <a:t>disability</a:t>
          </a:r>
          <a:endParaRPr lang="en-US" b="1" dirty="0"/>
        </a:p>
      </dgm:t>
    </dgm:pt>
    <dgm:pt modelId="{1C4D8E3E-06E8-4860-908E-773DE4B0E760}" type="parTrans" cxnId="{A39A2DFC-0243-4DD8-8EEF-7778233DB8EB}">
      <dgm:prSet/>
      <dgm:spPr/>
      <dgm:t>
        <a:bodyPr/>
        <a:lstStyle/>
        <a:p>
          <a:endParaRPr lang="en-US" b="1"/>
        </a:p>
      </dgm:t>
    </dgm:pt>
    <dgm:pt modelId="{ED3CFFF3-AE60-4CFD-A0F5-34AE7D2C0D2F}" type="sibTrans" cxnId="{A39A2DFC-0243-4DD8-8EEF-7778233DB8EB}">
      <dgm:prSet/>
      <dgm:spPr/>
      <dgm:t>
        <a:bodyPr/>
        <a:lstStyle/>
        <a:p>
          <a:endParaRPr lang="en-US" b="1"/>
        </a:p>
      </dgm:t>
    </dgm:pt>
    <dgm:pt modelId="{7E35C919-4026-4197-8587-C97A9F0EDA4D}">
      <dgm:prSet phldrT="[Text]"/>
      <dgm:spPr/>
      <dgm:t>
        <a:bodyPr/>
        <a:lstStyle/>
        <a:p>
          <a:r>
            <a:rPr lang="en-US" b="1" dirty="0" smtClean="0"/>
            <a:t>sexual orientation</a:t>
          </a:r>
          <a:endParaRPr lang="en-US" b="1" dirty="0"/>
        </a:p>
      </dgm:t>
    </dgm:pt>
    <dgm:pt modelId="{02F6F63B-ABF2-4776-8EF4-9D6F3A6585F1}" type="parTrans" cxnId="{7F036AEB-E10D-4FB5-B2EA-98EB1C3A6506}">
      <dgm:prSet/>
      <dgm:spPr/>
      <dgm:t>
        <a:bodyPr/>
        <a:lstStyle/>
        <a:p>
          <a:endParaRPr lang="en-US" b="1"/>
        </a:p>
      </dgm:t>
    </dgm:pt>
    <dgm:pt modelId="{B75D905B-E7BE-4BBC-B8CF-C3CAE7EAA7AE}" type="sibTrans" cxnId="{7F036AEB-E10D-4FB5-B2EA-98EB1C3A6506}">
      <dgm:prSet/>
      <dgm:spPr/>
      <dgm:t>
        <a:bodyPr/>
        <a:lstStyle/>
        <a:p>
          <a:endParaRPr lang="en-US" b="1"/>
        </a:p>
      </dgm:t>
    </dgm:pt>
    <dgm:pt modelId="{6C53D99E-E0F7-4F6D-A565-06A6B2B61831}">
      <dgm:prSet phldrT="[Text]"/>
      <dgm:spPr/>
      <dgm:t>
        <a:bodyPr/>
        <a:lstStyle/>
        <a:p>
          <a:r>
            <a:rPr lang="en-US" b="1" dirty="0" smtClean="0"/>
            <a:t>religion</a:t>
          </a:r>
          <a:endParaRPr lang="en-US" b="1" dirty="0"/>
        </a:p>
      </dgm:t>
    </dgm:pt>
    <dgm:pt modelId="{6D37CBCE-8B98-4430-9CE2-976FD01D629B}" type="parTrans" cxnId="{2034B532-B2D0-4522-BC0E-F1A9FD0AE5D3}">
      <dgm:prSet/>
      <dgm:spPr/>
      <dgm:t>
        <a:bodyPr/>
        <a:lstStyle/>
        <a:p>
          <a:endParaRPr lang="en-US" b="1"/>
        </a:p>
      </dgm:t>
    </dgm:pt>
    <dgm:pt modelId="{81B810C7-B1C1-4F54-B63B-E29C8E2CFDAE}" type="sibTrans" cxnId="{2034B532-B2D0-4522-BC0E-F1A9FD0AE5D3}">
      <dgm:prSet/>
      <dgm:spPr/>
      <dgm:t>
        <a:bodyPr/>
        <a:lstStyle/>
        <a:p>
          <a:endParaRPr lang="en-US" b="1"/>
        </a:p>
      </dgm:t>
    </dgm:pt>
    <dgm:pt modelId="{E7D78C71-ED6F-4B6E-B732-01F95B169750}" type="pres">
      <dgm:prSet presAssocID="{D74909C8-A3F6-4C8B-A275-39B485527C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77DD9-72D8-4BC8-AF6A-B8E8EAEF02A8}" type="pres">
      <dgm:prSet presAssocID="{319138AA-C06E-4692-A521-0E4B028181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ECC29-A3B6-4B2B-911E-89B2F834D303}" type="pres">
      <dgm:prSet presAssocID="{42A59CCC-6E2B-4B03-805B-5A8D7BA48690}" presName="sibTrans" presStyleCnt="0"/>
      <dgm:spPr/>
    </dgm:pt>
    <dgm:pt modelId="{BAD49A95-CE0B-4BFA-9457-7F47704F6908}" type="pres">
      <dgm:prSet presAssocID="{ECDD0064-D1C7-49FA-8B03-EDC36642E5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2747F-42BF-4EC5-8EAC-EE1EF7E34F99}" type="pres">
      <dgm:prSet presAssocID="{FCD1292A-D048-439A-BE42-7F06D770B626}" presName="sibTrans" presStyleCnt="0"/>
      <dgm:spPr/>
    </dgm:pt>
    <dgm:pt modelId="{B04C21A8-BC7E-4C44-A2D3-0DFAF8CF4397}" type="pres">
      <dgm:prSet presAssocID="{332C212F-A589-4E2A-A45F-23665B51EE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FE884-E364-406E-A2CD-2A75359ABDFF}" type="pres">
      <dgm:prSet presAssocID="{ED3CFFF3-AE60-4CFD-A0F5-34AE7D2C0D2F}" presName="sibTrans" presStyleCnt="0"/>
      <dgm:spPr/>
    </dgm:pt>
    <dgm:pt modelId="{FCDE4D08-2980-4610-BD8B-705E36F18975}" type="pres">
      <dgm:prSet presAssocID="{7E35C919-4026-4197-8587-C97A9F0EDA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BD5B-C4FD-497A-895A-E4EE7BD53A40}" type="pres">
      <dgm:prSet presAssocID="{B75D905B-E7BE-4BBC-B8CF-C3CAE7EAA7AE}" presName="sibTrans" presStyleCnt="0"/>
      <dgm:spPr/>
    </dgm:pt>
    <dgm:pt modelId="{F7C927B9-43B1-424C-927B-2AD251AB025D}" type="pres">
      <dgm:prSet presAssocID="{6C53D99E-E0F7-4F6D-A565-06A6B2B618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A3E5B-153E-4EA0-9A99-8DD5462F63A2}" srcId="{D74909C8-A3F6-4C8B-A275-39B485527CAA}" destId="{319138AA-C06E-4692-A521-0E4B02818147}" srcOrd="0" destOrd="0" parTransId="{92E316C4-192C-4F95-8DD0-290C48D79701}" sibTransId="{42A59CCC-6E2B-4B03-805B-5A8D7BA48690}"/>
    <dgm:cxn modelId="{E4F8CA7D-9416-48A5-BC48-F20D5E95D846}" type="presOf" srcId="{D74909C8-A3F6-4C8B-A275-39B485527CAA}" destId="{E7D78C71-ED6F-4B6E-B732-01F95B169750}" srcOrd="0" destOrd="0" presId="urn:microsoft.com/office/officeart/2005/8/layout/default"/>
    <dgm:cxn modelId="{7F036AEB-E10D-4FB5-B2EA-98EB1C3A6506}" srcId="{D74909C8-A3F6-4C8B-A275-39B485527CAA}" destId="{7E35C919-4026-4197-8587-C97A9F0EDA4D}" srcOrd="3" destOrd="0" parTransId="{02F6F63B-ABF2-4776-8EF4-9D6F3A6585F1}" sibTransId="{B75D905B-E7BE-4BBC-B8CF-C3CAE7EAA7AE}"/>
    <dgm:cxn modelId="{D2E77640-24DD-4EFC-9A6B-66C3B20452E7}" type="presOf" srcId="{332C212F-A589-4E2A-A45F-23665B51EE10}" destId="{B04C21A8-BC7E-4C44-A2D3-0DFAF8CF4397}" srcOrd="0" destOrd="0" presId="urn:microsoft.com/office/officeart/2005/8/layout/default"/>
    <dgm:cxn modelId="{CD0DC1EA-9801-43EA-BB78-85214E90AEC6}" type="presOf" srcId="{319138AA-C06E-4692-A521-0E4B02818147}" destId="{B6677DD9-72D8-4BC8-AF6A-B8E8EAEF02A8}" srcOrd="0" destOrd="0" presId="urn:microsoft.com/office/officeart/2005/8/layout/default"/>
    <dgm:cxn modelId="{2034B532-B2D0-4522-BC0E-F1A9FD0AE5D3}" srcId="{D74909C8-A3F6-4C8B-A275-39B485527CAA}" destId="{6C53D99E-E0F7-4F6D-A565-06A6B2B61831}" srcOrd="4" destOrd="0" parTransId="{6D37CBCE-8B98-4430-9CE2-976FD01D629B}" sibTransId="{81B810C7-B1C1-4F54-B63B-E29C8E2CFDAE}"/>
    <dgm:cxn modelId="{6271C84C-58F6-4333-B9BA-4A7218D21AAC}" type="presOf" srcId="{ECDD0064-D1C7-49FA-8B03-EDC36642E540}" destId="{BAD49A95-CE0B-4BFA-9457-7F47704F6908}" srcOrd="0" destOrd="0" presId="urn:microsoft.com/office/officeart/2005/8/layout/default"/>
    <dgm:cxn modelId="{E5BBF28A-9D3A-40E1-B1B9-2EE6F0F00D67}" srcId="{D74909C8-A3F6-4C8B-A275-39B485527CAA}" destId="{ECDD0064-D1C7-49FA-8B03-EDC36642E540}" srcOrd="1" destOrd="0" parTransId="{65C63F58-4BD2-448B-A7AA-E51C1FEC04C9}" sibTransId="{FCD1292A-D048-439A-BE42-7F06D770B626}"/>
    <dgm:cxn modelId="{A39A2DFC-0243-4DD8-8EEF-7778233DB8EB}" srcId="{D74909C8-A3F6-4C8B-A275-39B485527CAA}" destId="{332C212F-A589-4E2A-A45F-23665B51EE10}" srcOrd="2" destOrd="0" parTransId="{1C4D8E3E-06E8-4860-908E-773DE4B0E760}" sibTransId="{ED3CFFF3-AE60-4CFD-A0F5-34AE7D2C0D2F}"/>
    <dgm:cxn modelId="{5F67432C-8E07-492C-9542-FAA65A08CAAB}" type="presOf" srcId="{7E35C919-4026-4197-8587-C97A9F0EDA4D}" destId="{FCDE4D08-2980-4610-BD8B-705E36F18975}" srcOrd="0" destOrd="0" presId="urn:microsoft.com/office/officeart/2005/8/layout/default"/>
    <dgm:cxn modelId="{BF485E05-25C7-4A49-AE09-1B59EC6F6241}" type="presOf" srcId="{6C53D99E-E0F7-4F6D-A565-06A6B2B61831}" destId="{F7C927B9-43B1-424C-927B-2AD251AB025D}" srcOrd="0" destOrd="0" presId="urn:microsoft.com/office/officeart/2005/8/layout/default"/>
    <dgm:cxn modelId="{D450784A-AB06-4B99-849E-755F526610CE}" type="presParOf" srcId="{E7D78C71-ED6F-4B6E-B732-01F95B169750}" destId="{B6677DD9-72D8-4BC8-AF6A-B8E8EAEF02A8}" srcOrd="0" destOrd="0" presId="urn:microsoft.com/office/officeart/2005/8/layout/default"/>
    <dgm:cxn modelId="{9D82D698-6E25-48C1-AFDA-FF088A82EAEB}" type="presParOf" srcId="{E7D78C71-ED6F-4B6E-B732-01F95B169750}" destId="{CE0ECC29-A3B6-4B2B-911E-89B2F834D303}" srcOrd="1" destOrd="0" presId="urn:microsoft.com/office/officeart/2005/8/layout/default"/>
    <dgm:cxn modelId="{FB764AEA-FAD3-48A5-B16B-4E372EA7E102}" type="presParOf" srcId="{E7D78C71-ED6F-4B6E-B732-01F95B169750}" destId="{BAD49A95-CE0B-4BFA-9457-7F47704F6908}" srcOrd="2" destOrd="0" presId="urn:microsoft.com/office/officeart/2005/8/layout/default"/>
    <dgm:cxn modelId="{2949F40D-2F4B-4C5C-89CE-5F82B8F69B9D}" type="presParOf" srcId="{E7D78C71-ED6F-4B6E-B732-01F95B169750}" destId="{6C02747F-42BF-4EC5-8EAC-EE1EF7E34F99}" srcOrd="3" destOrd="0" presId="urn:microsoft.com/office/officeart/2005/8/layout/default"/>
    <dgm:cxn modelId="{E536DEF0-A4D7-4509-A2CE-C5F3CA538BD8}" type="presParOf" srcId="{E7D78C71-ED6F-4B6E-B732-01F95B169750}" destId="{B04C21A8-BC7E-4C44-A2D3-0DFAF8CF4397}" srcOrd="4" destOrd="0" presId="urn:microsoft.com/office/officeart/2005/8/layout/default"/>
    <dgm:cxn modelId="{991BC74D-507D-417D-92E3-51CB85B9DF54}" type="presParOf" srcId="{E7D78C71-ED6F-4B6E-B732-01F95B169750}" destId="{320FE884-E364-406E-A2CD-2A75359ABDFF}" srcOrd="5" destOrd="0" presId="urn:microsoft.com/office/officeart/2005/8/layout/default"/>
    <dgm:cxn modelId="{848D352D-8515-4470-9AD2-5E9869157727}" type="presParOf" srcId="{E7D78C71-ED6F-4B6E-B732-01F95B169750}" destId="{FCDE4D08-2980-4610-BD8B-705E36F18975}" srcOrd="6" destOrd="0" presId="urn:microsoft.com/office/officeart/2005/8/layout/default"/>
    <dgm:cxn modelId="{145E5D35-33F5-4758-BF36-46046D41F3F7}" type="presParOf" srcId="{E7D78C71-ED6F-4B6E-B732-01F95B169750}" destId="{89C1BD5B-C4FD-497A-895A-E4EE7BD53A40}" srcOrd="7" destOrd="0" presId="urn:microsoft.com/office/officeart/2005/8/layout/default"/>
    <dgm:cxn modelId="{FF0D36BA-BAB6-42D1-A148-78CCD3DCBFA9}" type="presParOf" srcId="{E7D78C71-ED6F-4B6E-B732-01F95B169750}" destId="{F7C927B9-43B1-424C-927B-2AD251AB025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0C067-E09F-493D-A035-AD547EA2E240}" type="doc">
      <dgm:prSet loTypeId="urn:microsoft.com/office/officeart/2005/8/layout/chart3" loCatId="relationship" qsTypeId="urn:microsoft.com/office/officeart/2005/8/quickstyle/simple4" qsCatId="simple" csTypeId="urn:microsoft.com/office/officeart/2005/8/colors/colorful3" csCatId="colorful" phldr="1"/>
      <dgm:spPr/>
    </dgm:pt>
    <dgm:pt modelId="{D03C2400-E607-4C74-8FAF-0A5B776C1302}">
      <dgm:prSet phldrT="[Text]" custT="1"/>
      <dgm:spPr/>
      <dgm:t>
        <a:bodyPr/>
        <a:lstStyle/>
        <a:p>
          <a:pPr algn="ctr"/>
          <a:r>
            <a:rPr lang="en-US" sz="2800" b="1" dirty="0" smtClean="0"/>
            <a:t>Physical bullying</a:t>
          </a:r>
          <a:endParaRPr lang="en-US" sz="2800" b="1" dirty="0"/>
        </a:p>
      </dgm:t>
    </dgm:pt>
    <dgm:pt modelId="{8D2AC3C8-1E7F-4956-9064-34B09BFE65F7}" type="parTrans" cxnId="{AAE2F7E0-2F40-4B60-A20E-630962AE580A}">
      <dgm:prSet/>
      <dgm:spPr/>
      <dgm:t>
        <a:bodyPr/>
        <a:lstStyle/>
        <a:p>
          <a:endParaRPr lang="en-US"/>
        </a:p>
      </dgm:t>
    </dgm:pt>
    <dgm:pt modelId="{50B05CEB-C39A-4F30-B75C-78EFE443CD09}" type="sibTrans" cxnId="{AAE2F7E0-2F40-4B60-A20E-630962AE580A}">
      <dgm:prSet/>
      <dgm:spPr/>
      <dgm:t>
        <a:bodyPr/>
        <a:lstStyle/>
        <a:p>
          <a:endParaRPr lang="en-US"/>
        </a:p>
      </dgm:t>
    </dgm:pt>
    <dgm:pt modelId="{CE28829E-4155-481A-8308-999F6D5D1D30}">
      <dgm:prSet phldrT="[Text]" custT="1"/>
      <dgm:spPr/>
      <dgm:t>
        <a:bodyPr/>
        <a:lstStyle/>
        <a:p>
          <a:pPr algn="ctr"/>
          <a:r>
            <a:rPr lang="en-US" sz="2800" b="1" dirty="0" smtClean="0"/>
            <a:t>Emotional bullying</a:t>
          </a:r>
          <a:endParaRPr lang="en-US" sz="2800" b="1" dirty="0"/>
        </a:p>
      </dgm:t>
    </dgm:pt>
    <dgm:pt modelId="{94440004-DD44-48A1-8F11-929BE9271547}" type="parTrans" cxnId="{3A0C8B93-2131-49D3-ADC3-72021D2FF82F}">
      <dgm:prSet/>
      <dgm:spPr/>
      <dgm:t>
        <a:bodyPr/>
        <a:lstStyle/>
        <a:p>
          <a:endParaRPr lang="en-US"/>
        </a:p>
      </dgm:t>
    </dgm:pt>
    <dgm:pt modelId="{DFAA9C55-FD29-4C23-93BC-A6A0ABC27642}" type="sibTrans" cxnId="{3A0C8B93-2131-49D3-ADC3-72021D2FF82F}">
      <dgm:prSet/>
      <dgm:spPr/>
      <dgm:t>
        <a:bodyPr/>
        <a:lstStyle/>
        <a:p>
          <a:endParaRPr lang="en-US"/>
        </a:p>
      </dgm:t>
    </dgm:pt>
    <dgm:pt modelId="{DC7EFF4D-3A85-49F7-8815-47B613920446}">
      <dgm:prSet phldrT="[Text]"/>
      <dgm:spPr/>
      <dgm:t>
        <a:bodyPr/>
        <a:lstStyle/>
        <a:p>
          <a:pPr algn="l"/>
          <a:r>
            <a:rPr lang="en-US" sz="1700" b="1" dirty="0" smtClean="0"/>
            <a:t>Hitting or punching</a:t>
          </a:r>
          <a:endParaRPr lang="en-US" sz="1700" b="1" dirty="0"/>
        </a:p>
      </dgm:t>
    </dgm:pt>
    <dgm:pt modelId="{1AB53066-6DA2-42A5-B17F-50703A00F5C5}" type="parTrans" cxnId="{1CA2FA4B-4AE4-4B2B-8C72-AA16DA1F3B77}">
      <dgm:prSet/>
      <dgm:spPr/>
      <dgm:t>
        <a:bodyPr/>
        <a:lstStyle/>
        <a:p>
          <a:endParaRPr lang="en-US"/>
        </a:p>
      </dgm:t>
    </dgm:pt>
    <dgm:pt modelId="{AF74FC10-0C8A-4963-AA84-32003174C57B}" type="sibTrans" cxnId="{1CA2FA4B-4AE4-4B2B-8C72-AA16DA1F3B77}">
      <dgm:prSet/>
      <dgm:spPr/>
      <dgm:t>
        <a:bodyPr/>
        <a:lstStyle/>
        <a:p>
          <a:endParaRPr lang="en-US"/>
        </a:p>
      </dgm:t>
    </dgm:pt>
    <dgm:pt modelId="{214AAE55-1B14-4A5B-9A4D-653FB331CBEE}">
      <dgm:prSet phldrT="[Text]"/>
      <dgm:spPr/>
      <dgm:t>
        <a:bodyPr/>
        <a:lstStyle/>
        <a:p>
          <a:pPr algn="l"/>
          <a:r>
            <a:rPr lang="en-US" sz="1700" b="1" dirty="0" smtClean="0"/>
            <a:t>Pushing or shoving</a:t>
          </a:r>
          <a:endParaRPr lang="en-US" sz="1700" b="1" dirty="0"/>
        </a:p>
      </dgm:t>
    </dgm:pt>
    <dgm:pt modelId="{1111A197-54D3-4290-BF10-1AA0AA981CD9}" type="parTrans" cxnId="{A59D79D0-525B-433E-B885-CDCE68A6572E}">
      <dgm:prSet/>
      <dgm:spPr/>
      <dgm:t>
        <a:bodyPr/>
        <a:lstStyle/>
        <a:p>
          <a:endParaRPr lang="en-US"/>
        </a:p>
      </dgm:t>
    </dgm:pt>
    <dgm:pt modelId="{418CBE04-C113-4B7B-A16F-807DDF3AA37F}" type="sibTrans" cxnId="{A59D79D0-525B-433E-B885-CDCE68A6572E}">
      <dgm:prSet/>
      <dgm:spPr/>
      <dgm:t>
        <a:bodyPr/>
        <a:lstStyle/>
        <a:p>
          <a:endParaRPr lang="en-US"/>
        </a:p>
      </dgm:t>
    </dgm:pt>
    <dgm:pt modelId="{2AFF7C99-3264-40A1-8CE0-7842E7A4BB91}">
      <dgm:prSet phldrT="[Text]"/>
      <dgm:spPr/>
      <dgm:t>
        <a:bodyPr/>
        <a:lstStyle/>
        <a:p>
          <a:pPr algn="l"/>
          <a:r>
            <a:rPr lang="en-US" sz="1700" b="1" dirty="0" smtClean="0"/>
            <a:t>Kicking</a:t>
          </a:r>
          <a:endParaRPr lang="en-US" sz="1700" b="1" dirty="0"/>
        </a:p>
      </dgm:t>
    </dgm:pt>
    <dgm:pt modelId="{0B72657B-7CAE-4A4D-841F-8A326B278278}" type="parTrans" cxnId="{D1FE991D-D111-4425-9D66-3F2518049A86}">
      <dgm:prSet/>
      <dgm:spPr/>
      <dgm:t>
        <a:bodyPr/>
        <a:lstStyle/>
        <a:p>
          <a:endParaRPr lang="en-US"/>
        </a:p>
      </dgm:t>
    </dgm:pt>
    <dgm:pt modelId="{84647326-5FAC-43AB-9A48-E3717C45A387}" type="sibTrans" cxnId="{D1FE991D-D111-4425-9D66-3F2518049A86}">
      <dgm:prSet/>
      <dgm:spPr/>
      <dgm:t>
        <a:bodyPr/>
        <a:lstStyle/>
        <a:p>
          <a:endParaRPr lang="en-US"/>
        </a:p>
      </dgm:t>
    </dgm:pt>
    <dgm:pt modelId="{D728D146-206F-4C27-ACF2-589410EAB659}">
      <dgm:prSet phldrT="[Text]"/>
      <dgm:spPr/>
      <dgm:t>
        <a:bodyPr/>
        <a:lstStyle/>
        <a:p>
          <a:pPr algn="l"/>
          <a:r>
            <a:rPr lang="en-US" sz="1700" b="1" dirty="0" smtClean="0"/>
            <a:t>Biting</a:t>
          </a:r>
          <a:endParaRPr lang="en-US" sz="1700" b="1" dirty="0"/>
        </a:p>
      </dgm:t>
    </dgm:pt>
    <dgm:pt modelId="{66214F38-F472-4A8B-BAFA-3AA5DACC2029}" type="parTrans" cxnId="{A3A288F9-8860-49B0-A151-3DCB1B33D55E}">
      <dgm:prSet/>
      <dgm:spPr/>
      <dgm:t>
        <a:bodyPr/>
        <a:lstStyle/>
        <a:p>
          <a:endParaRPr lang="en-US"/>
        </a:p>
      </dgm:t>
    </dgm:pt>
    <dgm:pt modelId="{2EE7E64E-CF75-4A35-89F9-728F7A2E3F6C}" type="sibTrans" cxnId="{A3A288F9-8860-49B0-A151-3DCB1B33D55E}">
      <dgm:prSet/>
      <dgm:spPr/>
      <dgm:t>
        <a:bodyPr/>
        <a:lstStyle/>
        <a:p>
          <a:endParaRPr lang="en-US"/>
        </a:p>
      </dgm:t>
    </dgm:pt>
    <dgm:pt modelId="{964B7889-9AE3-491D-96B5-E5A987A4022C}">
      <dgm:prSet phldrT="[Text]"/>
      <dgm:spPr/>
      <dgm:t>
        <a:bodyPr/>
        <a:lstStyle/>
        <a:p>
          <a:pPr algn="l"/>
          <a:r>
            <a:rPr lang="en-US" sz="1700" b="1" dirty="0" smtClean="0"/>
            <a:t>Choking</a:t>
          </a:r>
          <a:endParaRPr lang="en-US" sz="1700" b="1" dirty="0"/>
        </a:p>
      </dgm:t>
    </dgm:pt>
    <dgm:pt modelId="{0FC91577-4FA9-43C6-8BBD-7483E3E5B5B8}" type="parTrans" cxnId="{63C38498-9500-4790-98FF-2E75FE0BC043}">
      <dgm:prSet/>
      <dgm:spPr/>
      <dgm:t>
        <a:bodyPr/>
        <a:lstStyle/>
        <a:p>
          <a:endParaRPr lang="en-US"/>
        </a:p>
      </dgm:t>
    </dgm:pt>
    <dgm:pt modelId="{6126778E-D4C2-477F-BADE-91C0B0FAD8D9}" type="sibTrans" cxnId="{63C38498-9500-4790-98FF-2E75FE0BC043}">
      <dgm:prSet/>
      <dgm:spPr/>
      <dgm:t>
        <a:bodyPr/>
        <a:lstStyle/>
        <a:p>
          <a:endParaRPr lang="en-US"/>
        </a:p>
      </dgm:t>
    </dgm:pt>
    <dgm:pt modelId="{A42ECE06-37A0-4C7E-9FF8-7FF7728D2220}">
      <dgm:prSet phldrT="[Text]"/>
      <dgm:spPr/>
      <dgm:t>
        <a:bodyPr/>
        <a:lstStyle/>
        <a:p>
          <a:pPr algn="l"/>
          <a:r>
            <a:rPr lang="en-US" sz="1700" b="1" dirty="0" smtClean="0"/>
            <a:t>Physical intimidation</a:t>
          </a:r>
          <a:endParaRPr lang="en-US" sz="1700" b="1" dirty="0"/>
        </a:p>
      </dgm:t>
    </dgm:pt>
    <dgm:pt modelId="{408AD312-8F1C-4537-B7B2-F8995941C334}" type="parTrans" cxnId="{CB8DD792-2225-4081-9377-5B0C1FF196F8}">
      <dgm:prSet/>
      <dgm:spPr/>
      <dgm:t>
        <a:bodyPr/>
        <a:lstStyle/>
        <a:p>
          <a:endParaRPr lang="en-US"/>
        </a:p>
      </dgm:t>
    </dgm:pt>
    <dgm:pt modelId="{F59BB50B-7BF9-4C2A-A78E-EE5D79C36A4B}" type="sibTrans" cxnId="{CB8DD792-2225-4081-9377-5B0C1FF196F8}">
      <dgm:prSet/>
      <dgm:spPr/>
      <dgm:t>
        <a:bodyPr/>
        <a:lstStyle/>
        <a:p>
          <a:endParaRPr lang="en-US"/>
        </a:p>
      </dgm:t>
    </dgm:pt>
    <dgm:pt modelId="{392B3F9E-6089-429A-A085-1D38F0E29387}">
      <dgm:prSet phldrT="[Text]"/>
      <dgm:spPr/>
      <dgm:t>
        <a:bodyPr/>
        <a:lstStyle/>
        <a:p>
          <a:pPr algn="r"/>
          <a:r>
            <a:rPr lang="en-US" sz="1700" b="1" dirty="0" smtClean="0"/>
            <a:t>Teasing or mocking</a:t>
          </a:r>
          <a:endParaRPr lang="en-US" sz="1700" b="1" dirty="0"/>
        </a:p>
      </dgm:t>
    </dgm:pt>
    <dgm:pt modelId="{FC7CE96C-2E5A-425A-9A99-845C4F8BC7E9}" type="parTrans" cxnId="{3053989A-8A13-44BC-829B-B0EAA88F3DDF}">
      <dgm:prSet/>
      <dgm:spPr/>
      <dgm:t>
        <a:bodyPr/>
        <a:lstStyle/>
        <a:p>
          <a:endParaRPr lang="en-US"/>
        </a:p>
      </dgm:t>
    </dgm:pt>
    <dgm:pt modelId="{D4EE1E2A-F20F-4067-94F0-D2C872E99E05}" type="sibTrans" cxnId="{3053989A-8A13-44BC-829B-B0EAA88F3DDF}">
      <dgm:prSet/>
      <dgm:spPr/>
      <dgm:t>
        <a:bodyPr/>
        <a:lstStyle/>
        <a:p>
          <a:endParaRPr lang="en-US"/>
        </a:p>
      </dgm:t>
    </dgm:pt>
    <dgm:pt modelId="{B41B9A66-05DF-40E0-BA0A-F1ADCB7B915D}">
      <dgm:prSet phldrT="[Text]"/>
      <dgm:spPr/>
      <dgm:t>
        <a:bodyPr/>
        <a:lstStyle/>
        <a:p>
          <a:pPr algn="r"/>
          <a:r>
            <a:rPr lang="en-US" sz="1700" b="1" dirty="0" smtClean="0"/>
            <a:t>Gossiping</a:t>
          </a:r>
          <a:endParaRPr lang="en-US" sz="1700" b="1" dirty="0"/>
        </a:p>
      </dgm:t>
    </dgm:pt>
    <dgm:pt modelId="{AC27E810-BDDD-4504-AB86-72379D8CD456}" type="parTrans" cxnId="{B2B6D7B5-7B54-4D1A-81E2-C7A36A71D959}">
      <dgm:prSet/>
      <dgm:spPr/>
      <dgm:t>
        <a:bodyPr/>
        <a:lstStyle/>
        <a:p>
          <a:endParaRPr lang="en-US"/>
        </a:p>
      </dgm:t>
    </dgm:pt>
    <dgm:pt modelId="{FF6F52BD-1088-4E1A-BA3B-34EE8E5B1676}" type="sibTrans" cxnId="{B2B6D7B5-7B54-4D1A-81E2-C7A36A71D959}">
      <dgm:prSet/>
      <dgm:spPr/>
      <dgm:t>
        <a:bodyPr/>
        <a:lstStyle/>
        <a:p>
          <a:endParaRPr lang="en-US"/>
        </a:p>
      </dgm:t>
    </dgm:pt>
    <dgm:pt modelId="{E831D4A8-8949-48BF-A43B-3EBE7E8E6061}">
      <dgm:prSet phldrT="[Text]"/>
      <dgm:spPr/>
      <dgm:t>
        <a:bodyPr/>
        <a:lstStyle/>
        <a:p>
          <a:pPr algn="r"/>
          <a:r>
            <a:rPr lang="en-US" sz="1700" b="1" dirty="0" smtClean="0"/>
            <a:t>Name-calling</a:t>
          </a:r>
          <a:endParaRPr lang="en-US" sz="1700" b="1" dirty="0"/>
        </a:p>
      </dgm:t>
    </dgm:pt>
    <dgm:pt modelId="{AFB569FA-548B-4610-BC15-7FF7F1493683}" type="parTrans" cxnId="{C8DD34CD-9E5A-4AE4-9CD3-6DE528FDB509}">
      <dgm:prSet/>
      <dgm:spPr/>
      <dgm:t>
        <a:bodyPr/>
        <a:lstStyle/>
        <a:p>
          <a:endParaRPr lang="en-US"/>
        </a:p>
      </dgm:t>
    </dgm:pt>
    <dgm:pt modelId="{00F17B1D-95DC-4730-A8D5-FEB30113FB6E}" type="sibTrans" cxnId="{C8DD34CD-9E5A-4AE4-9CD3-6DE528FDB509}">
      <dgm:prSet/>
      <dgm:spPr/>
      <dgm:t>
        <a:bodyPr/>
        <a:lstStyle/>
        <a:p>
          <a:endParaRPr lang="en-US"/>
        </a:p>
      </dgm:t>
    </dgm:pt>
    <dgm:pt modelId="{5E513C31-F5CE-46F2-9B3B-E270DD31F4C0}">
      <dgm:prSet phldrT="[Text]"/>
      <dgm:spPr/>
      <dgm:t>
        <a:bodyPr/>
        <a:lstStyle/>
        <a:p>
          <a:pPr algn="r"/>
          <a:r>
            <a:rPr lang="en-US" sz="1700" b="1" dirty="0" smtClean="0"/>
            <a:t>Threatening</a:t>
          </a:r>
          <a:endParaRPr lang="en-US" sz="1700" b="1" dirty="0"/>
        </a:p>
      </dgm:t>
    </dgm:pt>
    <dgm:pt modelId="{140B428C-3E8A-4BBE-A2AC-0740B3CC3865}" type="parTrans" cxnId="{DCF94975-0ECF-4162-9291-361F7228A9F3}">
      <dgm:prSet/>
      <dgm:spPr/>
      <dgm:t>
        <a:bodyPr/>
        <a:lstStyle/>
        <a:p>
          <a:endParaRPr lang="en-US"/>
        </a:p>
      </dgm:t>
    </dgm:pt>
    <dgm:pt modelId="{A595B597-C8C6-4B2D-BDBA-8F4CAA827E4D}" type="sibTrans" cxnId="{DCF94975-0ECF-4162-9291-361F7228A9F3}">
      <dgm:prSet/>
      <dgm:spPr/>
      <dgm:t>
        <a:bodyPr/>
        <a:lstStyle/>
        <a:p>
          <a:endParaRPr lang="en-US"/>
        </a:p>
      </dgm:t>
    </dgm:pt>
    <dgm:pt modelId="{FDC9D935-2D7B-45E9-86B0-3AABB700AB24}">
      <dgm:prSet phldrT="[Text]"/>
      <dgm:spPr/>
      <dgm:t>
        <a:bodyPr/>
        <a:lstStyle/>
        <a:p>
          <a:pPr algn="r"/>
          <a:r>
            <a:rPr lang="en-US" sz="1700" b="1" dirty="0" smtClean="0"/>
            <a:t>Excluding</a:t>
          </a:r>
          <a:endParaRPr lang="en-US" sz="1700" b="1" dirty="0"/>
        </a:p>
      </dgm:t>
    </dgm:pt>
    <dgm:pt modelId="{FAFE6231-126D-488A-9C09-5E06BAC5605A}" type="parTrans" cxnId="{8CFFBDBB-F030-483F-A3FA-1E5D33C4905E}">
      <dgm:prSet/>
      <dgm:spPr/>
      <dgm:t>
        <a:bodyPr/>
        <a:lstStyle/>
        <a:p>
          <a:endParaRPr lang="en-US"/>
        </a:p>
      </dgm:t>
    </dgm:pt>
    <dgm:pt modelId="{D7A8DFF7-5CCD-4195-85A7-89B8A939ABC9}" type="sibTrans" cxnId="{8CFFBDBB-F030-483F-A3FA-1E5D33C4905E}">
      <dgm:prSet/>
      <dgm:spPr/>
      <dgm:t>
        <a:bodyPr/>
        <a:lstStyle/>
        <a:p>
          <a:endParaRPr lang="en-US"/>
        </a:p>
      </dgm:t>
    </dgm:pt>
    <dgm:pt modelId="{F4A212EA-B6D6-4BFA-9F40-D8B4799CE51A}">
      <dgm:prSet phldrT="[Text]"/>
      <dgm:spPr/>
      <dgm:t>
        <a:bodyPr/>
        <a:lstStyle/>
        <a:p>
          <a:pPr algn="r"/>
          <a:r>
            <a:rPr lang="en-US" sz="1700" b="1" dirty="0" smtClean="0"/>
            <a:t>Embarrassing</a:t>
          </a:r>
          <a:endParaRPr lang="en-US" sz="1700" b="1" dirty="0"/>
        </a:p>
      </dgm:t>
    </dgm:pt>
    <dgm:pt modelId="{2940ABE7-1882-48AA-A043-C3B8D00E4B59}" type="parTrans" cxnId="{790967B8-85EB-4A95-B6E0-67000CDE5D3E}">
      <dgm:prSet/>
      <dgm:spPr/>
      <dgm:t>
        <a:bodyPr/>
        <a:lstStyle/>
        <a:p>
          <a:endParaRPr lang="en-US"/>
        </a:p>
      </dgm:t>
    </dgm:pt>
    <dgm:pt modelId="{7604B4C6-3E4A-4437-9D97-A17B4D8EC562}" type="sibTrans" cxnId="{790967B8-85EB-4A95-B6E0-67000CDE5D3E}">
      <dgm:prSet/>
      <dgm:spPr/>
      <dgm:t>
        <a:bodyPr/>
        <a:lstStyle/>
        <a:p>
          <a:endParaRPr lang="en-US"/>
        </a:p>
      </dgm:t>
    </dgm:pt>
    <dgm:pt modelId="{C89FCCB6-78B4-4C71-95DE-4DB0DBBEB564}">
      <dgm:prSet phldrT="[Text]"/>
      <dgm:spPr/>
      <dgm:t>
        <a:bodyPr/>
        <a:lstStyle/>
        <a:p>
          <a:pPr algn="r"/>
          <a:r>
            <a:rPr lang="en-US" sz="1700" b="1" dirty="0" smtClean="0"/>
            <a:t>Stealing</a:t>
          </a:r>
          <a:endParaRPr lang="en-US" sz="1700" b="1" dirty="0"/>
        </a:p>
      </dgm:t>
    </dgm:pt>
    <dgm:pt modelId="{6BCFC51D-B5E0-4707-983C-CA63A2E71067}" type="parTrans" cxnId="{8E0C190A-124E-489B-957F-FD733EB267FE}">
      <dgm:prSet/>
      <dgm:spPr/>
      <dgm:t>
        <a:bodyPr/>
        <a:lstStyle/>
        <a:p>
          <a:endParaRPr lang="en-US"/>
        </a:p>
      </dgm:t>
    </dgm:pt>
    <dgm:pt modelId="{8DA4B531-9CC4-456A-A25E-3982403D19F3}" type="sibTrans" cxnId="{8E0C190A-124E-489B-957F-FD733EB267FE}">
      <dgm:prSet/>
      <dgm:spPr/>
      <dgm:t>
        <a:bodyPr/>
        <a:lstStyle/>
        <a:p>
          <a:endParaRPr lang="en-US"/>
        </a:p>
      </dgm:t>
    </dgm:pt>
    <dgm:pt modelId="{061693CD-93B9-433B-AE8B-279D49E9374C}" type="pres">
      <dgm:prSet presAssocID="{DCD0C067-E09F-493D-A035-AD547EA2E240}" presName="compositeShape" presStyleCnt="0">
        <dgm:presLayoutVars>
          <dgm:chMax val="7"/>
          <dgm:dir/>
          <dgm:resizeHandles val="exact"/>
        </dgm:presLayoutVars>
      </dgm:prSet>
      <dgm:spPr/>
    </dgm:pt>
    <dgm:pt modelId="{DC9A5011-4C8F-4773-B953-77A2198DF9F1}" type="pres">
      <dgm:prSet presAssocID="{DCD0C067-E09F-493D-A035-AD547EA2E240}" presName="wedge1" presStyleLbl="node1" presStyleIdx="0" presStyleCnt="2"/>
      <dgm:spPr/>
      <dgm:t>
        <a:bodyPr/>
        <a:lstStyle/>
        <a:p>
          <a:endParaRPr lang="en-US"/>
        </a:p>
      </dgm:t>
    </dgm:pt>
    <dgm:pt modelId="{708F3C17-93F5-43A0-9C54-BD3F23C34991}" type="pres">
      <dgm:prSet presAssocID="{DCD0C067-E09F-493D-A035-AD547EA2E24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FA9D2-8F74-4248-B651-DDEFF718DAEE}" type="pres">
      <dgm:prSet presAssocID="{DCD0C067-E09F-493D-A035-AD547EA2E240}" presName="wedge2" presStyleLbl="node1" presStyleIdx="1" presStyleCnt="2"/>
      <dgm:spPr/>
      <dgm:t>
        <a:bodyPr/>
        <a:lstStyle/>
        <a:p>
          <a:endParaRPr lang="en-US"/>
        </a:p>
      </dgm:t>
    </dgm:pt>
    <dgm:pt modelId="{2A703605-7211-4D77-AB7A-0F1B38AEA9A6}" type="pres">
      <dgm:prSet presAssocID="{DCD0C067-E09F-493D-A035-AD547EA2E24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99183-1E73-46E2-8AB0-E255CF4598F3}" type="presOf" srcId="{2AFF7C99-3264-40A1-8CE0-7842E7A4BB91}" destId="{708F3C17-93F5-43A0-9C54-BD3F23C34991}" srcOrd="1" destOrd="3" presId="urn:microsoft.com/office/officeart/2005/8/layout/chart3"/>
    <dgm:cxn modelId="{24DBD327-00F3-4405-A5DF-EF2A7C9F2252}" type="presOf" srcId="{392B3F9E-6089-429A-A085-1D38F0E29387}" destId="{2A703605-7211-4D77-AB7A-0F1B38AEA9A6}" srcOrd="1" destOrd="1" presId="urn:microsoft.com/office/officeart/2005/8/layout/chart3"/>
    <dgm:cxn modelId="{CB8DD792-2225-4081-9377-5B0C1FF196F8}" srcId="{D03C2400-E607-4C74-8FAF-0A5B776C1302}" destId="{A42ECE06-37A0-4C7E-9FF8-7FF7728D2220}" srcOrd="5" destOrd="0" parTransId="{408AD312-8F1C-4537-B7B2-F8995941C334}" sibTransId="{F59BB50B-7BF9-4C2A-A78E-EE5D79C36A4B}"/>
    <dgm:cxn modelId="{DC657DF0-CDF3-4FC7-8290-F5124EFDBA73}" type="presOf" srcId="{C89FCCB6-78B4-4C71-95DE-4DB0DBBEB564}" destId="{9F6FA9D2-8F74-4248-B651-DDEFF718DAEE}" srcOrd="0" destOrd="7" presId="urn:microsoft.com/office/officeart/2005/8/layout/chart3"/>
    <dgm:cxn modelId="{B0EC18C7-D61F-4D88-B1F7-B6A52494C1EA}" type="presOf" srcId="{B41B9A66-05DF-40E0-BA0A-F1ADCB7B915D}" destId="{9F6FA9D2-8F74-4248-B651-DDEFF718DAEE}" srcOrd="0" destOrd="2" presId="urn:microsoft.com/office/officeart/2005/8/layout/chart3"/>
    <dgm:cxn modelId="{DCF94975-0ECF-4162-9291-361F7228A9F3}" srcId="{CE28829E-4155-481A-8308-999F6D5D1D30}" destId="{5E513C31-F5CE-46F2-9B3B-E270DD31F4C0}" srcOrd="3" destOrd="0" parTransId="{140B428C-3E8A-4BBE-A2AC-0740B3CC3865}" sibTransId="{A595B597-C8C6-4B2D-BDBA-8F4CAA827E4D}"/>
    <dgm:cxn modelId="{5A6C0471-FA29-4689-AC77-D555BCD285CB}" type="presOf" srcId="{FDC9D935-2D7B-45E9-86B0-3AABB700AB24}" destId="{9F6FA9D2-8F74-4248-B651-DDEFF718DAEE}" srcOrd="0" destOrd="5" presId="urn:microsoft.com/office/officeart/2005/8/layout/chart3"/>
    <dgm:cxn modelId="{C8DD34CD-9E5A-4AE4-9CD3-6DE528FDB509}" srcId="{CE28829E-4155-481A-8308-999F6D5D1D30}" destId="{E831D4A8-8949-48BF-A43B-3EBE7E8E6061}" srcOrd="2" destOrd="0" parTransId="{AFB569FA-548B-4610-BC15-7FF7F1493683}" sibTransId="{00F17B1D-95DC-4730-A8D5-FEB30113FB6E}"/>
    <dgm:cxn modelId="{3A0C8B93-2131-49D3-ADC3-72021D2FF82F}" srcId="{DCD0C067-E09F-493D-A035-AD547EA2E240}" destId="{CE28829E-4155-481A-8308-999F6D5D1D30}" srcOrd="1" destOrd="0" parTransId="{94440004-DD44-48A1-8F11-929BE9271547}" sibTransId="{DFAA9C55-FD29-4C23-93BC-A6A0ABC27642}"/>
    <dgm:cxn modelId="{50113EFB-FFA2-4EC0-98F8-18C4CD68480E}" type="presOf" srcId="{2AFF7C99-3264-40A1-8CE0-7842E7A4BB91}" destId="{DC9A5011-4C8F-4773-B953-77A2198DF9F1}" srcOrd="0" destOrd="3" presId="urn:microsoft.com/office/officeart/2005/8/layout/chart3"/>
    <dgm:cxn modelId="{1C005D45-8539-4C56-BA53-CED009512BBD}" type="presOf" srcId="{D728D146-206F-4C27-ACF2-589410EAB659}" destId="{DC9A5011-4C8F-4773-B953-77A2198DF9F1}" srcOrd="0" destOrd="4" presId="urn:microsoft.com/office/officeart/2005/8/layout/chart3"/>
    <dgm:cxn modelId="{A68FBC76-820E-46BE-9BD6-CB982CD2AC6B}" type="presOf" srcId="{A42ECE06-37A0-4C7E-9FF8-7FF7728D2220}" destId="{DC9A5011-4C8F-4773-B953-77A2198DF9F1}" srcOrd="0" destOrd="6" presId="urn:microsoft.com/office/officeart/2005/8/layout/chart3"/>
    <dgm:cxn modelId="{AAE2F7E0-2F40-4B60-A20E-630962AE580A}" srcId="{DCD0C067-E09F-493D-A035-AD547EA2E240}" destId="{D03C2400-E607-4C74-8FAF-0A5B776C1302}" srcOrd="0" destOrd="0" parTransId="{8D2AC3C8-1E7F-4956-9064-34B09BFE65F7}" sibTransId="{50B05CEB-C39A-4F30-B75C-78EFE443CD09}"/>
    <dgm:cxn modelId="{A897E9F5-5603-42BB-8627-1D09E2975FF7}" type="presOf" srcId="{964B7889-9AE3-491D-96B5-E5A987A4022C}" destId="{708F3C17-93F5-43A0-9C54-BD3F23C34991}" srcOrd="1" destOrd="5" presId="urn:microsoft.com/office/officeart/2005/8/layout/chart3"/>
    <dgm:cxn modelId="{1CA2FA4B-4AE4-4B2B-8C72-AA16DA1F3B77}" srcId="{D03C2400-E607-4C74-8FAF-0A5B776C1302}" destId="{DC7EFF4D-3A85-49F7-8815-47B613920446}" srcOrd="0" destOrd="0" parTransId="{1AB53066-6DA2-42A5-B17F-50703A00F5C5}" sibTransId="{AF74FC10-0C8A-4963-AA84-32003174C57B}"/>
    <dgm:cxn modelId="{63C38498-9500-4790-98FF-2E75FE0BC043}" srcId="{D03C2400-E607-4C74-8FAF-0A5B776C1302}" destId="{964B7889-9AE3-491D-96B5-E5A987A4022C}" srcOrd="4" destOrd="0" parTransId="{0FC91577-4FA9-43C6-8BBD-7483E3E5B5B8}" sibTransId="{6126778E-D4C2-477F-BADE-91C0B0FAD8D9}"/>
    <dgm:cxn modelId="{790967B8-85EB-4A95-B6E0-67000CDE5D3E}" srcId="{CE28829E-4155-481A-8308-999F6D5D1D30}" destId="{F4A212EA-B6D6-4BFA-9F40-D8B4799CE51A}" srcOrd="5" destOrd="0" parTransId="{2940ABE7-1882-48AA-A043-C3B8D00E4B59}" sibTransId="{7604B4C6-3E4A-4437-9D97-A17B4D8EC562}"/>
    <dgm:cxn modelId="{CCE36DD4-DE93-4BF3-B90F-1A1EE7CD7DBB}" type="presOf" srcId="{DCD0C067-E09F-493D-A035-AD547EA2E240}" destId="{061693CD-93B9-433B-AE8B-279D49E9374C}" srcOrd="0" destOrd="0" presId="urn:microsoft.com/office/officeart/2005/8/layout/chart3"/>
    <dgm:cxn modelId="{8CFFBDBB-F030-483F-A3FA-1E5D33C4905E}" srcId="{CE28829E-4155-481A-8308-999F6D5D1D30}" destId="{FDC9D935-2D7B-45E9-86B0-3AABB700AB24}" srcOrd="4" destOrd="0" parTransId="{FAFE6231-126D-488A-9C09-5E06BAC5605A}" sibTransId="{D7A8DFF7-5CCD-4195-85A7-89B8A939ABC9}"/>
    <dgm:cxn modelId="{8B6C6429-DEB3-4CE0-9532-242E353C7322}" type="presOf" srcId="{E831D4A8-8949-48BF-A43B-3EBE7E8E6061}" destId="{2A703605-7211-4D77-AB7A-0F1B38AEA9A6}" srcOrd="1" destOrd="3" presId="urn:microsoft.com/office/officeart/2005/8/layout/chart3"/>
    <dgm:cxn modelId="{2059C554-B2BA-44ED-9471-E720FE1D621C}" type="presOf" srcId="{DC7EFF4D-3A85-49F7-8815-47B613920446}" destId="{708F3C17-93F5-43A0-9C54-BD3F23C34991}" srcOrd="1" destOrd="1" presId="urn:microsoft.com/office/officeart/2005/8/layout/chart3"/>
    <dgm:cxn modelId="{38D9A1D7-A36F-45AE-A245-7ADAF9EC224D}" type="presOf" srcId="{D03C2400-E607-4C74-8FAF-0A5B776C1302}" destId="{DC9A5011-4C8F-4773-B953-77A2198DF9F1}" srcOrd="0" destOrd="0" presId="urn:microsoft.com/office/officeart/2005/8/layout/chart3"/>
    <dgm:cxn modelId="{9EF2AF9A-1956-4928-B739-4502990E43B7}" type="presOf" srcId="{F4A212EA-B6D6-4BFA-9F40-D8B4799CE51A}" destId="{9F6FA9D2-8F74-4248-B651-DDEFF718DAEE}" srcOrd="0" destOrd="6" presId="urn:microsoft.com/office/officeart/2005/8/layout/chart3"/>
    <dgm:cxn modelId="{8FBFBD50-A6E3-4223-9725-73A37203E906}" type="presOf" srcId="{E831D4A8-8949-48BF-A43B-3EBE7E8E6061}" destId="{9F6FA9D2-8F74-4248-B651-DDEFF718DAEE}" srcOrd="0" destOrd="3" presId="urn:microsoft.com/office/officeart/2005/8/layout/chart3"/>
    <dgm:cxn modelId="{F0273079-666A-422F-87F0-B272F6F20E47}" type="presOf" srcId="{A42ECE06-37A0-4C7E-9FF8-7FF7728D2220}" destId="{708F3C17-93F5-43A0-9C54-BD3F23C34991}" srcOrd="1" destOrd="6" presId="urn:microsoft.com/office/officeart/2005/8/layout/chart3"/>
    <dgm:cxn modelId="{5821B6D4-4749-4189-89DC-3F65F1939385}" type="presOf" srcId="{214AAE55-1B14-4A5B-9A4D-653FB331CBEE}" destId="{DC9A5011-4C8F-4773-B953-77A2198DF9F1}" srcOrd="0" destOrd="2" presId="urn:microsoft.com/office/officeart/2005/8/layout/chart3"/>
    <dgm:cxn modelId="{4E560787-7545-497F-A5B6-9B58902F603A}" type="presOf" srcId="{FDC9D935-2D7B-45E9-86B0-3AABB700AB24}" destId="{2A703605-7211-4D77-AB7A-0F1B38AEA9A6}" srcOrd="1" destOrd="5" presId="urn:microsoft.com/office/officeart/2005/8/layout/chart3"/>
    <dgm:cxn modelId="{57046CCB-82C1-4571-8256-047D62E25A64}" type="presOf" srcId="{5E513C31-F5CE-46F2-9B3B-E270DD31F4C0}" destId="{9F6FA9D2-8F74-4248-B651-DDEFF718DAEE}" srcOrd="0" destOrd="4" presId="urn:microsoft.com/office/officeart/2005/8/layout/chart3"/>
    <dgm:cxn modelId="{8AC439D4-25FF-4060-AD6E-70783BBAED06}" type="presOf" srcId="{B41B9A66-05DF-40E0-BA0A-F1ADCB7B915D}" destId="{2A703605-7211-4D77-AB7A-0F1B38AEA9A6}" srcOrd="1" destOrd="2" presId="urn:microsoft.com/office/officeart/2005/8/layout/chart3"/>
    <dgm:cxn modelId="{D1FE991D-D111-4425-9D66-3F2518049A86}" srcId="{D03C2400-E607-4C74-8FAF-0A5B776C1302}" destId="{2AFF7C99-3264-40A1-8CE0-7842E7A4BB91}" srcOrd="2" destOrd="0" parTransId="{0B72657B-7CAE-4A4D-841F-8A326B278278}" sibTransId="{84647326-5FAC-43AB-9A48-E3717C45A387}"/>
    <dgm:cxn modelId="{7F63184D-6B3C-4AF5-9744-6AF37C738BE1}" type="presOf" srcId="{214AAE55-1B14-4A5B-9A4D-653FB331CBEE}" destId="{708F3C17-93F5-43A0-9C54-BD3F23C34991}" srcOrd="1" destOrd="2" presId="urn:microsoft.com/office/officeart/2005/8/layout/chart3"/>
    <dgm:cxn modelId="{4FE9BE96-01B8-4A2A-A02E-6782D470F653}" type="presOf" srcId="{964B7889-9AE3-491D-96B5-E5A987A4022C}" destId="{DC9A5011-4C8F-4773-B953-77A2198DF9F1}" srcOrd="0" destOrd="5" presId="urn:microsoft.com/office/officeart/2005/8/layout/chart3"/>
    <dgm:cxn modelId="{A59D79D0-525B-433E-B885-CDCE68A6572E}" srcId="{D03C2400-E607-4C74-8FAF-0A5B776C1302}" destId="{214AAE55-1B14-4A5B-9A4D-653FB331CBEE}" srcOrd="1" destOrd="0" parTransId="{1111A197-54D3-4290-BF10-1AA0AA981CD9}" sibTransId="{418CBE04-C113-4B7B-A16F-807DDF3AA37F}"/>
    <dgm:cxn modelId="{ACBF5E50-1125-47EA-B85D-5206B895E1A4}" type="presOf" srcId="{F4A212EA-B6D6-4BFA-9F40-D8B4799CE51A}" destId="{2A703605-7211-4D77-AB7A-0F1B38AEA9A6}" srcOrd="1" destOrd="6" presId="urn:microsoft.com/office/officeart/2005/8/layout/chart3"/>
    <dgm:cxn modelId="{DFB3BF11-4757-41C0-AAB4-CABD7B37C56E}" type="presOf" srcId="{392B3F9E-6089-429A-A085-1D38F0E29387}" destId="{9F6FA9D2-8F74-4248-B651-DDEFF718DAEE}" srcOrd="0" destOrd="1" presId="urn:microsoft.com/office/officeart/2005/8/layout/chart3"/>
    <dgm:cxn modelId="{FBE2E900-3C7B-4BE8-A353-E26BD56FA9F8}" type="presOf" srcId="{D728D146-206F-4C27-ACF2-589410EAB659}" destId="{708F3C17-93F5-43A0-9C54-BD3F23C34991}" srcOrd="1" destOrd="4" presId="urn:microsoft.com/office/officeart/2005/8/layout/chart3"/>
    <dgm:cxn modelId="{9BDEF633-A01B-4F0B-9044-E59BC7A9CFBA}" type="presOf" srcId="{DC7EFF4D-3A85-49F7-8815-47B613920446}" destId="{DC9A5011-4C8F-4773-B953-77A2198DF9F1}" srcOrd="0" destOrd="1" presId="urn:microsoft.com/office/officeart/2005/8/layout/chart3"/>
    <dgm:cxn modelId="{D3B72365-86AB-4434-95BD-A8C10F9CE683}" type="presOf" srcId="{CE28829E-4155-481A-8308-999F6D5D1D30}" destId="{2A703605-7211-4D77-AB7A-0F1B38AEA9A6}" srcOrd="1" destOrd="0" presId="urn:microsoft.com/office/officeart/2005/8/layout/chart3"/>
    <dgm:cxn modelId="{6EB39317-9ECB-4847-8AE7-917900A85A31}" type="presOf" srcId="{5E513C31-F5CE-46F2-9B3B-E270DD31F4C0}" destId="{2A703605-7211-4D77-AB7A-0F1B38AEA9A6}" srcOrd="1" destOrd="4" presId="urn:microsoft.com/office/officeart/2005/8/layout/chart3"/>
    <dgm:cxn modelId="{0CDF14AE-BB77-43E1-910F-9FE200DBE405}" type="presOf" srcId="{CE28829E-4155-481A-8308-999F6D5D1D30}" destId="{9F6FA9D2-8F74-4248-B651-DDEFF718DAEE}" srcOrd="0" destOrd="0" presId="urn:microsoft.com/office/officeart/2005/8/layout/chart3"/>
    <dgm:cxn modelId="{8E0C190A-124E-489B-957F-FD733EB267FE}" srcId="{CE28829E-4155-481A-8308-999F6D5D1D30}" destId="{C89FCCB6-78B4-4C71-95DE-4DB0DBBEB564}" srcOrd="6" destOrd="0" parTransId="{6BCFC51D-B5E0-4707-983C-CA63A2E71067}" sibTransId="{8DA4B531-9CC4-456A-A25E-3982403D19F3}"/>
    <dgm:cxn modelId="{B2B6D7B5-7B54-4D1A-81E2-C7A36A71D959}" srcId="{CE28829E-4155-481A-8308-999F6D5D1D30}" destId="{B41B9A66-05DF-40E0-BA0A-F1ADCB7B915D}" srcOrd="1" destOrd="0" parTransId="{AC27E810-BDDD-4504-AB86-72379D8CD456}" sibTransId="{FF6F52BD-1088-4E1A-BA3B-34EE8E5B1676}"/>
    <dgm:cxn modelId="{F547F5A6-0872-4D7D-B1BF-2DD69720D33B}" type="presOf" srcId="{C89FCCB6-78B4-4C71-95DE-4DB0DBBEB564}" destId="{2A703605-7211-4D77-AB7A-0F1B38AEA9A6}" srcOrd="1" destOrd="7" presId="urn:microsoft.com/office/officeart/2005/8/layout/chart3"/>
    <dgm:cxn modelId="{370D6A9B-852E-473B-99C3-DAAC63DFDD99}" type="presOf" srcId="{D03C2400-E607-4C74-8FAF-0A5B776C1302}" destId="{708F3C17-93F5-43A0-9C54-BD3F23C34991}" srcOrd="1" destOrd="0" presId="urn:microsoft.com/office/officeart/2005/8/layout/chart3"/>
    <dgm:cxn modelId="{A3A288F9-8860-49B0-A151-3DCB1B33D55E}" srcId="{D03C2400-E607-4C74-8FAF-0A5B776C1302}" destId="{D728D146-206F-4C27-ACF2-589410EAB659}" srcOrd="3" destOrd="0" parTransId="{66214F38-F472-4A8B-BAFA-3AA5DACC2029}" sibTransId="{2EE7E64E-CF75-4A35-89F9-728F7A2E3F6C}"/>
    <dgm:cxn modelId="{3053989A-8A13-44BC-829B-B0EAA88F3DDF}" srcId="{CE28829E-4155-481A-8308-999F6D5D1D30}" destId="{392B3F9E-6089-429A-A085-1D38F0E29387}" srcOrd="0" destOrd="0" parTransId="{FC7CE96C-2E5A-425A-9A99-845C4F8BC7E9}" sibTransId="{D4EE1E2A-F20F-4067-94F0-D2C872E99E05}"/>
    <dgm:cxn modelId="{9CFE09CD-D1C6-4127-ADB6-FF95494758A4}" type="presParOf" srcId="{061693CD-93B9-433B-AE8B-279D49E9374C}" destId="{DC9A5011-4C8F-4773-B953-77A2198DF9F1}" srcOrd="0" destOrd="0" presId="urn:microsoft.com/office/officeart/2005/8/layout/chart3"/>
    <dgm:cxn modelId="{70ABB7C0-16A1-41AB-A991-F98434534F56}" type="presParOf" srcId="{061693CD-93B9-433B-AE8B-279D49E9374C}" destId="{708F3C17-93F5-43A0-9C54-BD3F23C34991}" srcOrd="1" destOrd="0" presId="urn:microsoft.com/office/officeart/2005/8/layout/chart3"/>
    <dgm:cxn modelId="{60D27679-2C45-489F-8C10-6C69AF3377D3}" type="presParOf" srcId="{061693CD-93B9-433B-AE8B-279D49E9374C}" destId="{9F6FA9D2-8F74-4248-B651-DDEFF718DAEE}" srcOrd="2" destOrd="0" presId="urn:microsoft.com/office/officeart/2005/8/layout/chart3"/>
    <dgm:cxn modelId="{87C930D6-6B1D-4301-BC26-F6F4D0CDF4C1}" type="presParOf" srcId="{061693CD-93B9-433B-AE8B-279D49E9374C}" destId="{2A703605-7211-4D77-AB7A-0F1B38AEA9A6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F6E2CF-3ABC-4028-88AF-6D38D5456144}" type="doc">
      <dgm:prSet loTypeId="urn:microsoft.com/office/officeart/2005/8/layout/default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1A41C8D-6232-4EC7-BBDE-08E780CBF956}">
      <dgm:prSet phldrT="[Text]"/>
      <dgm:spPr/>
      <dgm:t>
        <a:bodyPr/>
        <a:lstStyle/>
        <a:p>
          <a:r>
            <a:rPr lang="en-US" b="1" dirty="0" smtClean="0"/>
            <a:t>Feel afraid to go to school</a:t>
          </a:r>
          <a:endParaRPr lang="en-US" b="1" dirty="0"/>
        </a:p>
      </dgm:t>
    </dgm:pt>
    <dgm:pt modelId="{CBF36B5C-4CF5-456D-9115-3390CEE94D83}" type="parTrans" cxnId="{3863298B-364A-4760-BF3A-4BA69D4228D5}">
      <dgm:prSet/>
      <dgm:spPr/>
      <dgm:t>
        <a:bodyPr/>
        <a:lstStyle/>
        <a:p>
          <a:endParaRPr lang="en-US"/>
        </a:p>
      </dgm:t>
    </dgm:pt>
    <dgm:pt modelId="{17583550-935F-42CA-B9F8-59F75183BCDA}" type="sibTrans" cxnId="{3863298B-364A-4760-BF3A-4BA69D4228D5}">
      <dgm:prSet/>
      <dgm:spPr/>
      <dgm:t>
        <a:bodyPr/>
        <a:lstStyle/>
        <a:p>
          <a:endParaRPr lang="en-US"/>
        </a:p>
      </dgm:t>
    </dgm:pt>
    <dgm:pt modelId="{16700C69-8498-475F-A44F-C7977D045E78}">
      <dgm:prSet phldrT="[Text]"/>
      <dgm:spPr/>
      <dgm:t>
        <a:bodyPr/>
        <a:lstStyle/>
        <a:p>
          <a:r>
            <a:rPr lang="en-US" b="1" dirty="0" smtClean="0"/>
            <a:t>Have trouble concentrating on homework</a:t>
          </a:r>
          <a:endParaRPr lang="en-US" b="1" dirty="0"/>
        </a:p>
      </dgm:t>
    </dgm:pt>
    <dgm:pt modelId="{5FA2F515-19C2-405E-9917-3193C9803AE8}" type="parTrans" cxnId="{1DA71330-2559-4505-8992-636246E8C3A2}">
      <dgm:prSet/>
      <dgm:spPr/>
      <dgm:t>
        <a:bodyPr/>
        <a:lstStyle/>
        <a:p>
          <a:endParaRPr lang="en-US"/>
        </a:p>
      </dgm:t>
    </dgm:pt>
    <dgm:pt modelId="{5DFCC3C5-7940-4076-BD2D-496BA9817DFD}" type="sibTrans" cxnId="{1DA71330-2559-4505-8992-636246E8C3A2}">
      <dgm:prSet/>
      <dgm:spPr/>
      <dgm:t>
        <a:bodyPr/>
        <a:lstStyle/>
        <a:p>
          <a:endParaRPr lang="en-US"/>
        </a:p>
      </dgm:t>
    </dgm:pt>
    <dgm:pt modelId="{9C11DA01-7FAD-4EA5-B8CD-7226A9B2A06C}">
      <dgm:prSet phldrT="[Text]"/>
      <dgm:spPr/>
      <dgm:t>
        <a:bodyPr/>
        <a:lstStyle/>
        <a:p>
          <a:r>
            <a:rPr lang="en-US" b="1" dirty="0" smtClean="0"/>
            <a:t>Stop hanging out with friends</a:t>
          </a:r>
          <a:endParaRPr lang="en-US" b="1" dirty="0"/>
        </a:p>
      </dgm:t>
    </dgm:pt>
    <dgm:pt modelId="{08872329-1B6F-4F32-9500-01C328A88B67}" type="parTrans" cxnId="{88C32AD3-C7AD-4D55-B727-366759FD8D0A}">
      <dgm:prSet/>
      <dgm:spPr/>
      <dgm:t>
        <a:bodyPr/>
        <a:lstStyle/>
        <a:p>
          <a:endParaRPr lang="en-US"/>
        </a:p>
      </dgm:t>
    </dgm:pt>
    <dgm:pt modelId="{A2D03782-61B8-4887-A344-1FF6346D0A93}" type="sibTrans" cxnId="{88C32AD3-C7AD-4D55-B727-366759FD8D0A}">
      <dgm:prSet/>
      <dgm:spPr/>
      <dgm:t>
        <a:bodyPr/>
        <a:lstStyle/>
        <a:p>
          <a:endParaRPr lang="en-US"/>
        </a:p>
      </dgm:t>
    </dgm:pt>
    <dgm:pt modelId="{2997970D-F4EA-4D3A-86BE-4FB51EBDCAF5}">
      <dgm:prSet phldrT="[Text]"/>
      <dgm:spPr/>
      <dgm:t>
        <a:bodyPr/>
        <a:lstStyle/>
        <a:p>
          <a:r>
            <a:rPr lang="en-US" b="1" dirty="0" smtClean="0"/>
            <a:t>Quit playing a sport or other activity</a:t>
          </a:r>
          <a:endParaRPr lang="en-US" b="1" dirty="0"/>
        </a:p>
      </dgm:t>
    </dgm:pt>
    <dgm:pt modelId="{FB6A17C1-363C-42A6-B6CB-94448DABA167}" type="parTrans" cxnId="{00DA1AF1-B141-44DC-BB2A-23E3C2F1CCE1}">
      <dgm:prSet/>
      <dgm:spPr/>
      <dgm:t>
        <a:bodyPr/>
        <a:lstStyle/>
        <a:p>
          <a:endParaRPr lang="en-US"/>
        </a:p>
      </dgm:t>
    </dgm:pt>
    <dgm:pt modelId="{00F9054F-169A-4FA4-A102-22C1ABFC2358}" type="sibTrans" cxnId="{00DA1AF1-B141-44DC-BB2A-23E3C2F1CCE1}">
      <dgm:prSet/>
      <dgm:spPr/>
      <dgm:t>
        <a:bodyPr/>
        <a:lstStyle/>
        <a:p>
          <a:endParaRPr lang="en-US"/>
        </a:p>
      </dgm:t>
    </dgm:pt>
    <dgm:pt modelId="{B1942CB3-7308-4D7C-8657-DD8F2BEB0675}">
      <dgm:prSet phldrT="[Text]"/>
      <dgm:spPr/>
      <dgm:t>
        <a:bodyPr/>
        <a:lstStyle/>
        <a:p>
          <a:r>
            <a:rPr lang="en-US" b="1" dirty="0" smtClean="0"/>
            <a:t>Feel angry, sad, lonely, or depressed</a:t>
          </a:r>
          <a:endParaRPr lang="en-US" b="1" dirty="0"/>
        </a:p>
      </dgm:t>
    </dgm:pt>
    <dgm:pt modelId="{83056D20-667A-4D72-8529-E7D0D4E71958}" type="parTrans" cxnId="{50523CBA-4691-4A3A-B670-F3F9917DFD7C}">
      <dgm:prSet/>
      <dgm:spPr/>
      <dgm:t>
        <a:bodyPr/>
        <a:lstStyle/>
        <a:p>
          <a:endParaRPr lang="en-US"/>
        </a:p>
      </dgm:t>
    </dgm:pt>
    <dgm:pt modelId="{7C86B710-6346-424D-85CA-35E4AFBD6D53}" type="sibTrans" cxnId="{50523CBA-4691-4A3A-B670-F3F9917DFD7C}">
      <dgm:prSet/>
      <dgm:spPr/>
      <dgm:t>
        <a:bodyPr/>
        <a:lstStyle/>
        <a:p>
          <a:endParaRPr lang="en-US"/>
        </a:p>
      </dgm:t>
    </dgm:pt>
    <dgm:pt modelId="{7D6233E1-9ADA-4B5D-B952-CC3BA1F3C9D8}">
      <dgm:prSet phldrT="[Text]"/>
      <dgm:spPr/>
      <dgm:t>
        <a:bodyPr/>
        <a:lstStyle/>
        <a:p>
          <a:r>
            <a:rPr lang="en-US" b="1" dirty="0" smtClean="0"/>
            <a:t>Want to hurt someone else or themselves</a:t>
          </a:r>
          <a:endParaRPr lang="en-US" b="1" dirty="0"/>
        </a:p>
      </dgm:t>
    </dgm:pt>
    <dgm:pt modelId="{E3713EC6-5592-4002-A5DA-EA1A26EA83C8}" type="parTrans" cxnId="{DAA94AC1-8B23-461E-8998-8E96F853CE6D}">
      <dgm:prSet/>
      <dgm:spPr/>
      <dgm:t>
        <a:bodyPr/>
        <a:lstStyle/>
        <a:p>
          <a:endParaRPr lang="en-US"/>
        </a:p>
      </dgm:t>
    </dgm:pt>
    <dgm:pt modelId="{6B09FCA8-CD5A-4BA4-A31D-52930610F776}" type="sibTrans" cxnId="{DAA94AC1-8B23-461E-8998-8E96F853CE6D}">
      <dgm:prSet/>
      <dgm:spPr/>
      <dgm:t>
        <a:bodyPr/>
        <a:lstStyle/>
        <a:p>
          <a:endParaRPr lang="en-US"/>
        </a:p>
      </dgm:t>
    </dgm:pt>
    <dgm:pt modelId="{47E43250-9A9E-4E6B-9140-F24EA80F33D2}">
      <dgm:prSet phldrT="[Text]"/>
      <dgm:spPr/>
      <dgm:t>
        <a:bodyPr/>
        <a:lstStyle/>
        <a:p>
          <a:r>
            <a:rPr lang="en-US" b="1" dirty="0" smtClean="0"/>
            <a:t>Feel helpless to stop the bullying</a:t>
          </a:r>
          <a:endParaRPr lang="en-US" b="1" dirty="0"/>
        </a:p>
      </dgm:t>
    </dgm:pt>
    <dgm:pt modelId="{400221A6-9F0E-4B6C-ADE2-9F72AABA9F97}" type="parTrans" cxnId="{95417594-2519-412B-9564-19854A1307C5}">
      <dgm:prSet/>
      <dgm:spPr/>
      <dgm:t>
        <a:bodyPr/>
        <a:lstStyle/>
        <a:p>
          <a:endParaRPr lang="en-US"/>
        </a:p>
      </dgm:t>
    </dgm:pt>
    <dgm:pt modelId="{FEE0E937-F6E5-444D-89DE-B94448DA8D8E}" type="sibTrans" cxnId="{95417594-2519-412B-9564-19854A1307C5}">
      <dgm:prSet/>
      <dgm:spPr/>
      <dgm:t>
        <a:bodyPr/>
        <a:lstStyle/>
        <a:p>
          <a:endParaRPr lang="en-US"/>
        </a:p>
      </dgm:t>
    </dgm:pt>
    <dgm:pt modelId="{F2D59977-7DAD-4710-8555-8591D5F4F0E6}" type="pres">
      <dgm:prSet presAssocID="{69F6E2CF-3ABC-4028-88AF-6D38D54561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363294-969B-4332-92AE-8FCBDEB0B4C7}" type="pres">
      <dgm:prSet presAssocID="{21A41C8D-6232-4EC7-BBDE-08E780CBF956}" presName="node" presStyleLbl="node1" presStyleIdx="0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89337-B455-4A56-83A0-D3689B04F032}" type="pres">
      <dgm:prSet presAssocID="{17583550-935F-42CA-B9F8-59F75183BCDA}" presName="sibTrans" presStyleCnt="0"/>
      <dgm:spPr/>
    </dgm:pt>
    <dgm:pt modelId="{E0639FE7-CDDE-443E-A996-33ABE863CE28}" type="pres">
      <dgm:prSet presAssocID="{16700C69-8498-475F-A44F-C7977D045E78}" presName="node" presStyleLbl="node1" presStyleIdx="1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0F09D-3C96-4AFF-85D2-8D1C149E39D0}" type="pres">
      <dgm:prSet presAssocID="{5DFCC3C5-7940-4076-BD2D-496BA9817DFD}" presName="sibTrans" presStyleCnt="0"/>
      <dgm:spPr/>
    </dgm:pt>
    <dgm:pt modelId="{0DBB7204-5C4A-4A64-AEBA-7AB650144DD3}" type="pres">
      <dgm:prSet presAssocID="{9C11DA01-7FAD-4EA5-B8CD-7226A9B2A06C}" presName="node" presStyleLbl="node1" presStyleIdx="2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13A0B-9757-4786-916D-EF13A230BE13}" type="pres">
      <dgm:prSet presAssocID="{A2D03782-61B8-4887-A344-1FF6346D0A93}" presName="sibTrans" presStyleCnt="0"/>
      <dgm:spPr/>
    </dgm:pt>
    <dgm:pt modelId="{BB6FDD44-4C27-44EE-AC44-4F669684C4E3}" type="pres">
      <dgm:prSet presAssocID="{2997970D-F4EA-4D3A-86BE-4FB51EBDCAF5}" presName="node" presStyleLbl="node1" presStyleIdx="3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65A3-28A4-4CF2-AF12-48A4EA11C8FD}" type="pres">
      <dgm:prSet presAssocID="{00F9054F-169A-4FA4-A102-22C1ABFC2358}" presName="sibTrans" presStyleCnt="0"/>
      <dgm:spPr/>
    </dgm:pt>
    <dgm:pt modelId="{3BCB752C-B57C-487A-A184-02C005E7A49B}" type="pres">
      <dgm:prSet presAssocID="{B1942CB3-7308-4D7C-8657-DD8F2BEB0675}" presName="node" presStyleLbl="node1" presStyleIdx="4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D628-1929-42A4-B903-B473F796D542}" type="pres">
      <dgm:prSet presAssocID="{7C86B710-6346-424D-85CA-35E4AFBD6D53}" presName="sibTrans" presStyleCnt="0"/>
      <dgm:spPr/>
    </dgm:pt>
    <dgm:pt modelId="{6CCAB546-6FA6-42A5-9F38-B8CC8312B980}" type="pres">
      <dgm:prSet presAssocID="{7D6233E1-9ADA-4B5D-B952-CC3BA1F3C9D8}" presName="node" presStyleLbl="node1" presStyleIdx="5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49982-6C28-4C3B-B8B1-10469D73818A}" type="pres">
      <dgm:prSet presAssocID="{6B09FCA8-CD5A-4BA4-A31D-52930610F776}" presName="sibTrans" presStyleCnt="0"/>
      <dgm:spPr/>
    </dgm:pt>
    <dgm:pt modelId="{AFB5BFD7-7AD5-4E80-8ED0-FD3072680EB8}" type="pres">
      <dgm:prSet presAssocID="{47E43250-9A9E-4E6B-9140-F24EA80F33D2}" presName="node" presStyleLbl="node1" presStyleIdx="6" presStyleCnt="7" custScaleY="11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CE7C3-EB3A-43EC-8E87-0DB9EC65186E}" type="presOf" srcId="{16700C69-8498-475F-A44F-C7977D045E78}" destId="{E0639FE7-CDDE-443E-A996-33ABE863CE28}" srcOrd="0" destOrd="0" presId="urn:microsoft.com/office/officeart/2005/8/layout/default"/>
    <dgm:cxn modelId="{837DD622-CE9E-4D16-8104-D2C6CC9CB507}" type="presOf" srcId="{7D6233E1-9ADA-4B5D-B952-CC3BA1F3C9D8}" destId="{6CCAB546-6FA6-42A5-9F38-B8CC8312B980}" srcOrd="0" destOrd="0" presId="urn:microsoft.com/office/officeart/2005/8/layout/default"/>
    <dgm:cxn modelId="{3863298B-364A-4760-BF3A-4BA69D4228D5}" srcId="{69F6E2CF-3ABC-4028-88AF-6D38D5456144}" destId="{21A41C8D-6232-4EC7-BBDE-08E780CBF956}" srcOrd="0" destOrd="0" parTransId="{CBF36B5C-4CF5-456D-9115-3390CEE94D83}" sibTransId="{17583550-935F-42CA-B9F8-59F75183BCDA}"/>
    <dgm:cxn modelId="{84E32590-BDEB-474E-ABFD-2376EC4997FA}" type="presOf" srcId="{2997970D-F4EA-4D3A-86BE-4FB51EBDCAF5}" destId="{BB6FDD44-4C27-44EE-AC44-4F669684C4E3}" srcOrd="0" destOrd="0" presId="urn:microsoft.com/office/officeart/2005/8/layout/default"/>
    <dgm:cxn modelId="{DAA94AC1-8B23-461E-8998-8E96F853CE6D}" srcId="{69F6E2CF-3ABC-4028-88AF-6D38D5456144}" destId="{7D6233E1-9ADA-4B5D-B952-CC3BA1F3C9D8}" srcOrd="5" destOrd="0" parTransId="{E3713EC6-5592-4002-A5DA-EA1A26EA83C8}" sibTransId="{6B09FCA8-CD5A-4BA4-A31D-52930610F776}"/>
    <dgm:cxn modelId="{50523CBA-4691-4A3A-B670-F3F9917DFD7C}" srcId="{69F6E2CF-3ABC-4028-88AF-6D38D5456144}" destId="{B1942CB3-7308-4D7C-8657-DD8F2BEB0675}" srcOrd="4" destOrd="0" parTransId="{83056D20-667A-4D72-8529-E7D0D4E71958}" sibTransId="{7C86B710-6346-424D-85CA-35E4AFBD6D53}"/>
    <dgm:cxn modelId="{95417594-2519-412B-9564-19854A1307C5}" srcId="{69F6E2CF-3ABC-4028-88AF-6D38D5456144}" destId="{47E43250-9A9E-4E6B-9140-F24EA80F33D2}" srcOrd="6" destOrd="0" parTransId="{400221A6-9F0E-4B6C-ADE2-9F72AABA9F97}" sibTransId="{FEE0E937-F6E5-444D-89DE-B94448DA8D8E}"/>
    <dgm:cxn modelId="{1DA71330-2559-4505-8992-636246E8C3A2}" srcId="{69F6E2CF-3ABC-4028-88AF-6D38D5456144}" destId="{16700C69-8498-475F-A44F-C7977D045E78}" srcOrd="1" destOrd="0" parTransId="{5FA2F515-19C2-405E-9917-3193C9803AE8}" sibTransId="{5DFCC3C5-7940-4076-BD2D-496BA9817DFD}"/>
    <dgm:cxn modelId="{A8110DA7-D32C-4CD7-8481-FE36737B570D}" type="presOf" srcId="{69F6E2CF-3ABC-4028-88AF-6D38D5456144}" destId="{F2D59977-7DAD-4710-8555-8591D5F4F0E6}" srcOrd="0" destOrd="0" presId="urn:microsoft.com/office/officeart/2005/8/layout/default"/>
    <dgm:cxn modelId="{5A6BF349-D358-46B4-9021-3CD86A2F8529}" type="presOf" srcId="{47E43250-9A9E-4E6B-9140-F24EA80F33D2}" destId="{AFB5BFD7-7AD5-4E80-8ED0-FD3072680EB8}" srcOrd="0" destOrd="0" presId="urn:microsoft.com/office/officeart/2005/8/layout/default"/>
    <dgm:cxn modelId="{F8C776CB-BAE3-4AB1-BF2E-200A78E740FA}" type="presOf" srcId="{21A41C8D-6232-4EC7-BBDE-08E780CBF956}" destId="{67363294-969B-4332-92AE-8FCBDEB0B4C7}" srcOrd="0" destOrd="0" presId="urn:microsoft.com/office/officeart/2005/8/layout/default"/>
    <dgm:cxn modelId="{00DA1AF1-B141-44DC-BB2A-23E3C2F1CCE1}" srcId="{69F6E2CF-3ABC-4028-88AF-6D38D5456144}" destId="{2997970D-F4EA-4D3A-86BE-4FB51EBDCAF5}" srcOrd="3" destOrd="0" parTransId="{FB6A17C1-363C-42A6-B6CB-94448DABA167}" sibTransId="{00F9054F-169A-4FA4-A102-22C1ABFC2358}"/>
    <dgm:cxn modelId="{D48D26A4-6457-48FC-8234-89F61BF31CFB}" type="presOf" srcId="{9C11DA01-7FAD-4EA5-B8CD-7226A9B2A06C}" destId="{0DBB7204-5C4A-4A64-AEBA-7AB650144DD3}" srcOrd="0" destOrd="0" presId="urn:microsoft.com/office/officeart/2005/8/layout/default"/>
    <dgm:cxn modelId="{88C32AD3-C7AD-4D55-B727-366759FD8D0A}" srcId="{69F6E2CF-3ABC-4028-88AF-6D38D5456144}" destId="{9C11DA01-7FAD-4EA5-B8CD-7226A9B2A06C}" srcOrd="2" destOrd="0" parTransId="{08872329-1B6F-4F32-9500-01C328A88B67}" sibTransId="{A2D03782-61B8-4887-A344-1FF6346D0A93}"/>
    <dgm:cxn modelId="{FE6075F7-1FE5-4145-A231-8654781743F6}" type="presOf" srcId="{B1942CB3-7308-4D7C-8657-DD8F2BEB0675}" destId="{3BCB752C-B57C-487A-A184-02C005E7A49B}" srcOrd="0" destOrd="0" presId="urn:microsoft.com/office/officeart/2005/8/layout/default"/>
    <dgm:cxn modelId="{4D88B587-9630-49D2-801A-686F67827643}" type="presParOf" srcId="{F2D59977-7DAD-4710-8555-8591D5F4F0E6}" destId="{67363294-969B-4332-92AE-8FCBDEB0B4C7}" srcOrd="0" destOrd="0" presId="urn:microsoft.com/office/officeart/2005/8/layout/default"/>
    <dgm:cxn modelId="{F3254940-5F44-417D-9B92-4A58DA30364C}" type="presParOf" srcId="{F2D59977-7DAD-4710-8555-8591D5F4F0E6}" destId="{3BC89337-B455-4A56-83A0-D3689B04F032}" srcOrd="1" destOrd="0" presId="urn:microsoft.com/office/officeart/2005/8/layout/default"/>
    <dgm:cxn modelId="{5554CA49-2A5B-4E3D-BB15-E5E30C52CF30}" type="presParOf" srcId="{F2D59977-7DAD-4710-8555-8591D5F4F0E6}" destId="{E0639FE7-CDDE-443E-A996-33ABE863CE28}" srcOrd="2" destOrd="0" presId="urn:microsoft.com/office/officeart/2005/8/layout/default"/>
    <dgm:cxn modelId="{63CE93FF-F707-420F-A328-F54C94441590}" type="presParOf" srcId="{F2D59977-7DAD-4710-8555-8591D5F4F0E6}" destId="{DB80F09D-3C96-4AFF-85D2-8D1C149E39D0}" srcOrd="3" destOrd="0" presId="urn:microsoft.com/office/officeart/2005/8/layout/default"/>
    <dgm:cxn modelId="{BC0993D7-EA5C-47F6-B32E-6909A83E0325}" type="presParOf" srcId="{F2D59977-7DAD-4710-8555-8591D5F4F0E6}" destId="{0DBB7204-5C4A-4A64-AEBA-7AB650144DD3}" srcOrd="4" destOrd="0" presId="urn:microsoft.com/office/officeart/2005/8/layout/default"/>
    <dgm:cxn modelId="{EDA134CC-7F0B-46E6-A232-CE7567746AE6}" type="presParOf" srcId="{F2D59977-7DAD-4710-8555-8591D5F4F0E6}" destId="{4DE13A0B-9757-4786-916D-EF13A230BE13}" srcOrd="5" destOrd="0" presId="urn:microsoft.com/office/officeart/2005/8/layout/default"/>
    <dgm:cxn modelId="{9B0434E1-053F-4AE0-9A14-5A80E63E48EB}" type="presParOf" srcId="{F2D59977-7DAD-4710-8555-8591D5F4F0E6}" destId="{BB6FDD44-4C27-44EE-AC44-4F669684C4E3}" srcOrd="6" destOrd="0" presId="urn:microsoft.com/office/officeart/2005/8/layout/default"/>
    <dgm:cxn modelId="{69DD64EF-B92C-499A-A321-09EE23129490}" type="presParOf" srcId="{F2D59977-7DAD-4710-8555-8591D5F4F0E6}" destId="{6EB665A3-28A4-4CF2-AF12-48A4EA11C8FD}" srcOrd="7" destOrd="0" presId="urn:microsoft.com/office/officeart/2005/8/layout/default"/>
    <dgm:cxn modelId="{C9E93F67-7732-48D8-A65E-8B5E73DEDF2A}" type="presParOf" srcId="{F2D59977-7DAD-4710-8555-8591D5F4F0E6}" destId="{3BCB752C-B57C-487A-A184-02C005E7A49B}" srcOrd="8" destOrd="0" presId="urn:microsoft.com/office/officeart/2005/8/layout/default"/>
    <dgm:cxn modelId="{EC21BF21-A115-417C-A0EE-9C76E409659C}" type="presParOf" srcId="{F2D59977-7DAD-4710-8555-8591D5F4F0E6}" destId="{E32BD628-1929-42A4-B903-B473F796D542}" srcOrd="9" destOrd="0" presId="urn:microsoft.com/office/officeart/2005/8/layout/default"/>
    <dgm:cxn modelId="{36CBFE51-A4E7-4FE2-B993-485CDDB42A69}" type="presParOf" srcId="{F2D59977-7DAD-4710-8555-8591D5F4F0E6}" destId="{6CCAB546-6FA6-42A5-9F38-B8CC8312B980}" srcOrd="10" destOrd="0" presId="urn:microsoft.com/office/officeart/2005/8/layout/default"/>
    <dgm:cxn modelId="{17AB4D5D-43ED-4B5E-9D48-5F64C7D0EB27}" type="presParOf" srcId="{F2D59977-7DAD-4710-8555-8591D5F4F0E6}" destId="{B4449982-6C28-4C3B-B8B1-10469D73818A}" srcOrd="11" destOrd="0" presId="urn:microsoft.com/office/officeart/2005/8/layout/default"/>
    <dgm:cxn modelId="{187B3567-55E4-4408-9138-5633DE1C4776}" type="presParOf" srcId="{F2D59977-7DAD-4710-8555-8591D5F4F0E6}" destId="{AFB5BFD7-7AD5-4E80-8ED0-FD3072680EB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76D17C-A18E-4CA4-AD11-10A696821BE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5669EF4-D292-4285-B54F-C1D6A9E86C79}">
      <dgm:prSet phldrT="[Text]"/>
      <dgm:spPr/>
      <dgm:t>
        <a:bodyPr/>
        <a:lstStyle/>
        <a:p>
          <a:r>
            <a:rPr lang="en-US" dirty="0" smtClean="0"/>
            <a:t>Do not participate in the bullying or be a passive bystander</a:t>
          </a:r>
          <a:endParaRPr lang="en-US" dirty="0"/>
        </a:p>
      </dgm:t>
    </dgm:pt>
    <dgm:pt modelId="{C9BE1B53-480D-4A63-94E3-DFD4DF404CFA}" type="parTrans" cxnId="{90A230DD-B1E7-4825-BD26-D20278229CED}">
      <dgm:prSet/>
      <dgm:spPr/>
      <dgm:t>
        <a:bodyPr/>
        <a:lstStyle/>
        <a:p>
          <a:endParaRPr lang="en-US"/>
        </a:p>
      </dgm:t>
    </dgm:pt>
    <dgm:pt modelId="{C05EA843-6C2D-4369-A168-139978BE397A}" type="sibTrans" cxnId="{90A230DD-B1E7-4825-BD26-D20278229CED}">
      <dgm:prSet/>
      <dgm:spPr/>
      <dgm:t>
        <a:bodyPr/>
        <a:lstStyle/>
        <a:p>
          <a:endParaRPr lang="en-US"/>
        </a:p>
      </dgm:t>
    </dgm:pt>
    <dgm:pt modelId="{D45C468B-667F-4802-ABAD-9CEEC505D5C5}">
      <dgm:prSet phldrT="[Text]"/>
      <dgm:spPr/>
      <dgm:t>
        <a:bodyPr/>
        <a:lstStyle/>
        <a:p>
          <a:r>
            <a:rPr lang="en-US" dirty="0" smtClean="0"/>
            <a:t>Ask how you can help the victim</a:t>
          </a:r>
          <a:endParaRPr lang="en-US" dirty="0"/>
        </a:p>
      </dgm:t>
    </dgm:pt>
    <dgm:pt modelId="{D3F05BCA-815D-4093-A080-27DCEDE65F9E}" type="parTrans" cxnId="{E482F135-E622-4843-B10A-37B41F2E36E1}">
      <dgm:prSet/>
      <dgm:spPr/>
      <dgm:t>
        <a:bodyPr/>
        <a:lstStyle/>
        <a:p>
          <a:endParaRPr lang="en-US"/>
        </a:p>
      </dgm:t>
    </dgm:pt>
    <dgm:pt modelId="{8BC83F61-DFD6-4BE6-A7EF-5826306ED834}" type="sibTrans" cxnId="{E482F135-E622-4843-B10A-37B41F2E36E1}">
      <dgm:prSet/>
      <dgm:spPr/>
      <dgm:t>
        <a:bodyPr/>
        <a:lstStyle/>
        <a:p>
          <a:endParaRPr lang="en-US"/>
        </a:p>
      </dgm:t>
    </dgm:pt>
    <dgm:pt modelId="{C9CC9D13-75B9-4D2A-B8CF-169B0A5F39A6}">
      <dgm:prSet phldrT="[Text]"/>
      <dgm:spPr/>
      <dgm:t>
        <a:bodyPr/>
        <a:lstStyle/>
        <a:p>
          <a:r>
            <a:rPr lang="en-US" dirty="0" smtClean="0"/>
            <a:t>Stand up for yourself and tell the bully to stop</a:t>
          </a:r>
          <a:endParaRPr lang="en-US" dirty="0"/>
        </a:p>
      </dgm:t>
    </dgm:pt>
    <dgm:pt modelId="{C1E76EB7-0991-49BD-B82B-467871480D2C}" type="parTrans" cxnId="{BA6BF9EB-6966-485C-BED8-EF06FBF1FD0F}">
      <dgm:prSet/>
      <dgm:spPr/>
      <dgm:t>
        <a:bodyPr/>
        <a:lstStyle/>
        <a:p>
          <a:endParaRPr lang="en-US"/>
        </a:p>
      </dgm:t>
    </dgm:pt>
    <dgm:pt modelId="{46FE269E-726D-4CB0-89B3-5911A9D701E3}" type="sibTrans" cxnId="{BA6BF9EB-6966-485C-BED8-EF06FBF1FD0F}">
      <dgm:prSet/>
      <dgm:spPr/>
      <dgm:t>
        <a:bodyPr/>
        <a:lstStyle/>
        <a:p>
          <a:endParaRPr lang="en-US"/>
        </a:p>
      </dgm:t>
    </dgm:pt>
    <dgm:pt modelId="{0112F55B-6FFC-4827-87E8-C4FB9BEE2397}">
      <dgm:prSet phldrT="[Text]"/>
      <dgm:spPr/>
      <dgm:t>
        <a:bodyPr/>
        <a:lstStyle/>
        <a:p>
          <a:r>
            <a:rPr lang="en-US" dirty="0" smtClean="0"/>
            <a:t>Tell an adult about the bullying</a:t>
          </a:r>
          <a:endParaRPr lang="en-US" dirty="0"/>
        </a:p>
      </dgm:t>
    </dgm:pt>
    <dgm:pt modelId="{1E4CEAF8-18CD-4B7F-9328-B87C969744A3}" type="parTrans" cxnId="{212E3478-67F1-4B97-843E-20CD45BCD9FA}">
      <dgm:prSet/>
      <dgm:spPr/>
      <dgm:t>
        <a:bodyPr/>
        <a:lstStyle/>
        <a:p>
          <a:endParaRPr lang="en-US"/>
        </a:p>
      </dgm:t>
    </dgm:pt>
    <dgm:pt modelId="{B0CC1AAE-C935-4FE9-9D71-D5B5D7902DB0}" type="sibTrans" cxnId="{212E3478-67F1-4B97-843E-20CD45BCD9FA}">
      <dgm:prSet/>
      <dgm:spPr/>
      <dgm:t>
        <a:bodyPr/>
        <a:lstStyle/>
        <a:p>
          <a:endParaRPr lang="en-US"/>
        </a:p>
      </dgm:t>
    </dgm:pt>
    <dgm:pt modelId="{0110CF8A-DF7F-4C0F-92BE-324F91B72459}">
      <dgm:prSet phldrT="[Text]"/>
      <dgm:spPr/>
      <dgm:t>
        <a:bodyPr/>
        <a:lstStyle/>
        <a:p>
          <a:r>
            <a:rPr lang="en-US" dirty="0" smtClean="0"/>
            <a:t>Avoid bullying back by hitting or yelling at the bully</a:t>
          </a:r>
          <a:endParaRPr lang="en-US" dirty="0"/>
        </a:p>
      </dgm:t>
    </dgm:pt>
    <dgm:pt modelId="{BEF2A2FB-CCF6-4462-B168-124381909BAE}" type="parTrans" cxnId="{D2105B48-6255-49BB-8DEE-255D17ACC282}">
      <dgm:prSet/>
      <dgm:spPr/>
      <dgm:t>
        <a:bodyPr/>
        <a:lstStyle/>
        <a:p>
          <a:endParaRPr lang="en-US"/>
        </a:p>
      </dgm:t>
    </dgm:pt>
    <dgm:pt modelId="{E74BAD30-823F-49CF-A95C-8B14A5B351D8}" type="sibTrans" cxnId="{D2105B48-6255-49BB-8DEE-255D17ACC282}">
      <dgm:prSet/>
      <dgm:spPr/>
      <dgm:t>
        <a:bodyPr/>
        <a:lstStyle/>
        <a:p>
          <a:endParaRPr lang="en-US"/>
        </a:p>
      </dgm:t>
    </dgm:pt>
    <dgm:pt modelId="{D5E11467-5FD3-4345-8AFA-D75455F5FA6E}" type="pres">
      <dgm:prSet presAssocID="{9976D17C-A18E-4CA4-AD11-10A696821B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234D6-90E8-4502-8D0D-9B12C598DE0F}" type="pres">
      <dgm:prSet presAssocID="{A5669EF4-D292-4285-B54F-C1D6A9E86C79}" presName="parentLin" presStyleCnt="0"/>
      <dgm:spPr/>
    </dgm:pt>
    <dgm:pt modelId="{C4A7C136-DE50-4946-9F11-6CBE35CBEF74}" type="pres">
      <dgm:prSet presAssocID="{A5669EF4-D292-4285-B54F-C1D6A9E86C7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F484E51-EBF8-46F5-9619-16283F10FC78}" type="pres">
      <dgm:prSet presAssocID="{A5669EF4-D292-4285-B54F-C1D6A9E86C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73AB-929F-4C05-A96E-0FDA6C51F417}" type="pres">
      <dgm:prSet presAssocID="{A5669EF4-D292-4285-B54F-C1D6A9E86C79}" presName="negativeSpace" presStyleCnt="0"/>
      <dgm:spPr/>
    </dgm:pt>
    <dgm:pt modelId="{078794C4-782E-4309-9F9D-4075488C4C1C}" type="pres">
      <dgm:prSet presAssocID="{A5669EF4-D292-4285-B54F-C1D6A9E86C79}" presName="childText" presStyleLbl="conFgAcc1" presStyleIdx="0" presStyleCnt="5">
        <dgm:presLayoutVars>
          <dgm:bulletEnabled val="1"/>
        </dgm:presLayoutVars>
      </dgm:prSet>
      <dgm:spPr/>
    </dgm:pt>
    <dgm:pt modelId="{2CA8EE10-7279-4AAA-8999-9BFA3FF95CEF}" type="pres">
      <dgm:prSet presAssocID="{C05EA843-6C2D-4369-A168-139978BE397A}" presName="spaceBetweenRectangles" presStyleCnt="0"/>
      <dgm:spPr/>
    </dgm:pt>
    <dgm:pt modelId="{EAB75C09-1598-41DB-8179-DF8DD143FCDD}" type="pres">
      <dgm:prSet presAssocID="{D45C468B-667F-4802-ABAD-9CEEC505D5C5}" presName="parentLin" presStyleCnt="0"/>
      <dgm:spPr/>
    </dgm:pt>
    <dgm:pt modelId="{4B11A723-137D-470C-8E9E-40363FCACB23}" type="pres">
      <dgm:prSet presAssocID="{D45C468B-667F-4802-ABAD-9CEEC505D5C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BA7BFF9-DC09-436C-8F37-B4C00BB8A942}" type="pres">
      <dgm:prSet presAssocID="{D45C468B-667F-4802-ABAD-9CEEC505D5C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3CA91-C4AE-4F60-89E1-C4EA0D19B4AF}" type="pres">
      <dgm:prSet presAssocID="{D45C468B-667F-4802-ABAD-9CEEC505D5C5}" presName="negativeSpace" presStyleCnt="0"/>
      <dgm:spPr/>
    </dgm:pt>
    <dgm:pt modelId="{CFCBDB0B-6F5B-42B8-8985-D29535C036D9}" type="pres">
      <dgm:prSet presAssocID="{D45C468B-667F-4802-ABAD-9CEEC505D5C5}" presName="childText" presStyleLbl="conFgAcc1" presStyleIdx="1" presStyleCnt="5">
        <dgm:presLayoutVars>
          <dgm:bulletEnabled val="1"/>
        </dgm:presLayoutVars>
      </dgm:prSet>
      <dgm:spPr/>
    </dgm:pt>
    <dgm:pt modelId="{EF0DA1A5-54FA-4AFF-A4D9-15864C3E78E9}" type="pres">
      <dgm:prSet presAssocID="{8BC83F61-DFD6-4BE6-A7EF-5826306ED834}" presName="spaceBetweenRectangles" presStyleCnt="0"/>
      <dgm:spPr/>
    </dgm:pt>
    <dgm:pt modelId="{756276E9-0300-4E96-ADCE-556D5C61FF70}" type="pres">
      <dgm:prSet presAssocID="{C9CC9D13-75B9-4D2A-B8CF-169B0A5F39A6}" presName="parentLin" presStyleCnt="0"/>
      <dgm:spPr/>
    </dgm:pt>
    <dgm:pt modelId="{40121511-FEC8-420E-A42B-D4CC32BF229C}" type="pres">
      <dgm:prSet presAssocID="{C9CC9D13-75B9-4D2A-B8CF-169B0A5F39A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71E0365-625A-4216-B689-FE8530FFD234}" type="pres">
      <dgm:prSet presAssocID="{C9CC9D13-75B9-4D2A-B8CF-169B0A5F39A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0BCEE-6C4E-4A1E-9608-49438DB10F66}" type="pres">
      <dgm:prSet presAssocID="{C9CC9D13-75B9-4D2A-B8CF-169B0A5F39A6}" presName="negativeSpace" presStyleCnt="0"/>
      <dgm:spPr/>
    </dgm:pt>
    <dgm:pt modelId="{A5AA047D-B2E5-4B70-9157-9BE652847F78}" type="pres">
      <dgm:prSet presAssocID="{C9CC9D13-75B9-4D2A-B8CF-169B0A5F39A6}" presName="childText" presStyleLbl="conFgAcc1" presStyleIdx="2" presStyleCnt="5">
        <dgm:presLayoutVars>
          <dgm:bulletEnabled val="1"/>
        </dgm:presLayoutVars>
      </dgm:prSet>
      <dgm:spPr/>
    </dgm:pt>
    <dgm:pt modelId="{6F4E93D2-03DC-4E7E-94AA-FFAE5340F0C5}" type="pres">
      <dgm:prSet presAssocID="{46FE269E-726D-4CB0-89B3-5911A9D701E3}" presName="spaceBetweenRectangles" presStyleCnt="0"/>
      <dgm:spPr/>
    </dgm:pt>
    <dgm:pt modelId="{1A08032C-5E16-4BAD-86DD-3BE3B116C3E2}" type="pres">
      <dgm:prSet presAssocID="{0110CF8A-DF7F-4C0F-92BE-324F91B72459}" presName="parentLin" presStyleCnt="0"/>
      <dgm:spPr/>
    </dgm:pt>
    <dgm:pt modelId="{6B6AF300-1357-4871-9791-5EE168CA1889}" type="pres">
      <dgm:prSet presAssocID="{0110CF8A-DF7F-4C0F-92BE-324F91B7245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DF47E6F-5CBC-4173-99BB-34B6B890CEDB}" type="pres">
      <dgm:prSet presAssocID="{0110CF8A-DF7F-4C0F-92BE-324F91B724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0D3C1-0D4A-4003-98BE-796F262247B9}" type="pres">
      <dgm:prSet presAssocID="{0110CF8A-DF7F-4C0F-92BE-324F91B72459}" presName="negativeSpace" presStyleCnt="0"/>
      <dgm:spPr/>
    </dgm:pt>
    <dgm:pt modelId="{32EF9069-09DD-41A9-BCEA-74DBCE01612C}" type="pres">
      <dgm:prSet presAssocID="{0110CF8A-DF7F-4C0F-92BE-324F91B72459}" presName="childText" presStyleLbl="conFgAcc1" presStyleIdx="3" presStyleCnt="5">
        <dgm:presLayoutVars>
          <dgm:bulletEnabled val="1"/>
        </dgm:presLayoutVars>
      </dgm:prSet>
      <dgm:spPr/>
    </dgm:pt>
    <dgm:pt modelId="{29FD5439-83B5-49C5-BEFB-84794906B722}" type="pres">
      <dgm:prSet presAssocID="{E74BAD30-823F-49CF-A95C-8B14A5B351D8}" presName="spaceBetweenRectangles" presStyleCnt="0"/>
      <dgm:spPr/>
    </dgm:pt>
    <dgm:pt modelId="{C6F8499A-67CC-4D6E-8102-71CA293367AA}" type="pres">
      <dgm:prSet presAssocID="{0112F55B-6FFC-4827-87E8-C4FB9BEE2397}" presName="parentLin" presStyleCnt="0"/>
      <dgm:spPr/>
    </dgm:pt>
    <dgm:pt modelId="{8171C34B-F61C-48D9-92C0-233100DE624D}" type="pres">
      <dgm:prSet presAssocID="{0112F55B-6FFC-4827-87E8-C4FB9BEE239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8CC8418-53FC-4672-A7C9-D35080E02DE7}" type="pres">
      <dgm:prSet presAssocID="{0112F55B-6FFC-4827-87E8-C4FB9BEE23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1931-039C-4ABE-B244-F711098C2A0B}" type="pres">
      <dgm:prSet presAssocID="{0112F55B-6FFC-4827-87E8-C4FB9BEE2397}" presName="negativeSpace" presStyleCnt="0"/>
      <dgm:spPr/>
    </dgm:pt>
    <dgm:pt modelId="{5212D396-BC96-402B-A31C-EF42ACD7BAF6}" type="pres">
      <dgm:prSet presAssocID="{0112F55B-6FFC-4827-87E8-C4FB9BEE23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D57E2FC-293D-46D2-8A8F-D812E749BE1B}" type="presOf" srcId="{D45C468B-667F-4802-ABAD-9CEEC505D5C5}" destId="{6BA7BFF9-DC09-436C-8F37-B4C00BB8A942}" srcOrd="1" destOrd="0" presId="urn:microsoft.com/office/officeart/2005/8/layout/list1"/>
    <dgm:cxn modelId="{212E3478-67F1-4B97-843E-20CD45BCD9FA}" srcId="{9976D17C-A18E-4CA4-AD11-10A696821BE8}" destId="{0112F55B-6FFC-4827-87E8-C4FB9BEE2397}" srcOrd="4" destOrd="0" parTransId="{1E4CEAF8-18CD-4B7F-9328-B87C969744A3}" sibTransId="{B0CC1AAE-C935-4FE9-9D71-D5B5D7902DB0}"/>
    <dgm:cxn modelId="{E5B479A7-AFC5-4DB2-8C0D-D525C75A6D95}" type="presOf" srcId="{9976D17C-A18E-4CA4-AD11-10A696821BE8}" destId="{D5E11467-5FD3-4345-8AFA-D75455F5FA6E}" srcOrd="0" destOrd="0" presId="urn:microsoft.com/office/officeart/2005/8/layout/list1"/>
    <dgm:cxn modelId="{0D1CACEE-E987-486F-A899-CCDD15A23EC2}" type="presOf" srcId="{0112F55B-6FFC-4827-87E8-C4FB9BEE2397}" destId="{C8CC8418-53FC-4672-A7C9-D35080E02DE7}" srcOrd="1" destOrd="0" presId="urn:microsoft.com/office/officeart/2005/8/layout/list1"/>
    <dgm:cxn modelId="{D2105B48-6255-49BB-8DEE-255D17ACC282}" srcId="{9976D17C-A18E-4CA4-AD11-10A696821BE8}" destId="{0110CF8A-DF7F-4C0F-92BE-324F91B72459}" srcOrd="3" destOrd="0" parTransId="{BEF2A2FB-CCF6-4462-B168-124381909BAE}" sibTransId="{E74BAD30-823F-49CF-A95C-8B14A5B351D8}"/>
    <dgm:cxn modelId="{E482F135-E622-4843-B10A-37B41F2E36E1}" srcId="{9976D17C-A18E-4CA4-AD11-10A696821BE8}" destId="{D45C468B-667F-4802-ABAD-9CEEC505D5C5}" srcOrd="1" destOrd="0" parTransId="{D3F05BCA-815D-4093-A080-27DCEDE65F9E}" sibTransId="{8BC83F61-DFD6-4BE6-A7EF-5826306ED834}"/>
    <dgm:cxn modelId="{E6ABF1A9-0F9D-4206-B1A2-BB53BA85341A}" type="presOf" srcId="{0112F55B-6FFC-4827-87E8-C4FB9BEE2397}" destId="{8171C34B-F61C-48D9-92C0-233100DE624D}" srcOrd="0" destOrd="0" presId="urn:microsoft.com/office/officeart/2005/8/layout/list1"/>
    <dgm:cxn modelId="{BA6BF9EB-6966-485C-BED8-EF06FBF1FD0F}" srcId="{9976D17C-A18E-4CA4-AD11-10A696821BE8}" destId="{C9CC9D13-75B9-4D2A-B8CF-169B0A5F39A6}" srcOrd="2" destOrd="0" parTransId="{C1E76EB7-0991-49BD-B82B-467871480D2C}" sibTransId="{46FE269E-726D-4CB0-89B3-5911A9D701E3}"/>
    <dgm:cxn modelId="{B1DDD533-D210-4B27-A4FB-8032C38B163D}" type="presOf" srcId="{C9CC9D13-75B9-4D2A-B8CF-169B0A5F39A6}" destId="{40121511-FEC8-420E-A42B-D4CC32BF229C}" srcOrd="0" destOrd="0" presId="urn:microsoft.com/office/officeart/2005/8/layout/list1"/>
    <dgm:cxn modelId="{90A230DD-B1E7-4825-BD26-D20278229CED}" srcId="{9976D17C-A18E-4CA4-AD11-10A696821BE8}" destId="{A5669EF4-D292-4285-B54F-C1D6A9E86C79}" srcOrd="0" destOrd="0" parTransId="{C9BE1B53-480D-4A63-94E3-DFD4DF404CFA}" sibTransId="{C05EA843-6C2D-4369-A168-139978BE397A}"/>
    <dgm:cxn modelId="{6E68DC9E-EB2C-4A6B-B3AD-49FC6D29355C}" type="presOf" srcId="{A5669EF4-D292-4285-B54F-C1D6A9E86C79}" destId="{C4A7C136-DE50-4946-9F11-6CBE35CBEF74}" srcOrd="0" destOrd="0" presId="urn:microsoft.com/office/officeart/2005/8/layout/list1"/>
    <dgm:cxn modelId="{428D9E5A-CE43-411C-8C7A-73979FD4B3ED}" type="presOf" srcId="{C9CC9D13-75B9-4D2A-B8CF-169B0A5F39A6}" destId="{571E0365-625A-4216-B689-FE8530FFD234}" srcOrd="1" destOrd="0" presId="urn:microsoft.com/office/officeart/2005/8/layout/list1"/>
    <dgm:cxn modelId="{275CB493-47D1-4AFB-9789-F071019EF944}" type="presOf" srcId="{A5669EF4-D292-4285-B54F-C1D6A9E86C79}" destId="{CF484E51-EBF8-46F5-9619-16283F10FC78}" srcOrd="1" destOrd="0" presId="urn:microsoft.com/office/officeart/2005/8/layout/list1"/>
    <dgm:cxn modelId="{5CFA54A6-42BB-4FB3-A551-C623CA459237}" type="presOf" srcId="{0110CF8A-DF7F-4C0F-92BE-324F91B72459}" destId="{1DF47E6F-5CBC-4173-99BB-34B6B890CEDB}" srcOrd="1" destOrd="0" presId="urn:microsoft.com/office/officeart/2005/8/layout/list1"/>
    <dgm:cxn modelId="{5DB6E8C4-567E-4096-841C-DB9EFFD00987}" type="presOf" srcId="{D45C468B-667F-4802-ABAD-9CEEC505D5C5}" destId="{4B11A723-137D-470C-8E9E-40363FCACB23}" srcOrd="0" destOrd="0" presId="urn:microsoft.com/office/officeart/2005/8/layout/list1"/>
    <dgm:cxn modelId="{69F6E479-DB12-457E-98D2-1CAD27A700CE}" type="presOf" srcId="{0110CF8A-DF7F-4C0F-92BE-324F91B72459}" destId="{6B6AF300-1357-4871-9791-5EE168CA1889}" srcOrd="0" destOrd="0" presId="urn:microsoft.com/office/officeart/2005/8/layout/list1"/>
    <dgm:cxn modelId="{7BFA32E1-DA9A-4552-AF9D-A35D0AF78AD9}" type="presParOf" srcId="{D5E11467-5FD3-4345-8AFA-D75455F5FA6E}" destId="{B0D234D6-90E8-4502-8D0D-9B12C598DE0F}" srcOrd="0" destOrd="0" presId="urn:microsoft.com/office/officeart/2005/8/layout/list1"/>
    <dgm:cxn modelId="{D3394C7D-80FA-4C0C-A79A-97F41E3BB8C6}" type="presParOf" srcId="{B0D234D6-90E8-4502-8D0D-9B12C598DE0F}" destId="{C4A7C136-DE50-4946-9F11-6CBE35CBEF74}" srcOrd="0" destOrd="0" presId="urn:microsoft.com/office/officeart/2005/8/layout/list1"/>
    <dgm:cxn modelId="{080DC7FC-165A-49FF-884D-7C7AA652234B}" type="presParOf" srcId="{B0D234D6-90E8-4502-8D0D-9B12C598DE0F}" destId="{CF484E51-EBF8-46F5-9619-16283F10FC78}" srcOrd="1" destOrd="0" presId="urn:microsoft.com/office/officeart/2005/8/layout/list1"/>
    <dgm:cxn modelId="{7C282154-AF5C-473D-93EE-54300E413FA6}" type="presParOf" srcId="{D5E11467-5FD3-4345-8AFA-D75455F5FA6E}" destId="{063C73AB-929F-4C05-A96E-0FDA6C51F417}" srcOrd="1" destOrd="0" presId="urn:microsoft.com/office/officeart/2005/8/layout/list1"/>
    <dgm:cxn modelId="{BA87735D-C3FE-4D44-970A-B3CC0D8F2512}" type="presParOf" srcId="{D5E11467-5FD3-4345-8AFA-D75455F5FA6E}" destId="{078794C4-782E-4309-9F9D-4075488C4C1C}" srcOrd="2" destOrd="0" presId="urn:microsoft.com/office/officeart/2005/8/layout/list1"/>
    <dgm:cxn modelId="{8948A824-2A2F-4009-8A63-8B2E575C1FE0}" type="presParOf" srcId="{D5E11467-5FD3-4345-8AFA-D75455F5FA6E}" destId="{2CA8EE10-7279-4AAA-8999-9BFA3FF95CEF}" srcOrd="3" destOrd="0" presId="urn:microsoft.com/office/officeart/2005/8/layout/list1"/>
    <dgm:cxn modelId="{8D8F2F05-4D34-4774-8772-1B6B80D51A7E}" type="presParOf" srcId="{D5E11467-5FD3-4345-8AFA-D75455F5FA6E}" destId="{EAB75C09-1598-41DB-8179-DF8DD143FCDD}" srcOrd="4" destOrd="0" presId="urn:microsoft.com/office/officeart/2005/8/layout/list1"/>
    <dgm:cxn modelId="{BE7AF040-123A-4062-85C3-35BC49A54064}" type="presParOf" srcId="{EAB75C09-1598-41DB-8179-DF8DD143FCDD}" destId="{4B11A723-137D-470C-8E9E-40363FCACB23}" srcOrd="0" destOrd="0" presId="urn:microsoft.com/office/officeart/2005/8/layout/list1"/>
    <dgm:cxn modelId="{C30B2A72-6735-4733-9F8D-33B8ED16E7B3}" type="presParOf" srcId="{EAB75C09-1598-41DB-8179-DF8DD143FCDD}" destId="{6BA7BFF9-DC09-436C-8F37-B4C00BB8A942}" srcOrd="1" destOrd="0" presId="urn:microsoft.com/office/officeart/2005/8/layout/list1"/>
    <dgm:cxn modelId="{3C942E48-7F0B-4993-AB0E-81200C245CBD}" type="presParOf" srcId="{D5E11467-5FD3-4345-8AFA-D75455F5FA6E}" destId="{A6D3CA91-C4AE-4F60-89E1-C4EA0D19B4AF}" srcOrd="5" destOrd="0" presId="urn:microsoft.com/office/officeart/2005/8/layout/list1"/>
    <dgm:cxn modelId="{52BD1ACE-01C3-4183-AAF2-D48647F055FA}" type="presParOf" srcId="{D5E11467-5FD3-4345-8AFA-D75455F5FA6E}" destId="{CFCBDB0B-6F5B-42B8-8985-D29535C036D9}" srcOrd="6" destOrd="0" presId="urn:microsoft.com/office/officeart/2005/8/layout/list1"/>
    <dgm:cxn modelId="{EE33AA05-E40C-468A-8CAF-57B8F27FE74E}" type="presParOf" srcId="{D5E11467-5FD3-4345-8AFA-D75455F5FA6E}" destId="{EF0DA1A5-54FA-4AFF-A4D9-15864C3E78E9}" srcOrd="7" destOrd="0" presId="urn:microsoft.com/office/officeart/2005/8/layout/list1"/>
    <dgm:cxn modelId="{78E11FE7-179F-4552-BFD3-E7CFEF5F0470}" type="presParOf" srcId="{D5E11467-5FD3-4345-8AFA-D75455F5FA6E}" destId="{756276E9-0300-4E96-ADCE-556D5C61FF70}" srcOrd="8" destOrd="0" presId="urn:microsoft.com/office/officeart/2005/8/layout/list1"/>
    <dgm:cxn modelId="{19848465-AB8D-472A-BB13-490E323CFC65}" type="presParOf" srcId="{756276E9-0300-4E96-ADCE-556D5C61FF70}" destId="{40121511-FEC8-420E-A42B-D4CC32BF229C}" srcOrd="0" destOrd="0" presId="urn:microsoft.com/office/officeart/2005/8/layout/list1"/>
    <dgm:cxn modelId="{A5E023F0-1B7A-478C-9889-F011468E1CE8}" type="presParOf" srcId="{756276E9-0300-4E96-ADCE-556D5C61FF70}" destId="{571E0365-625A-4216-B689-FE8530FFD234}" srcOrd="1" destOrd="0" presId="urn:microsoft.com/office/officeart/2005/8/layout/list1"/>
    <dgm:cxn modelId="{CF25D474-0321-4EE0-82C0-B228F314C6AB}" type="presParOf" srcId="{D5E11467-5FD3-4345-8AFA-D75455F5FA6E}" destId="{BF50BCEE-6C4E-4A1E-9608-49438DB10F66}" srcOrd="9" destOrd="0" presId="urn:microsoft.com/office/officeart/2005/8/layout/list1"/>
    <dgm:cxn modelId="{7B97236C-4B05-46CF-8721-7FA63AF4F673}" type="presParOf" srcId="{D5E11467-5FD3-4345-8AFA-D75455F5FA6E}" destId="{A5AA047D-B2E5-4B70-9157-9BE652847F78}" srcOrd="10" destOrd="0" presId="urn:microsoft.com/office/officeart/2005/8/layout/list1"/>
    <dgm:cxn modelId="{CE83C705-5529-4B36-835D-C8DC9239ADD2}" type="presParOf" srcId="{D5E11467-5FD3-4345-8AFA-D75455F5FA6E}" destId="{6F4E93D2-03DC-4E7E-94AA-FFAE5340F0C5}" srcOrd="11" destOrd="0" presId="urn:microsoft.com/office/officeart/2005/8/layout/list1"/>
    <dgm:cxn modelId="{69507650-9E5D-4E58-B3E4-3D16EAE19F30}" type="presParOf" srcId="{D5E11467-5FD3-4345-8AFA-D75455F5FA6E}" destId="{1A08032C-5E16-4BAD-86DD-3BE3B116C3E2}" srcOrd="12" destOrd="0" presId="urn:microsoft.com/office/officeart/2005/8/layout/list1"/>
    <dgm:cxn modelId="{F5507A2D-1E36-4983-96C9-AFEF44249A96}" type="presParOf" srcId="{1A08032C-5E16-4BAD-86DD-3BE3B116C3E2}" destId="{6B6AF300-1357-4871-9791-5EE168CA1889}" srcOrd="0" destOrd="0" presId="urn:microsoft.com/office/officeart/2005/8/layout/list1"/>
    <dgm:cxn modelId="{665267A7-12E8-4371-A87D-574D61E36C43}" type="presParOf" srcId="{1A08032C-5E16-4BAD-86DD-3BE3B116C3E2}" destId="{1DF47E6F-5CBC-4173-99BB-34B6B890CEDB}" srcOrd="1" destOrd="0" presId="urn:microsoft.com/office/officeart/2005/8/layout/list1"/>
    <dgm:cxn modelId="{6402465F-73A6-46BC-ACE2-3433BAAF1B7A}" type="presParOf" srcId="{D5E11467-5FD3-4345-8AFA-D75455F5FA6E}" destId="{2830D3C1-0D4A-4003-98BE-796F262247B9}" srcOrd="13" destOrd="0" presId="urn:microsoft.com/office/officeart/2005/8/layout/list1"/>
    <dgm:cxn modelId="{D0C90368-CF66-4533-BF51-886D9E55E4A3}" type="presParOf" srcId="{D5E11467-5FD3-4345-8AFA-D75455F5FA6E}" destId="{32EF9069-09DD-41A9-BCEA-74DBCE01612C}" srcOrd="14" destOrd="0" presId="urn:microsoft.com/office/officeart/2005/8/layout/list1"/>
    <dgm:cxn modelId="{2314CC52-38BF-4D4E-8583-C0E7D1A7B0A8}" type="presParOf" srcId="{D5E11467-5FD3-4345-8AFA-D75455F5FA6E}" destId="{29FD5439-83B5-49C5-BEFB-84794906B722}" srcOrd="15" destOrd="0" presId="urn:microsoft.com/office/officeart/2005/8/layout/list1"/>
    <dgm:cxn modelId="{0AD62FF8-E7B5-4037-9A04-FB0489DA432A}" type="presParOf" srcId="{D5E11467-5FD3-4345-8AFA-D75455F5FA6E}" destId="{C6F8499A-67CC-4D6E-8102-71CA293367AA}" srcOrd="16" destOrd="0" presId="urn:microsoft.com/office/officeart/2005/8/layout/list1"/>
    <dgm:cxn modelId="{54F4FEF6-CAA5-4D95-A3CA-891B6B39BC43}" type="presParOf" srcId="{C6F8499A-67CC-4D6E-8102-71CA293367AA}" destId="{8171C34B-F61C-48D9-92C0-233100DE624D}" srcOrd="0" destOrd="0" presId="urn:microsoft.com/office/officeart/2005/8/layout/list1"/>
    <dgm:cxn modelId="{86F74C87-EE1A-4260-AAE8-107D691BC97C}" type="presParOf" srcId="{C6F8499A-67CC-4D6E-8102-71CA293367AA}" destId="{C8CC8418-53FC-4672-A7C9-D35080E02DE7}" srcOrd="1" destOrd="0" presId="urn:microsoft.com/office/officeart/2005/8/layout/list1"/>
    <dgm:cxn modelId="{F2742685-C30A-4684-BCAD-08DA945BA8D4}" type="presParOf" srcId="{D5E11467-5FD3-4345-8AFA-D75455F5FA6E}" destId="{AF991931-039C-4ABE-B244-F711098C2A0B}" srcOrd="17" destOrd="0" presId="urn:microsoft.com/office/officeart/2005/8/layout/list1"/>
    <dgm:cxn modelId="{9588E400-39F5-4B55-8A13-5E2654769D18}" type="presParOf" srcId="{D5E11467-5FD3-4345-8AFA-D75455F5FA6E}" destId="{5212D396-BC96-402B-A31C-EF42ACD7BA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8FEE9-9241-4453-B860-3BDF2DBB3BF1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0F1BBE9-0FF7-43E3-AEDD-854D8A067E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Loneliness and isolation</a:t>
          </a:r>
          <a:endParaRPr lang="en-US" sz="2000" dirty="0"/>
        </a:p>
      </dgm:t>
    </dgm:pt>
    <dgm:pt modelId="{4B2393DE-E175-4DC4-A8FC-5C6653B653C2}" type="parTrans" cxnId="{D9507816-2900-4E28-A306-40D3F7F5485F}">
      <dgm:prSet/>
      <dgm:spPr/>
      <dgm:t>
        <a:bodyPr/>
        <a:lstStyle/>
        <a:p>
          <a:endParaRPr lang="en-US"/>
        </a:p>
      </dgm:t>
    </dgm:pt>
    <dgm:pt modelId="{ED194E95-1E3E-4BD9-8ADB-9ED1EC482851}" type="sibTrans" cxnId="{D9507816-2900-4E28-A306-40D3F7F5485F}">
      <dgm:prSet/>
      <dgm:spPr/>
      <dgm:t>
        <a:bodyPr/>
        <a:lstStyle/>
        <a:p>
          <a:endParaRPr lang="en-US"/>
        </a:p>
      </dgm:t>
    </dgm:pt>
    <dgm:pt modelId="{7CCA1569-E1C0-4D0B-B030-F37FA55DB38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Low self-esteem</a:t>
          </a:r>
          <a:endParaRPr lang="en-US" sz="2000" dirty="0"/>
        </a:p>
      </dgm:t>
    </dgm:pt>
    <dgm:pt modelId="{FA8CF4E1-9182-41ED-8D5E-C8F38B733BB2}" type="parTrans" cxnId="{450A9597-9792-4E04-9B64-ACC3940AEB27}">
      <dgm:prSet/>
      <dgm:spPr/>
      <dgm:t>
        <a:bodyPr/>
        <a:lstStyle/>
        <a:p>
          <a:endParaRPr lang="en-US"/>
        </a:p>
      </dgm:t>
    </dgm:pt>
    <dgm:pt modelId="{E6BE9022-EC2B-44E1-A829-DC510736D1EE}" type="sibTrans" cxnId="{450A9597-9792-4E04-9B64-ACC3940AEB27}">
      <dgm:prSet/>
      <dgm:spPr/>
      <dgm:t>
        <a:bodyPr/>
        <a:lstStyle/>
        <a:p>
          <a:endParaRPr lang="en-US"/>
        </a:p>
      </dgm:t>
    </dgm:pt>
    <dgm:pt modelId="{BA46E43E-160A-41EB-887D-40C125C808D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Lower grades</a:t>
          </a:r>
          <a:endParaRPr lang="en-US" sz="2000" dirty="0"/>
        </a:p>
      </dgm:t>
    </dgm:pt>
    <dgm:pt modelId="{BBE2E8F1-E38C-48AE-9F02-607719AC8A3E}" type="parTrans" cxnId="{66FC7623-B8CA-47F8-9745-9BB096254F0D}">
      <dgm:prSet/>
      <dgm:spPr/>
      <dgm:t>
        <a:bodyPr/>
        <a:lstStyle/>
        <a:p>
          <a:endParaRPr lang="en-US"/>
        </a:p>
      </dgm:t>
    </dgm:pt>
    <dgm:pt modelId="{531FB420-7982-4222-A1DF-04A02286C7B2}" type="sibTrans" cxnId="{66FC7623-B8CA-47F8-9745-9BB096254F0D}">
      <dgm:prSet/>
      <dgm:spPr/>
      <dgm:t>
        <a:bodyPr/>
        <a:lstStyle/>
        <a:p>
          <a:endParaRPr lang="en-US"/>
        </a:p>
      </dgm:t>
    </dgm:pt>
    <dgm:pt modelId="{B64EF6AE-3514-4466-9EF0-95708D884C1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Aggressive actions</a:t>
          </a:r>
          <a:endParaRPr lang="en-US" sz="2000" dirty="0"/>
        </a:p>
      </dgm:t>
    </dgm:pt>
    <dgm:pt modelId="{4A31A6F0-5B42-4E9E-9B6E-942E819E7C27}" type="parTrans" cxnId="{D7C4495A-90F1-4E5E-BB3C-94490893B397}">
      <dgm:prSet/>
      <dgm:spPr/>
      <dgm:t>
        <a:bodyPr/>
        <a:lstStyle/>
        <a:p>
          <a:endParaRPr lang="en-US"/>
        </a:p>
      </dgm:t>
    </dgm:pt>
    <dgm:pt modelId="{188147B8-C60F-44AD-87A1-64B9993DF6BF}" type="sibTrans" cxnId="{D7C4495A-90F1-4E5E-BB3C-94490893B397}">
      <dgm:prSet/>
      <dgm:spPr/>
      <dgm:t>
        <a:bodyPr/>
        <a:lstStyle/>
        <a:p>
          <a:endParaRPr lang="en-US"/>
        </a:p>
      </dgm:t>
    </dgm:pt>
    <dgm:pt modelId="{E01DD31F-27F2-4226-8C21-AD09E87D6AF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Withdrawal from friends and social activities</a:t>
          </a:r>
          <a:endParaRPr lang="en-US" sz="2000" dirty="0"/>
        </a:p>
      </dgm:t>
    </dgm:pt>
    <dgm:pt modelId="{3740CB5D-4AED-46BD-8EA0-68EDBBA12F64}" type="parTrans" cxnId="{0387C6C8-7FE6-4E01-AE95-F4AD7A28341F}">
      <dgm:prSet/>
      <dgm:spPr/>
      <dgm:t>
        <a:bodyPr/>
        <a:lstStyle/>
        <a:p>
          <a:endParaRPr lang="en-US"/>
        </a:p>
      </dgm:t>
    </dgm:pt>
    <dgm:pt modelId="{EC7ADF7F-F970-4D65-ACDD-63739961E0F1}" type="sibTrans" cxnId="{0387C6C8-7FE6-4E01-AE95-F4AD7A28341F}">
      <dgm:prSet/>
      <dgm:spPr/>
      <dgm:t>
        <a:bodyPr/>
        <a:lstStyle/>
        <a:p>
          <a:endParaRPr lang="en-US"/>
        </a:p>
      </dgm:t>
    </dgm:pt>
    <dgm:pt modelId="{A54B6583-3CAB-43E0-B66D-3BA2F5F9E0A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Changes in sleep, appetite, and behavior</a:t>
          </a:r>
          <a:endParaRPr lang="en-US" sz="2000" dirty="0"/>
        </a:p>
      </dgm:t>
    </dgm:pt>
    <dgm:pt modelId="{48349C0C-E495-4177-882C-87DC441D2F29}" type="parTrans" cxnId="{F3393FA5-8C6A-4505-9E1B-4D9CA62BFD1F}">
      <dgm:prSet/>
      <dgm:spPr/>
      <dgm:t>
        <a:bodyPr/>
        <a:lstStyle/>
        <a:p>
          <a:endParaRPr lang="en-US"/>
        </a:p>
      </dgm:t>
    </dgm:pt>
    <dgm:pt modelId="{E25281AE-6AD7-4440-82DC-7DEDDD91B681}" type="sibTrans" cxnId="{F3393FA5-8C6A-4505-9E1B-4D9CA62BFD1F}">
      <dgm:prSet/>
      <dgm:spPr/>
      <dgm:t>
        <a:bodyPr/>
        <a:lstStyle/>
        <a:p>
          <a:endParaRPr lang="en-US"/>
        </a:p>
      </dgm:t>
    </dgm:pt>
    <dgm:pt modelId="{771B789B-6D5D-4270-BCB8-35E2C09F198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Anxiety before, during, or after using electronics</a:t>
          </a:r>
          <a:endParaRPr lang="en-US" sz="2000" dirty="0"/>
        </a:p>
      </dgm:t>
    </dgm:pt>
    <dgm:pt modelId="{7126A369-5251-4F5B-B500-26C0A8387941}" type="parTrans" cxnId="{4E710A2B-66A8-49FF-A245-81029131C3FC}">
      <dgm:prSet/>
      <dgm:spPr/>
      <dgm:t>
        <a:bodyPr/>
        <a:lstStyle/>
        <a:p>
          <a:endParaRPr lang="en-US"/>
        </a:p>
      </dgm:t>
    </dgm:pt>
    <dgm:pt modelId="{E6255D9C-7EB0-4A8E-B969-4767EBB05F44}" type="sibTrans" cxnId="{4E710A2B-66A8-49FF-A245-81029131C3FC}">
      <dgm:prSet/>
      <dgm:spPr/>
      <dgm:t>
        <a:bodyPr/>
        <a:lstStyle/>
        <a:p>
          <a:endParaRPr lang="en-US"/>
        </a:p>
      </dgm:t>
    </dgm:pt>
    <dgm:pt modelId="{342D9BC8-9DD8-47F8-8EAA-959A39D22B8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Avoidance of electronic devices</a:t>
          </a:r>
          <a:endParaRPr lang="en-US" sz="2000" dirty="0"/>
        </a:p>
      </dgm:t>
    </dgm:pt>
    <dgm:pt modelId="{633F147C-1582-4CAA-825D-106AE94FBE60}" type="parTrans" cxnId="{16BF16AE-76F3-4477-9A1D-41AC64A6884B}">
      <dgm:prSet/>
      <dgm:spPr/>
      <dgm:t>
        <a:bodyPr/>
        <a:lstStyle/>
        <a:p>
          <a:endParaRPr lang="en-US"/>
        </a:p>
      </dgm:t>
    </dgm:pt>
    <dgm:pt modelId="{7ED2C264-632C-4D95-BE0E-F571B6C77AB3}" type="sibTrans" cxnId="{16BF16AE-76F3-4477-9A1D-41AC64A6884B}">
      <dgm:prSet/>
      <dgm:spPr/>
      <dgm:t>
        <a:bodyPr/>
        <a:lstStyle/>
        <a:p>
          <a:endParaRPr lang="en-US"/>
        </a:p>
      </dgm:t>
    </dgm:pt>
    <dgm:pt modelId="{E8FB855D-54A7-48EB-BE5E-37DEC743EA9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Suicidal thoughts and behaviors</a:t>
          </a:r>
          <a:endParaRPr lang="en-US" sz="2000" dirty="0"/>
        </a:p>
      </dgm:t>
    </dgm:pt>
    <dgm:pt modelId="{E65A8A3C-4A71-408E-8D35-CC9A082B3DA7}" type="parTrans" cxnId="{E570600D-55F3-4092-9173-4915AB9797AE}">
      <dgm:prSet/>
      <dgm:spPr/>
      <dgm:t>
        <a:bodyPr/>
        <a:lstStyle/>
        <a:p>
          <a:endParaRPr lang="en-US"/>
        </a:p>
      </dgm:t>
    </dgm:pt>
    <dgm:pt modelId="{ED90B58F-12F0-4733-8CC7-DFA1EFDFA12F}" type="sibTrans" cxnId="{E570600D-55F3-4092-9173-4915AB9797AE}">
      <dgm:prSet/>
      <dgm:spPr/>
      <dgm:t>
        <a:bodyPr/>
        <a:lstStyle/>
        <a:p>
          <a:endParaRPr lang="en-US"/>
        </a:p>
      </dgm:t>
    </dgm:pt>
    <dgm:pt modelId="{5E9D04C1-741A-457E-9A83-EEFCBC52C36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Anxiety and depression</a:t>
          </a:r>
          <a:endParaRPr lang="en-US" sz="2000" dirty="0"/>
        </a:p>
      </dgm:t>
    </dgm:pt>
    <dgm:pt modelId="{7F07E460-7361-4A12-ACA9-4DE81049E05F}" type="parTrans" cxnId="{794888D3-731F-4F4D-92E9-77DCECE6956F}">
      <dgm:prSet/>
      <dgm:spPr/>
      <dgm:t>
        <a:bodyPr/>
        <a:lstStyle/>
        <a:p>
          <a:endParaRPr lang="en-US"/>
        </a:p>
      </dgm:t>
    </dgm:pt>
    <dgm:pt modelId="{13108B11-E1A6-4962-B316-B73269F8E789}" type="sibTrans" cxnId="{794888D3-731F-4F4D-92E9-77DCECE6956F}">
      <dgm:prSet/>
      <dgm:spPr/>
      <dgm:t>
        <a:bodyPr/>
        <a:lstStyle/>
        <a:p>
          <a:endParaRPr lang="en-US"/>
        </a:p>
      </dgm:t>
    </dgm:pt>
    <dgm:pt modelId="{42EFE405-CC7E-42B0-9043-D956E033733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600" dirty="0" smtClean="0"/>
            <a:t> </a:t>
          </a:r>
          <a:endParaRPr lang="en-US" sz="200" dirty="0"/>
        </a:p>
      </dgm:t>
    </dgm:pt>
    <dgm:pt modelId="{10D7BCE5-5644-4416-AA3C-A13EC8678642}" type="parTrans" cxnId="{82B3495B-C8DC-4A16-9ADD-EB4B94DFE83D}">
      <dgm:prSet/>
      <dgm:spPr/>
      <dgm:t>
        <a:bodyPr/>
        <a:lstStyle/>
        <a:p>
          <a:endParaRPr lang="en-US"/>
        </a:p>
      </dgm:t>
    </dgm:pt>
    <dgm:pt modelId="{595D4D4F-1F53-49D5-8E3A-9D1D0AB5E995}" type="sibTrans" cxnId="{82B3495B-C8DC-4A16-9ADD-EB4B94DFE83D}">
      <dgm:prSet/>
      <dgm:spPr/>
      <dgm:t>
        <a:bodyPr/>
        <a:lstStyle/>
        <a:p>
          <a:endParaRPr lang="en-US"/>
        </a:p>
      </dgm:t>
    </dgm:pt>
    <dgm:pt modelId="{2595400D-E3A1-4A15-BED8-558DA6F37168}" type="pres">
      <dgm:prSet presAssocID="{2668FEE9-9241-4453-B860-3BDF2DBB3B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CCCF2-D13E-4951-8EAC-15C95015695F}" type="pres">
      <dgm:prSet presAssocID="{42EFE405-CC7E-42B0-9043-D956E0337331}" presName="node" presStyleLbl="node1" presStyleIdx="0" presStyleCnt="1" custScaleX="11466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2017377C-C336-4387-8BB4-5A1CB11E7670}" type="presOf" srcId="{BA46E43E-160A-41EB-887D-40C125C808DA}" destId="{985CCCF2-D13E-4951-8EAC-15C95015695F}" srcOrd="0" destOrd="4" presId="urn:microsoft.com/office/officeart/2005/8/layout/default"/>
    <dgm:cxn modelId="{336A1BD9-6EE7-4013-ABBC-1DA512492D8F}" type="presOf" srcId="{E8FB855D-54A7-48EB-BE5E-37DEC743EA91}" destId="{985CCCF2-D13E-4951-8EAC-15C95015695F}" srcOrd="0" destOrd="10" presId="urn:microsoft.com/office/officeart/2005/8/layout/default"/>
    <dgm:cxn modelId="{652F8E21-916B-4FF3-A7F3-5A647D6C0052}" type="presOf" srcId="{20F1BBE9-0FF7-43E3-AEDD-854D8A067E8B}" destId="{985CCCF2-D13E-4951-8EAC-15C95015695F}" srcOrd="0" destOrd="2" presId="urn:microsoft.com/office/officeart/2005/8/layout/default"/>
    <dgm:cxn modelId="{C0DE9641-9B54-450D-913F-2FAFBCE0791C}" type="presOf" srcId="{7CCA1569-E1C0-4D0B-B030-F37FA55DB389}" destId="{985CCCF2-D13E-4951-8EAC-15C95015695F}" srcOrd="0" destOrd="3" presId="urn:microsoft.com/office/officeart/2005/8/layout/default"/>
    <dgm:cxn modelId="{F3393FA5-8C6A-4505-9E1B-4D9CA62BFD1F}" srcId="{42EFE405-CC7E-42B0-9043-D956E0337331}" destId="{A54B6583-3CAB-43E0-B66D-3BA2F5F9E0AD}" srcOrd="6" destOrd="0" parTransId="{48349C0C-E495-4177-882C-87DC441D2F29}" sibTransId="{E25281AE-6AD7-4440-82DC-7DEDDD91B681}"/>
    <dgm:cxn modelId="{36BE8855-279E-420C-B88F-62EE019D4307}" type="presOf" srcId="{42EFE405-CC7E-42B0-9043-D956E0337331}" destId="{985CCCF2-D13E-4951-8EAC-15C95015695F}" srcOrd="0" destOrd="0" presId="urn:microsoft.com/office/officeart/2005/8/layout/default"/>
    <dgm:cxn modelId="{B75D5E06-C135-41D7-BD95-35637ED0DB67}" type="presOf" srcId="{A54B6583-3CAB-43E0-B66D-3BA2F5F9E0AD}" destId="{985CCCF2-D13E-4951-8EAC-15C95015695F}" srcOrd="0" destOrd="7" presId="urn:microsoft.com/office/officeart/2005/8/layout/default"/>
    <dgm:cxn modelId="{0387C6C8-7FE6-4E01-AE95-F4AD7A28341F}" srcId="{42EFE405-CC7E-42B0-9043-D956E0337331}" destId="{E01DD31F-27F2-4226-8C21-AD09E87D6AFD}" srcOrd="5" destOrd="0" parTransId="{3740CB5D-4AED-46BD-8EA0-68EDBBA12F64}" sibTransId="{EC7ADF7F-F970-4D65-ACDD-63739961E0F1}"/>
    <dgm:cxn modelId="{3D7B9483-5623-431E-A509-4772A7988409}" type="presOf" srcId="{2668FEE9-9241-4453-B860-3BDF2DBB3BF1}" destId="{2595400D-E3A1-4A15-BED8-558DA6F37168}" srcOrd="0" destOrd="0" presId="urn:microsoft.com/office/officeart/2005/8/layout/default"/>
    <dgm:cxn modelId="{E570600D-55F3-4092-9173-4915AB9797AE}" srcId="{42EFE405-CC7E-42B0-9043-D956E0337331}" destId="{E8FB855D-54A7-48EB-BE5E-37DEC743EA91}" srcOrd="9" destOrd="0" parTransId="{E65A8A3C-4A71-408E-8D35-CC9A082B3DA7}" sibTransId="{ED90B58F-12F0-4733-8CC7-DFA1EFDFA12F}"/>
    <dgm:cxn modelId="{83658CFC-0F77-4CE9-960C-92AAE84DB13D}" type="presOf" srcId="{771B789B-6D5D-4270-BCB8-35E2C09F198E}" destId="{985CCCF2-D13E-4951-8EAC-15C95015695F}" srcOrd="0" destOrd="8" presId="urn:microsoft.com/office/officeart/2005/8/layout/default"/>
    <dgm:cxn modelId="{D9507816-2900-4E28-A306-40D3F7F5485F}" srcId="{42EFE405-CC7E-42B0-9043-D956E0337331}" destId="{20F1BBE9-0FF7-43E3-AEDD-854D8A067E8B}" srcOrd="1" destOrd="0" parTransId="{4B2393DE-E175-4DC4-A8FC-5C6653B653C2}" sibTransId="{ED194E95-1E3E-4BD9-8ADB-9ED1EC482851}"/>
    <dgm:cxn modelId="{ADD5379C-3C6B-4BA5-A9A6-A41318EBFB6A}" type="presOf" srcId="{E01DD31F-27F2-4226-8C21-AD09E87D6AFD}" destId="{985CCCF2-D13E-4951-8EAC-15C95015695F}" srcOrd="0" destOrd="6" presId="urn:microsoft.com/office/officeart/2005/8/layout/default"/>
    <dgm:cxn modelId="{D7C4495A-90F1-4E5E-BB3C-94490893B397}" srcId="{42EFE405-CC7E-42B0-9043-D956E0337331}" destId="{B64EF6AE-3514-4466-9EF0-95708D884C18}" srcOrd="4" destOrd="0" parTransId="{4A31A6F0-5B42-4E9E-9B6E-942E819E7C27}" sibTransId="{188147B8-C60F-44AD-87A1-64B9993DF6BF}"/>
    <dgm:cxn modelId="{05DB7B52-AC8A-4CFB-9DB2-03AC7ECCD431}" type="presOf" srcId="{5E9D04C1-741A-457E-9A83-EEFCBC52C36C}" destId="{985CCCF2-D13E-4951-8EAC-15C95015695F}" srcOrd="0" destOrd="1" presId="urn:microsoft.com/office/officeart/2005/8/layout/default"/>
    <dgm:cxn modelId="{794888D3-731F-4F4D-92E9-77DCECE6956F}" srcId="{42EFE405-CC7E-42B0-9043-D956E0337331}" destId="{5E9D04C1-741A-457E-9A83-EEFCBC52C36C}" srcOrd="0" destOrd="0" parTransId="{7F07E460-7361-4A12-ACA9-4DE81049E05F}" sibTransId="{13108B11-E1A6-4962-B316-B73269F8E789}"/>
    <dgm:cxn modelId="{450A9597-9792-4E04-9B64-ACC3940AEB27}" srcId="{42EFE405-CC7E-42B0-9043-D956E0337331}" destId="{7CCA1569-E1C0-4D0B-B030-F37FA55DB389}" srcOrd="2" destOrd="0" parTransId="{FA8CF4E1-9182-41ED-8D5E-C8F38B733BB2}" sibTransId="{E6BE9022-EC2B-44E1-A829-DC510736D1EE}"/>
    <dgm:cxn modelId="{66FC7623-B8CA-47F8-9745-9BB096254F0D}" srcId="{42EFE405-CC7E-42B0-9043-D956E0337331}" destId="{BA46E43E-160A-41EB-887D-40C125C808DA}" srcOrd="3" destOrd="0" parTransId="{BBE2E8F1-E38C-48AE-9F02-607719AC8A3E}" sibTransId="{531FB420-7982-4222-A1DF-04A02286C7B2}"/>
    <dgm:cxn modelId="{82B3495B-C8DC-4A16-9ADD-EB4B94DFE83D}" srcId="{2668FEE9-9241-4453-B860-3BDF2DBB3BF1}" destId="{42EFE405-CC7E-42B0-9043-D956E0337331}" srcOrd="0" destOrd="0" parTransId="{10D7BCE5-5644-4416-AA3C-A13EC8678642}" sibTransId="{595D4D4F-1F53-49D5-8E3A-9D1D0AB5E995}"/>
    <dgm:cxn modelId="{95AC5AC2-20D3-465E-B572-DB3CA1B9666F}" type="presOf" srcId="{342D9BC8-9DD8-47F8-8EAA-959A39D22B8F}" destId="{985CCCF2-D13E-4951-8EAC-15C95015695F}" srcOrd="0" destOrd="9" presId="urn:microsoft.com/office/officeart/2005/8/layout/default"/>
    <dgm:cxn modelId="{16BF16AE-76F3-4477-9A1D-41AC64A6884B}" srcId="{42EFE405-CC7E-42B0-9043-D956E0337331}" destId="{342D9BC8-9DD8-47F8-8EAA-959A39D22B8F}" srcOrd="8" destOrd="0" parTransId="{633F147C-1582-4CAA-825D-106AE94FBE60}" sibTransId="{7ED2C264-632C-4D95-BE0E-F571B6C77AB3}"/>
    <dgm:cxn modelId="{D61CC889-8BBA-4211-8AD4-1A401219B10E}" type="presOf" srcId="{B64EF6AE-3514-4466-9EF0-95708D884C18}" destId="{985CCCF2-D13E-4951-8EAC-15C95015695F}" srcOrd="0" destOrd="5" presId="urn:microsoft.com/office/officeart/2005/8/layout/default"/>
    <dgm:cxn modelId="{4E710A2B-66A8-49FF-A245-81029131C3FC}" srcId="{42EFE405-CC7E-42B0-9043-D956E0337331}" destId="{771B789B-6D5D-4270-BCB8-35E2C09F198E}" srcOrd="7" destOrd="0" parTransId="{7126A369-5251-4F5B-B500-26C0A8387941}" sibTransId="{E6255D9C-7EB0-4A8E-B969-4767EBB05F44}"/>
    <dgm:cxn modelId="{2B5DB567-0EB7-48EB-9032-34B4BA568D2F}" type="presParOf" srcId="{2595400D-E3A1-4A15-BED8-558DA6F37168}" destId="{985CCCF2-D13E-4951-8EAC-15C9501569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28BF56-1A9A-4983-879F-C6AF07C554C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ED643E-0784-4399-8150-F519B963532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0" dirty="0" smtClean="0"/>
            <a:t>Build your confidence and self-esteem</a:t>
          </a:r>
          <a:endParaRPr lang="en-US" sz="1800" b="0" dirty="0"/>
        </a:p>
      </dgm:t>
    </dgm:pt>
    <dgm:pt modelId="{393B81DD-6797-4940-B7C5-5BA677A63582}" type="parTrans" cxnId="{08C74FD7-C5A6-4262-B3CB-3022151E98AA}">
      <dgm:prSet/>
      <dgm:spPr/>
      <dgm:t>
        <a:bodyPr/>
        <a:lstStyle/>
        <a:p>
          <a:endParaRPr lang="en-US" b="1"/>
        </a:p>
      </dgm:t>
    </dgm:pt>
    <dgm:pt modelId="{B10DAD48-495D-4D30-82B6-E31430CF084B}" type="sibTrans" cxnId="{08C74FD7-C5A6-4262-B3CB-3022151E98AA}">
      <dgm:prSet/>
      <dgm:spPr/>
      <dgm:t>
        <a:bodyPr/>
        <a:lstStyle/>
        <a:p>
          <a:endParaRPr lang="en-US" b="1"/>
        </a:p>
      </dgm:t>
    </dgm:pt>
    <dgm:pt modelId="{F29F48B2-B836-4898-A608-C1753FF8F2C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0" dirty="0" smtClean="0"/>
            <a:t>Understand the signs of bullying behavior</a:t>
          </a:r>
          <a:endParaRPr lang="en-US" sz="1800" b="0" dirty="0"/>
        </a:p>
      </dgm:t>
    </dgm:pt>
    <dgm:pt modelId="{55B7CAD4-8DE2-472A-94AE-B2EA74E06A47}" type="parTrans" cxnId="{F97C529F-FA4D-4C94-B2C4-40BC73EA7AAD}">
      <dgm:prSet/>
      <dgm:spPr/>
      <dgm:t>
        <a:bodyPr/>
        <a:lstStyle/>
        <a:p>
          <a:endParaRPr lang="en-US" b="1"/>
        </a:p>
      </dgm:t>
    </dgm:pt>
    <dgm:pt modelId="{B13571C6-1523-499B-B9FC-A129ECC3B83E}" type="sibTrans" cxnId="{F97C529F-FA4D-4C94-B2C4-40BC73EA7AAD}">
      <dgm:prSet/>
      <dgm:spPr/>
      <dgm:t>
        <a:bodyPr/>
        <a:lstStyle/>
        <a:p>
          <a:endParaRPr lang="en-US" b="1"/>
        </a:p>
      </dgm:t>
    </dgm:pt>
    <dgm:pt modelId="{518214D0-0290-4B70-84F5-2A7EA88827C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0" dirty="0" smtClean="0"/>
            <a:t>Appreciate the diversity among your peers</a:t>
          </a:r>
          <a:endParaRPr lang="en-US" sz="1800" b="0" dirty="0"/>
        </a:p>
      </dgm:t>
    </dgm:pt>
    <dgm:pt modelId="{A49C10CE-FA31-4253-9A39-1A86788EF87D}" type="parTrans" cxnId="{B561C6A9-1B30-4230-BDFB-75A5AB8A4C0E}">
      <dgm:prSet/>
      <dgm:spPr/>
      <dgm:t>
        <a:bodyPr/>
        <a:lstStyle/>
        <a:p>
          <a:endParaRPr lang="en-US" b="1"/>
        </a:p>
      </dgm:t>
    </dgm:pt>
    <dgm:pt modelId="{652A118A-FF07-431C-A8F6-8A8CA0EAD48D}" type="sibTrans" cxnId="{B561C6A9-1B30-4230-BDFB-75A5AB8A4C0E}">
      <dgm:prSet/>
      <dgm:spPr/>
      <dgm:t>
        <a:bodyPr/>
        <a:lstStyle/>
        <a:p>
          <a:endParaRPr lang="en-US" b="1"/>
        </a:p>
      </dgm:t>
    </dgm:pt>
    <dgm:pt modelId="{7269C149-AE62-471C-9A20-317997EB5B9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b="0" dirty="0" smtClean="0"/>
            <a:t>Avoid bullies when possible and use the buddy system</a:t>
          </a:r>
          <a:endParaRPr lang="en-US" sz="1800" b="0" dirty="0"/>
        </a:p>
      </dgm:t>
    </dgm:pt>
    <dgm:pt modelId="{377DF8FA-2A09-4D06-BF18-2D12FDE64A97}" type="parTrans" cxnId="{0982EDDF-8B48-4676-8BDA-9F8289C91195}">
      <dgm:prSet/>
      <dgm:spPr/>
      <dgm:t>
        <a:bodyPr/>
        <a:lstStyle/>
        <a:p>
          <a:endParaRPr lang="en-US" b="1"/>
        </a:p>
      </dgm:t>
    </dgm:pt>
    <dgm:pt modelId="{209320A3-AE8A-4273-9ED8-6FBFD725E51C}" type="sibTrans" cxnId="{0982EDDF-8B48-4676-8BDA-9F8289C91195}">
      <dgm:prSet/>
      <dgm:spPr/>
      <dgm:t>
        <a:bodyPr/>
        <a:lstStyle/>
        <a:p>
          <a:endParaRPr lang="en-US" b="1"/>
        </a:p>
      </dgm:t>
    </dgm:pt>
    <dgm:pt modelId="{978C07CE-31B0-4D37-BE64-9EECFDC0B54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0" dirty="0" smtClean="0"/>
            <a:t>Do not send or post anything that you would not share</a:t>
          </a:r>
          <a:endParaRPr lang="en-US" sz="1800" b="0" dirty="0"/>
        </a:p>
      </dgm:t>
    </dgm:pt>
    <dgm:pt modelId="{A69651F6-8D2E-47F4-A23C-17AE87D5DB63}" type="parTrans" cxnId="{B26002FC-B7CC-4994-A055-153112E5FEF7}">
      <dgm:prSet/>
      <dgm:spPr/>
      <dgm:t>
        <a:bodyPr/>
        <a:lstStyle/>
        <a:p>
          <a:endParaRPr lang="en-US" b="1"/>
        </a:p>
      </dgm:t>
    </dgm:pt>
    <dgm:pt modelId="{1B12ABBC-2F37-42DA-BFE9-7A44B4F1D546}" type="sibTrans" cxnId="{B26002FC-B7CC-4994-A055-153112E5FEF7}">
      <dgm:prSet/>
      <dgm:spPr/>
      <dgm:t>
        <a:bodyPr/>
        <a:lstStyle/>
        <a:p>
          <a:endParaRPr lang="en-US" b="1"/>
        </a:p>
      </dgm:t>
    </dgm:pt>
    <dgm:pt modelId="{E1D62DA0-B0B1-4AC4-96F2-96587DED755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0" dirty="0" smtClean="0"/>
            <a:t>Never share passwords to your computer, phone, or social media</a:t>
          </a:r>
          <a:endParaRPr lang="en-US" sz="1800" b="0" dirty="0"/>
        </a:p>
      </dgm:t>
    </dgm:pt>
    <dgm:pt modelId="{84D82AE9-BE07-4ED4-83FA-EEEA76F962A8}" type="parTrans" cxnId="{49A3F639-9641-43A6-8366-4ECE64302AA4}">
      <dgm:prSet/>
      <dgm:spPr/>
      <dgm:t>
        <a:bodyPr/>
        <a:lstStyle/>
        <a:p>
          <a:endParaRPr lang="en-US" b="1"/>
        </a:p>
      </dgm:t>
    </dgm:pt>
    <dgm:pt modelId="{70311508-8726-4B43-88F8-D06B9D6D2F49}" type="sibTrans" cxnId="{49A3F639-9641-43A6-8366-4ECE64302AA4}">
      <dgm:prSet/>
      <dgm:spPr/>
      <dgm:t>
        <a:bodyPr/>
        <a:lstStyle/>
        <a:p>
          <a:endParaRPr lang="en-US" b="1"/>
        </a:p>
      </dgm:t>
    </dgm:pt>
    <dgm:pt modelId="{332C9827-C1EF-42F4-AC7B-2C13EE4D354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0" dirty="0" smtClean="0"/>
            <a:t>Tell an adult who can address the situation before it gets worse</a:t>
          </a:r>
          <a:endParaRPr lang="en-US" sz="1800" b="0" dirty="0"/>
        </a:p>
      </dgm:t>
    </dgm:pt>
    <dgm:pt modelId="{DF53E923-3A1B-4F93-9533-8411BB0329C7}" type="parTrans" cxnId="{299F5AE0-2100-412D-976F-6119E6573717}">
      <dgm:prSet/>
      <dgm:spPr/>
      <dgm:t>
        <a:bodyPr/>
        <a:lstStyle/>
        <a:p>
          <a:endParaRPr lang="en-US" b="1"/>
        </a:p>
      </dgm:t>
    </dgm:pt>
    <dgm:pt modelId="{64497DDC-2999-47E6-9B13-32F43E70CC2D}" type="sibTrans" cxnId="{299F5AE0-2100-412D-976F-6119E6573717}">
      <dgm:prSet/>
      <dgm:spPr/>
      <dgm:t>
        <a:bodyPr/>
        <a:lstStyle/>
        <a:p>
          <a:endParaRPr lang="en-US" b="1"/>
        </a:p>
      </dgm:t>
    </dgm:pt>
    <dgm:pt modelId="{FBF830DE-3D5A-4602-A182-6EE84770D10F}" type="pres">
      <dgm:prSet presAssocID="{0728BF56-1A9A-4983-879F-C6AF07C554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700A7-75AD-43D3-9134-BEC6FEA2B8BD}" type="pres">
      <dgm:prSet presAssocID="{60ED643E-0784-4399-8150-F519B9635324}" presName="node" presStyleLbl="node1" presStyleIdx="0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5A451F2F-6934-4423-96FE-CB4BE039EB8A}" type="pres">
      <dgm:prSet presAssocID="{B10DAD48-495D-4D30-82B6-E31430CF084B}" presName="sibTrans" presStyleCnt="0"/>
      <dgm:spPr/>
    </dgm:pt>
    <dgm:pt modelId="{FDD5ED4E-00AA-41B4-A1A8-B8B77966E16C}" type="pres">
      <dgm:prSet presAssocID="{F29F48B2-B836-4898-A608-C1753FF8F2C2}" presName="node" presStyleLbl="node1" presStyleIdx="1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0A25DB8-051C-4F5B-882F-A4466D04335D}" type="pres">
      <dgm:prSet presAssocID="{B13571C6-1523-499B-B9FC-A129ECC3B83E}" presName="sibTrans" presStyleCnt="0"/>
      <dgm:spPr/>
    </dgm:pt>
    <dgm:pt modelId="{E33327CB-3445-4212-93B3-288D5E17A14F}" type="pres">
      <dgm:prSet presAssocID="{518214D0-0290-4B70-84F5-2A7EA88827C5}" presName="node" presStyleLbl="node1" presStyleIdx="2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94F8D66D-BD18-4384-BEB6-1682D2423775}" type="pres">
      <dgm:prSet presAssocID="{652A118A-FF07-431C-A8F6-8A8CA0EAD48D}" presName="sibTrans" presStyleCnt="0"/>
      <dgm:spPr/>
    </dgm:pt>
    <dgm:pt modelId="{FA2EE184-C75C-4FD6-8654-E1D07846BC4B}" type="pres">
      <dgm:prSet presAssocID="{7269C149-AE62-471C-9A20-317997EB5B9E}" presName="node" presStyleLbl="node1" presStyleIdx="3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ECA11286-1ADC-4173-8B29-AB672EA42BC5}" type="pres">
      <dgm:prSet presAssocID="{209320A3-AE8A-4273-9ED8-6FBFD725E51C}" presName="sibTrans" presStyleCnt="0"/>
      <dgm:spPr/>
    </dgm:pt>
    <dgm:pt modelId="{C75C6737-B963-4B5F-BB5C-DA75078D8761}" type="pres">
      <dgm:prSet presAssocID="{E1D62DA0-B0B1-4AC4-96F2-96587DED7556}" presName="node" presStyleLbl="node1" presStyleIdx="4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5218ED4F-464E-407C-9D08-6052B95AE119}" type="pres">
      <dgm:prSet presAssocID="{70311508-8726-4B43-88F8-D06B9D6D2F49}" presName="sibTrans" presStyleCnt="0"/>
      <dgm:spPr/>
    </dgm:pt>
    <dgm:pt modelId="{C603E1D1-9F22-4FD3-A3ED-8913E7DD7B1F}" type="pres">
      <dgm:prSet presAssocID="{978C07CE-31B0-4D37-BE64-9EECFDC0B545}" presName="node" presStyleLbl="node1" presStyleIdx="5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1F6B96A9-1794-4003-A854-32BB2E6CAFC2}" type="pres">
      <dgm:prSet presAssocID="{1B12ABBC-2F37-42DA-BFE9-7A44B4F1D546}" presName="sibTrans" presStyleCnt="0"/>
      <dgm:spPr/>
    </dgm:pt>
    <dgm:pt modelId="{57FE0A80-9AAC-4B13-A7B9-63CF197D9817}" type="pres">
      <dgm:prSet presAssocID="{332C9827-C1EF-42F4-AC7B-2C13EE4D3546}" presName="node" presStyleLbl="node1" presStyleIdx="6" presStyleCnt="7" custScaleY="15420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77289566-21E9-471B-AB76-C57A4397AF46}" type="presOf" srcId="{978C07CE-31B0-4D37-BE64-9EECFDC0B545}" destId="{C603E1D1-9F22-4FD3-A3ED-8913E7DD7B1F}" srcOrd="0" destOrd="0" presId="urn:microsoft.com/office/officeart/2005/8/layout/default"/>
    <dgm:cxn modelId="{B561C6A9-1B30-4230-BDFB-75A5AB8A4C0E}" srcId="{0728BF56-1A9A-4983-879F-C6AF07C554CF}" destId="{518214D0-0290-4B70-84F5-2A7EA88827C5}" srcOrd="2" destOrd="0" parTransId="{A49C10CE-FA31-4253-9A39-1A86788EF87D}" sibTransId="{652A118A-FF07-431C-A8F6-8A8CA0EAD48D}"/>
    <dgm:cxn modelId="{CB8C36BA-DB2B-4CC1-A8DD-5EB5F71CE4B2}" type="presOf" srcId="{60ED643E-0784-4399-8150-F519B9635324}" destId="{FA5700A7-75AD-43D3-9134-BEC6FEA2B8BD}" srcOrd="0" destOrd="0" presId="urn:microsoft.com/office/officeart/2005/8/layout/default"/>
    <dgm:cxn modelId="{F97C529F-FA4D-4C94-B2C4-40BC73EA7AAD}" srcId="{0728BF56-1A9A-4983-879F-C6AF07C554CF}" destId="{F29F48B2-B836-4898-A608-C1753FF8F2C2}" srcOrd="1" destOrd="0" parTransId="{55B7CAD4-8DE2-472A-94AE-B2EA74E06A47}" sibTransId="{B13571C6-1523-499B-B9FC-A129ECC3B83E}"/>
    <dgm:cxn modelId="{D5A2E918-08CE-472A-8EF4-ADEC07813458}" type="presOf" srcId="{E1D62DA0-B0B1-4AC4-96F2-96587DED7556}" destId="{C75C6737-B963-4B5F-BB5C-DA75078D8761}" srcOrd="0" destOrd="0" presId="urn:microsoft.com/office/officeart/2005/8/layout/default"/>
    <dgm:cxn modelId="{299F5AE0-2100-412D-976F-6119E6573717}" srcId="{0728BF56-1A9A-4983-879F-C6AF07C554CF}" destId="{332C9827-C1EF-42F4-AC7B-2C13EE4D3546}" srcOrd="6" destOrd="0" parTransId="{DF53E923-3A1B-4F93-9533-8411BB0329C7}" sibTransId="{64497DDC-2999-47E6-9B13-32F43E70CC2D}"/>
    <dgm:cxn modelId="{0AA524E8-D6CD-4BD6-9391-FBC3C6DF5368}" type="presOf" srcId="{7269C149-AE62-471C-9A20-317997EB5B9E}" destId="{FA2EE184-C75C-4FD6-8654-E1D07846BC4B}" srcOrd="0" destOrd="0" presId="urn:microsoft.com/office/officeart/2005/8/layout/default"/>
    <dgm:cxn modelId="{20CD9CEA-5705-4F49-ADEF-2FC538B52F22}" type="presOf" srcId="{F29F48B2-B836-4898-A608-C1753FF8F2C2}" destId="{FDD5ED4E-00AA-41B4-A1A8-B8B77966E16C}" srcOrd="0" destOrd="0" presId="urn:microsoft.com/office/officeart/2005/8/layout/default"/>
    <dgm:cxn modelId="{08C74FD7-C5A6-4262-B3CB-3022151E98AA}" srcId="{0728BF56-1A9A-4983-879F-C6AF07C554CF}" destId="{60ED643E-0784-4399-8150-F519B9635324}" srcOrd="0" destOrd="0" parTransId="{393B81DD-6797-4940-B7C5-5BA677A63582}" sibTransId="{B10DAD48-495D-4D30-82B6-E31430CF084B}"/>
    <dgm:cxn modelId="{49A3F639-9641-43A6-8366-4ECE64302AA4}" srcId="{0728BF56-1A9A-4983-879F-C6AF07C554CF}" destId="{E1D62DA0-B0B1-4AC4-96F2-96587DED7556}" srcOrd="4" destOrd="0" parTransId="{84D82AE9-BE07-4ED4-83FA-EEEA76F962A8}" sibTransId="{70311508-8726-4B43-88F8-D06B9D6D2F49}"/>
    <dgm:cxn modelId="{71E981FB-6FC4-44B3-BC8B-0C536CFFD699}" type="presOf" srcId="{332C9827-C1EF-42F4-AC7B-2C13EE4D3546}" destId="{57FE0A80-9AAC-4B13-A7B9-63CF197D9817}" srcOrd="0" destOrd="0" presId="urn:microsoft.com/office/officeart/2005/8/layout/default"/>
    <dgm:cxn modelId="{0982EDDF-8B48-4676-8BDA-9F8289C91195}" srcId="{0728BF56-1A9A-4983-879F-C6AF07C554CF}" destId="{7269C149-AE62-471C-9A20-317997EB5B9E}" srcOrd="3" destOrd="0" parTransId="{377DF8FA-2A09-4D06-BF18-2D12FDE64A97}" sibTransId="{209320A3-AE8A-4273-9ED8-6FBFD725E51C}"/>
    <dgm:cxn modelId="{B26002FC-B7CC-4994-A055-153112E5FEF7}" srcId="{0728BF56-1A9A-4983-879F-C6AF07C554CF}" destId="{978C07CE-31B0-4D37-BE64-9EECFDC0B545}" srcOrd="5" destOrd="0" parTransId="{A69651F6-8D2E-47F4-A23C-17AE87D5DB63}" sibTransId="{1B12ABBC-2F37-42DA-BFE9-7A44B4F1D546}"/>
    <dgm:cxn modelId="{06A5E04C-8BE4-4FEA-B8E3-058F5665FF66}" type="presOf" srcId="{518214D0-0290-4B70-84F5-2A7EA88827C5}" destId="{E33327CB-3445-4212-93B3-288D5E17A14F}" srcOrd="0" destOrd="0" presId="urn:microsoft.com/office/officeart/2005/8/layout/default"/>
    <dgm:cxn modelId="{79CC6CE5-3900-47AD-AE14-4F84A692D587}" type="presOf" srcId="{0728BF56-1A9A-4983-879F-C6AF07C554CF}" destId="{FBF830DE-3D5A-4602-A182-6EE84770D10F}" srcOrd="0" destOrd="0" presId="urn:microsoft.com/office/officeart/2005/8/layout/default"/>
    <dgm:cxn modelId="{0FED9525-22BB-4E90-8F65-44E172999698}" type="presParOf" srcId="{FBF830DE-3D5A-4602-A182-6EE84770D10F}" destId="{FA5700A7-75AD-43D3-9134-BEC6FEA2B8BD}" srcOrd="0" destOrd="0" presId="urn:microsoft.com/office/officeart/2005/8/layout/default"/>
    <dgm:cxn modelId="{7865AB53-9E6F-4FA6-A071-53208DA99205}" type="presParOf" srcId="{FBF830DE-3D5A-4602-A182-6EE84770D10F}" destId="{5A451F2F-6934-4423-96FE-CB4BE039EB8A}" srcOrd="1" destOrd="0" presId="urn:microsoft.com/office/officeart/2005/8/layout/default"/>
    <dgm:cxn modelId="{60089355-AF84-4AAA-9FFF-B62734153670}" type="presParOf" srcId="{FBF830DE-3D5A-4602-A182-6EE84770D10F}" destId="{FDD5ED4E-00AA-41B4-A1A8-B8B77966E16C}" srcOrd="2" destOrd="0" presId="urn:microsoft.com/office/officeart/2005/8/layout/default"/>
    <dgm:cxn modelId="{3936D573-E7E5-4106-BDDF-F74D828B7212}" type="presParOf" srcId="{FBF830DE-3D5A-4602-A182-6EE84770D10F}" destId="{A0A25DB8-051C-4F5B-882F-A4466D04335D}" srcOrd="3" destOrd="0" presId="urn:microsoft.com/office/officeart/2005/8/layout/default"/>
    <dgm:cxn modelId="{33DF9E5A-7E95-458D-95F3-9B365A999BCA}" type="presParOf" srcId="{FBF830DE-3D5A-4602-A182-6EE84770D10F}" destId="{E33327CB-3445-4212-93B3-288D5E17A14F}" srcOrd="4" destOrd="0" presId="urn:microsoft.com/office/officeart/2005/8/layout/default"/>
    <dgm:cxn modelId="{C7600133-C626-49B3-BD97-63CE7FEF8605}" type="presParOf" srcId="{FBF830DE-3D5A-4602-A182-6EE84770D10F}" destId="{94F8D66D-BD18-4384-BEB6-1682D2423775}" srcOrd="5" destOrd="0" presId="urn:microsoft.com/office/officeart/2005/8/layout/default"/>
    <dgm:cxn modelId="{592ABB2F-70D4-4EEC-8EC3-B52AF75309AE}" type="presParOf" srcId="{FBF830DE-3D5A-4602-A182-6EE84770D10F}" destId="{FA2EE184-C75C-4FD6-8654-E1D07846BC4B}" srcOrd="6" destOrd="0" presId="urn:microsoft.com/office/officeart/2005/8/layout/default"/>
    <dgm:cxn modelId="{FCD93FB4-64B3-484A-AE77-77F7E523409B}" type="presParOf" srcId="{FBF830DE-3D5A-4602-A182-6EE84770D10F}" destId="{ECA11286-1ADC-4173-8B29-AB672EA42BC5}" srcOrd="7" destOrd="0" presId="urn:microsoft.com/office/officeart/2005/8/layout/default"/>
    <dgm:cxn modelId="{0EDA51E7-97E4-4E52-9330-F1CBC63FE582}" type="presParOf" srcId="{FBF830DE-3D5A-4602-A182-6EE84770D10F}" destId="{C75C6737-B963-4B5F-BB5C-DA75078D8761}" srcOrd="8" destOrd="0" presId="urn:microsoft.com/office/officeart/2005/8/layout/default"/>
    <dgm:cxn modelId="{7A2E2793-BEE1-4B8A-8022-26557F7FE193}" type="presParOf" srcId="{FBF830DE-3D5A-4602-A182-6EE84770D10F}" destId="{5218ED4F-464E-407C-9D08-6052B95AE119}" srcOrd="9" destOrd="0" presId="urn:microsoft.com/office/officeart/2005/8/layout/default"/>
    <dgm:cxn modelId="{1B3CB6F9-EF32-4C64-8D3C-63F4C189C79E}" type="presParOf" srcId="{FBF830DE-3D5A-4602-A182-6EE84770D10F}" destId="{C603E1D1-9F22-4FD3-A3ED-8913E7DD7B1F}" srcOrd="10" destOrd="0" presId="urn:microsoft.com/office/officeart/2005/8/layout/default"/>
    <dgm:cxn modelId="{2062B224-570A-4274-B249-A0E9509C7770}" type="presParOf" srcId="{FBF830DE-3D5A-4602-A182-6EE84770D10F}" destId="{1F6B96A9-1794-4003-A854-32BB2E6CAFC2}" srcOrd="11" destOrd="0" presId="urn:microsoft.com/office/officeart/2005/8/layout/default"/>
    <dgm:cxn modelId="{4B00FED8-716E-4963-AFE7-35C91DEAEE49}" type="presParOf" srcId="{FBF830DE-3D5A-4602-A182-6EE84770D10F}" destId="{57FE0A80-9AAC-4B13-A7B9-63CF197D981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35AC08-DEC5-46F3-A24B-88130750AC05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E912678-9846-43B5-A705-69E657883D37}">
      <dgm:prSet phldrT="[Text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Physical abuse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A76B7A4F-A18C-4C81-9EAF-FD7BCF1D0FBE}" type="parTrans" cxnId="{D8D614E3-1E5D-407C-8572-DADB7CE0030F}">
      <dgm:prSet/>
      <dgm:spPr/>
      <dgm:t>
        <a:bodyPr/>
        <a:lstStyle/>
        <a:p>
          <a:endParaRPr lang="en-US"/>
        </a:p>
      </dgm:t>
    </dgm:pt>
    <dgm:pt modelId="{8AD12B58-2912-4D8C-896D-D57EC7504095}" type="sibTrans" cxnId="{D8D614E3-1E5D-407C-8572-DADB7CE0030F}">
      <dgm:prSet/>
      <dgm:spPr/>
      <dgm:t>
        <a:bodyPr/>
        <a:lstStyle/>
        <a:p>
          <a:endParaRPr lang="en-US"/>
        </a:p>
      </dgm:t>
    </dgm:pt>
    <dgm:pt modelId="{39E371A2-2F77-4313-B95E-D2CDD9747521}">
      <dgm:prSet phldrT="[Text]"/>
      <dgm:spPr>
        <a:solidFill>
          <a:schemeClr val="accent3">
            <a:lumMod val="60000"/>
            <a:lumOff val="40000"/>
            <a:alpha val="9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Any act that causes physical harm to a person; may involve hitting, kicking, choking, slapping, or burning </a:t>
          </a:r>
          <a:endParaRPr lang="en-US" dirty="0">
            <a:solidFill>
              <a:srgbClr val="00B050"/>
            </a:solidFill>
          </a:endParaRPr>
        </a:p>
      </dgm:t>
    </dgm:pt>
    <dgm:pt modelId="{A41CEBCB-54E3-4DAB-8F44-AAFC244E01C1}" type="parTrans" cxnId="{A12E3F16-491A-4D53-9F54-8DEFE6682AD7}">
      <dgm:prSet/>
      <dgm:spPr/>
      <dgm:t>
        <a:bodyPr/>
        <a:lstStyle/>
        <a:p>
          <a:endParaRPr lang="en-US"/>
        </a:p>
      </dgm:t>
    </dgm:pt>
    <dgm:pt modelId="{A221D67A-E926-420A-ACC1-BAE8A5DF7765}" type="sibTrans" cxnId="{A12E3F16-491A-4D53-9F54-8DEFE6682AD7}">
      <dgm:prSet/>
      <dgm:spPr/>
      <dgm:t>
        <a:bodyPr/>
        <a:lstStyle/>
        <a:p>
          <a:endParaRPr lang="en-US"/>
        </a:p>
      </dgm:t>
    </dgm:pt>
    <dgm:pt modelId="{7055B6E6-CA77-416E-BB72-F5B39DC0205B}">
      <dgm:prSet phldrT="[Text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Emotional abuse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EF7B4923-AAB0-41E1-8320-317DD0EA6B7F}" type="parTrans" cxnId="{81B331F5-F116-46E1-B5C1-3DFB5838B155}">
      <dgm:prSet/>
      <dgm:spPr/>
      <dgm:t>
        <a:bodyPr/>
        <a:lstStyle/>
        <a:p>
          <a:endParaRPr lang="en-US"/>
        </a:p>
      </dgm:t>
    </dgm:pt>
    <dgm:pt modelId="{0B360A01-6FBC-4F18-94AC-331FA74CB814}" type="sibTrans" cxnId="{81B331F5-F116-46E1-B5C1-3DFB5838B155}">
      <dgm:prSet/>
      <dgm:spPr/>
      <dgm:t>
        <a:bodyPr/>
        <a:lstStyle/>
        <a:p>
          <a:endParaRPr lang="en-US"/>
        </a:p>
      </dgm:t>
    </dgm:pt>
    <dgm:pt modelId="{6FB01888-03D7-42AB-ADA2-FB2FDC667AED}">
      <dgm:prSet phldrT="[Text]" custT="1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Sexual abuse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5424E077-9D58-4703-96BB-8F81E879B535}" type="parTrans" cxnId="{52114BC7-B692-477E-8FD4-354554781609}">
      <dgm:prSet/>
      <dgm:spPr/>
      <dgm:t>
        <a:bodyPr/>
        <a:lstStyle/>
        <a:p>
          <a:endParaRPr lang="en-US"/>
        </a:p>
      </dgm:t>
    </dgm:pt>
    <dgm:pt modelId="{E38DF5AB-5CC9-40DF-8FF6-5F60F6716CBF}" type="sibTrans" cxnId="{52114BC7-B692-477E-8FD4-354554781609}">
      <dgm:prSet/>
      <dgm:spPr/>
      <dgm:t>
        <a:bodyPr/>
        <a:lstStyle/>
        <a:p>
          <a:endParaRPr lang="en-US"/>
        </a:p>
      </dgm:t>
    </dgm:pt>
    <dgm:pt modelId="{BED13E79-17EF-426D-A89F-CC57015ED69A}">
      <dgm:prSet phldrT="[Text]"/>
      <dgm:spPr>
        <a:solidFill>
          <a:schemeClr val="accent3">
            <a:lumMod val="60000"/>
            <a:lumOff val="40000"/>
            <a:alpha val="9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Any sexual activity to which one person does not or cannot consent </a:t>
          </a:r>
          <a:endParaRPr lang="en-US" dirty="0">
            <a:solidFill>
              <a:srgbClr val="00B050"/>
            </a:solidFill>
          </a:endParaRPr>
        </a:p>
      </dgm:t>
    </dgm:pt>
    <dgm:pt modelId="{B628D787-EF3A-41BD-9333-E8E3E941702C}" type="parTrans" cxnId="{83D8EDED-107C-407D-8A20-78F681719EB4}">
      <dgm:prSet/>
      <dgm:spPr/>
      <dgm:t>
        <a:bodyPr/>
        <a:lstStyle/>
        <a:p>
          <a:endParaRPr lang="en-US"/>
        </a:p>
      </dgm:t>
    </dgm:pt>
    <dgm:pt modelId="{C468B06A-3CD3-4747-A025-85E13F2F9B98}" type="sibTrans" cxnId="{83D8EDED-107C-407D-8A20-78F681719EB4}">
      <dgm:prSet/>
      <dgm:spPr/>
      <dgm:t>
        <a:bodyPr/>
        <a:lstStyle/>
        <a:p>
          <a:endParaRPr lang="en-US"/>
        </a:p>
      </dgm:t>
    </dgm:pt>
    <dgm:pt modelId="{D19564F8-7B68-4580-9CB3-0C17F4966BE3}">
      <dgm:prSet phldrT="[Text]"/>
      <dgm:spPr>
        <a:solidFill>
          <a:schemeClr val="accent3">
            <a:lumMod val="60000"/>
            <a:lumOff val="40000"/>
            <a:alpha val="9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Attitudes or controlling behaviors that harm a person’s mental health; also called </a:t>
          </a:r>
          <a:r>
            <a:rPr lang="en-US" i="1" dirty="0" smtClean="0">
              <a:solidFill>
                <a:srgbClr val="00B050"/>
              </a:solidFill>
            </a:rPr>
            <a:t>verbal, mental</a:t>
          </a:r>
          <a:r>
            <a:rPr lang="en-US" dirty="0" smtClean="0">
              <a:solidFill>
                <a:srgbClr val="00B050"/>
              </a:solidFill>
            </a:rPr>
            <a:t>, or </a:t>
          </a:r>
          <a:r>
            <a:rPr lang="en-US" i="1" dirty="0" smtClean="0">
              <a:solidFill>
                <a:srgbClr val="00B050"/>
              </a:solidFill>
            </a:rPr>
            <a:t>psychological abuse</a:t>
          </a:r>
          <a:r>
            <a:rPr lang="en-US" dirty="0" smtClean="0">
              <a:solidFill>
                <a:srgbClr val="00B050"/>
              </a:solidFill>
            </a:rPr>
            <a:t> </a:t>
          </a:r>
          <a:endParaRPr lang="en-US" dirty="0">
            <a:solidFill>
              <a:srgbClr val="00B050"/>
            </a:solidFill>
          </a:endParaRPr>
        </a:p>
      </dgm:t>
    </dgm:pt>
    <dgm:pt modelId="{42CF2479-B042-48D7-A771-7619009CD5BE}" type="parTrans" cxnId="{A2D85613-1DBC-402A-8AF9-DBE02C0ECDE2}">
      <dgm:prSet/>
      <dgm:spPr/>
      <dgm:t>
        <a:bodyPr/>
        <a:lstStyle/>
        <a:p>
          <a:endParaRPr lang="en-US"/>
        </a:p>
      </dgm:t>
    </dgm:pt>
    <dgm:pt modelId="{EED9408E-E297-4D82-8EEA-064EB8E00CE0}" type="sibTrans" cxnId="{A2D85613-1DBC-402A-8AF9-DBE02C0ECDE2}">
      <dgm:prSet/>
      <dgm:spPr/>
      <dgm:t>
        <a:bodyPr/>
        <a:lstStyle/>
        <a:p>
          <a:endParaRPr lang="en-US"/>
        </a:p>
      </dgm:t>
    </dgm:pt>
    <dgm:pt modelId="{275A969E-F4C0-4A03-BB36-09B07C73944C}">
      <dgm:prSet phldrT="[Text]"/>
      <dgm:spPr>
        <a:solidFill>
          <a:schemeClr val="accent3">
            <a:lumMod val="60000"/>
            <a:lumOff val="40000"/>
            <a:alpha val="9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Can include sexual harassment</a:t>
          </a:r>
          <a:endParaRPr lang="en-US" dirty="0"/>
        </a:p>
      </dgm:t>
    </dgm:pt>
    <dgm:pt modelId="{D321DF49-FD8A-4F89-AF1D-235BE5BA30E9}" type="parTrans" cxnId="{C4A87248-5E94-4280-95F5-A02C28DCB1EC}">
      <dgm:prSet/>
      <dgm:spPr/>
      <dgm:t>
        <a:bodyPr/>
        <a:lstStyle/>
        <a:p>
          <a:endParaRPr lang="en-US"/>
        </a:p>
      </dgm:t>
    </dgm:pt>
    <dgm:pt modelId="{33B86B85-3D5A-42CD-9BFB-B8F57AB8CC10}" type="sibTrans" cxnId="{C4A87248-5E94-4280-95F5-A02C28DCB1EC}">
      <dgm:prSet/>
      <dgm:spPr/>
      <dgm:t>
        <a:bodyPr/>
        <a:lstStyle/>
        <a:p>
          <a:endParaRPr lang="en-US"/>
        </a:p>
      </dgm:t>
    </dgm:pt>
    <dgm:pt modelId="{1A0B7D34-955E-4C04-B5CE-C1AD83EDB8CA}" type="pres">
      <dgm:prSet presAssocID="{9D35AC08-DEC5-46F3-A24B-88130750AC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27CA42-CE7C-429E-B290-FC6D2BD59A13}" type="pres">
      <dgm:prSet presAssocID="{2E912678-9846-43B5-A705-69E657883D37}" presName="composite" presStyleCnt="0"/>
      <dgm:spPr/>
    </dgm:pt>
    <dgm:pt modelId="{E3908961-F02E-4956-8CF3-EE7ACD6A0FDE}" type="pres">
      <dgm:prSet presAssocID="{2E912678-9846-43B5-A705-69E657883D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D3BD-5C46-4E9C-BDA6-16784C3F22C7}" type="pres">
      <dgm:prSet presAssocID="{2E912678-9846-43B5-A705-69E657883D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8D6CD-B8E6-4771-85A4-6AAA5A25A7A1}" type="pres">
      <dgm:prSet presAssocID="{8AD12B58-2912-4D8C-896D-D57EC7504095}" presName="space" presStyleCnt="0"/>
      <dgm:spPr/>
    </dgm:pt>
    <dgm:pt modelId="{02274869-995B-4087-9B70-FB3669CFB8FA}" type="pres">
      <dgm:prSet presAssocID="{7055B6E6-CA77-416E-BB72-F5B39DC0205B}" presName="composite" presStyleCnt="0"/>
      <dgm:spPr/>
    </dgm:pt>
    <dgm:pt modelId="{6DAC22B6-DA62-4F76-94D0-58C7F92A72FD}" type="pres">
      <dgm:prSet presAssocID="{7055B6E6-CA77-416E-BB72-F5B39DC020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C7630-0A01-44DF-8FEA-5DFCA0B813C6}" type="pres">
      <dgm:prSet presAssocID="{7055B6E6-CA77-416E-BB72-F5B39DC0205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C0992-03E9-4B53-A56B-A893AF316DAD}" type="pres">
      <dgm:prSet presAssocID="{0B360A01-6FBC-4F18-94AC-331FA74CB814}" presName="space" presStyleCnt="0"/>
      <dgm:spPr/>
    </dgm:pt>
    <dgm:pt modelId="{AA2DDFD1-55F3-402D-9FE0-835FAF58C929}" type="pres">
      <dgm:prSet presAssocID="{6FB01888-03D7-42AB-ADA2-FB2FDC667AED}" presName="composite" presStyleCnt="0"/>
      <dgm:spPr/>
    </dgm:pt>
    <dgm:pt modelId="{9E46E31A-4845-4D87-8488-90B21C3016F2}" type="pres">
      <dgm:prSet presAssocID="{6FB01888-03D7-42AB-ADA2-FB2FDC667A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76FD0-9498-49D1-AE06-24E1EA89F476}" type="pres">
      <dgm:prSet presAssocID="{6FB01888-03D7-42AB-ADA2-FB2FDC667AE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2DDD24-638C-4207-A44F-A4A5915F108E}" type="presOf" srcId="{39E371A2-2F77-4313-B95E-D2CDD9747521}" destId="{6EE2D3BD-5C46-4E9C-BDA6-16784C3F22C7}" srcOrd="0" destOrd="0" presId="urn:microsoft.com/office/officeart/2005/8/layout/hList1"/>
    <dgm:cxn modelId="{81B331F5-F116-46E1-B5C1-3DFB5838B155}" srcId="{9D35AC08-DEC5-46F3-A24B-88130750AC05}" destId="{7055B6E6-CA77-416E-BB72-F5B39DC0205B}" srcOrd="1" destOrd="0" parTransId="{EF7B4923-AAB0-41E1-8320-317DD0EA6B7F}" sibTransId="{0B360A01-6FBC-4F18-94AC-331FA74CB814}"/>
    <dgm:cxn modelId="{2E55B55C-7B94-4F11-ABC2-89196C61113C}" type="presOf" srcId="{2E912678-9846-43B5-A705-69E657883D37}" destId="{E3908961-F02E-4956-8CF3-EE7ACD6A0FDE}" srcOrd="0" destOrd="0" presId="urn:microsoft.com/office/officeart/2005/8/layout/hList1"/>
    <dgm:cxn modelId="{D8D614E3-1E5D-407C-8572-DADB7CE0030F}" srcId="{9D35AC08-DEC5-46F3-A24B-88130750AC05}" destId="{2E912678-9846-43B5-A705-69E657883D37}" srcOrd="0" destOrd="0" parTransId="{A76B7A4F-A18C-4C81-9EAF-FD7BCF1D0FBE}" sibTransId="{8AD12B58-2912-4D8C-896D-D57EC7504095}"/>
    <dgm:cxn modelId="{83D8EDED-107C-407D-8A20-78F681719EB4}" srcId="{6FB01888-03D7-42AB-ADA2-FB2FDC667AED}" destId="{BED13E79-17EF-426D-A89F-CC57015ED69A}" srcOrd="0" destOrd="0" parTransId="{B628D787-EF3A-41BD-9333-E8E3E941702C}" sibTransId="{C468B06A-3CD3-4747-A025-85E13F2F9B98}"/>
    <dgm:cxn modelId="{A2D85613-1DBC-402A-8AF9-DBE02C0ECDE2}" srcId="{7055B6E6-CA77-416E-BB72-F5B39DC0205B}" destId="{D19564F8-7B68-4580-9CB3-0C17F4966BE3}" srcOrd="0" destOrd="0" parTransId="{42CF2479-B042-48D7-A771-7619009CD5BE}" sibTransId="{EED9408E-E297-4D82-8EEA-064EB8E00CE0}"/>
    <dgm:cxn modelId="{52114BC7-B692-477E-8FD4-354554781609}" srcId="{9D35AC08-DEC5-46F3-A24B-88130750AC05}" destId="{6FB01888-03D7-42AB-ADA2-FB2FDC667AED}" srcOrd="2" destOrd="0" parTransId="{5424E077-9D58-4703-96BB-8F81E879B535}" sibTransId="{E38DF5AB-5CC9-40DF-8FF6-5F60F6716CBF}"/>
    <dgm:cxn modelId="{C4A87248-5E94-4280-95F5-A02C28DCB1EC}" srcId="{6FB01888-03D7-42AB-ADA2-FB2FDC667AED}" destId="{275A969E-F4C0-4A03-BB36-09B07C73944C}" srcOrd="1" destOrd="0" parTransId="{D321DF49-FD8A-4F89-AF1D-235BE5BA30E9}" sibTransId="{33B86B85-3D5A-42CD-9BFB-B8F57AB8CC10}"/>
    <dgm:cxn modelId="{BBEAF351-5DE0-486D-AC6D-6F276D286614}" type="presOf" srcId="{6FB01888-03D7-42AB-ADA2-FB2FDC667AED}" destId="{9E46E31A-4845-4D87-8488-90B21C3016F2}" srcOrd="0" destOrd="0" presId="urn:microsoft.com/office/officeart/2005/8/layout/hList1"/>
    <dgm:cxn modelId="{57CB0CC7-149B-4936-B322-CE3B30D00212}" type="presOf" srcId="{7055B6E6-CA77-416E-BB72-F5B39DC0205B}" destId="{6DAC22B6-DA62-4F76-94D0-58C7F92A72FD}" srcOrd="0" destOrd="0" presId="urn:microsoft.com/office/officeart/2005/8/layout/hList1"/>
    <dgm:cxn modelId="{4BF34510-04F0-448A-AC60-7BFD1219E06D}" type="presOf" srcId="{275A969E-F4C0-4A03-BB36-09B07C73944C}" destId="{46C76FD0-9498-49D1-AE06-24E1EA89F476}" srcOrd="0" destOrd="1" presId="urn:microsoft.com/office/officeart/2005/8/layout/hList1"/>
    <dgm:cxn modelId="{35C6B142-196F-4F68-A310-C80BECAB431E}" type="presOf" srcId="{9D35AC08-DEC5-46F3-A24B-88130750AC05}" destId="{1A0B7D34-955E-4C04-B5CE-C1AD83EDB8CA}" srcOrd="0" destOrd="0" presId="urn:microsoft.com/office/officeart/2005/8/layout/hList1"/>
    <dgm:cxn modelId="{A12E3F16-491A-4D53-9F54-8DEFE6682AD7}" srcId="{2E912678-9846-43B5-A705-69E657883D37}" destId="{39E371A2-2F77-4313-B95E-D2CDD9747521}" srcOrd="0" destOrd="0" parTransId="{A41CEBCB-54E3-4DAB-8F44-AAFC244E01C1}" sibTransId="{A221D67A-E926-420A-ACC1-BAE8A5DF7765}"/>
    <dgm:cxn modelId="{FF6CFBD7-9B85-4DFF-8A38-99D8155EAC31}" type="presOf" srcId="{BED13E79-17EF-426D-A89F-CC57015ED69A}" destId="{46C76FD0-9498-49D1-AE06-24E1EA89F476}" srcOrd="0" destOrd="0" presId="urn:microsoft.com/office/officeart/2005/8/layout/hList1"/>
    <dgm:cxn modelId="{0BA3FD46-7D60-4EAD-9239-0DCFD6C952EA}" type="presOf" srcId="{D19564F8-7B68-4580-9CB3-0C17F4966BE3}" destId="{639C7630-0A01-44DF-8FEA-5DFCA0B813C6}" srcOrd="0" destOrd="0" presId="urn:microsoft.com/office/officeart/2005/8/layout/hList1"/>
    <dgm:cxn modelId="{E68F60CE-F9AA-4E01-A2CE-6552D1470141}" type="presParOf" srcId="{1A0B7D34-955E-4C04-B5CE-C1AD83EDB8CA}" destId="{7627CA42-CE7C-429E-B290-FC6D2BD59A13}" srcOrd="0" destOrd="0" presId="urn:microsoft.com/office/officeart/2005/8/layout/hList1"/>
    <dgm:cxn modelId="{DEFF3B56-9A87-4E85-B4CF-2EF0C6C5376F}" type="presParOf" srcId="{7627CA42-CE7C-429E-B290-FC6D2BD59A13}" destId="{E3908961-F02E-4956-8CF3-EE7ACD6A0FDE}" srcOrd="0" destOrd="0" presId="urn:microsoft.com/office/officeart/2005/8/layout/hList1"/>
    <dgm:cxn modelId="{99FAB3BE-AB99-462A-BF65-AF33DBEC7B2E}" type="presParOf" srcId="{7627CA42-CE7C-429E-B290-FC6D2BD59A13}" destId="{6EE2D3BD-5C46-4E9C-BDA6-16784C3F22C7}" srcOrd="1" destOrd="0" presId="urn:microsoft.com/office/officeart/2005/8/layout/hList1"/>
    <dgm:cxn modelId="{1D7A660F-E7E3-4663-89DA-9F267764B43F}" type="presParOf" srcId="{1A0B7D34-955E-4C04-B5CE-C1AD83EDB8CA}" destId="{BAB8D6CD-B8E6-4771-85A4-6AAA5A25A7A1}" srcOrd="1" destOrd="0" presId="urn:microsoft.com/office/officeart/2005/8/layout/hList1"/>
    <dgm:cxn modelId="{112D0CEE-89DC-4B5D-8A5A-726D409DBE01}" type="presParOf" srcId="{1A0B7D34-955E-4C04-B5CE-C1AD83EDB8CA}" destId="{02274869-995B-4087-9B70-FB3669CFB8FA}" srcOrd="2" destOrd="0" presId="urn:microsoft.com/office/officeart/2005/8/layout/hList1"/>
    <dgm:cxn modelId="{EE235E4C-17BA-4EC2-8B54-D4E330AF74D0}" type="presParOf" srcId="{02274869-995B-4087-9B70-FB3669CFB8FA}" destId="{6DAC22B6-DA62-4F76-94D0-58C7F92A72FD}" srcOrd="0" destOrd="0" presId="urn:microsoft.com/office/officeart/2005/8/layout/hList1"/>
    <dgm:cxn modelId="{E92DE4FA-7196-4420-B11D-50FE1E627094}" type="presParOf" srcId="{02274869-995B-4087-9B70-FB3669CFB8FA}" destId="{639C7630-0A01-44DF-8FEA-5DFCA0B813C6}" srcOrd="1" destOrd="0" presId="urn:microsoft.com/office/officeart/2005/8/layout/hList1"/>
    <dgm:cxn modelId="{5F562E4A-09C9-4D32-9485-446DF03F8DFA}" type="presParOf" srcId="{1A0B7D34-955E-4C04-B5CE-C1AD83EDB8CA}" destId="{7D4C0992-03E9-4B53-A56B-A893AF316DAD}" srcOrd="3" destOrd="0" presId="urn:microsoft.com/office/officeart/2005/8/layout/hList1"/>
    <dgm:cxn modelId="{B2CA921F-249E-4505-BD6B-647F51ACA62D}" type="presParOf" srcId="{1A0B7D34-955E-4C04-B5CE-C1AD83EDB8CA}" destId="{AA2DDFD1-55F3-402D-9FE0-835FAF58C929}" srcOrd="4" destOrd="0" presId="urn:microsoft.com/office/officeart/2005/8/layout/hList1"/>
    <dgm:cxn modelId="{D6C32FE0-CDB1-4AA5-9E94-61A947369626}" type="presParOf" srcId="{AA2DDFD1-55F3-402D-9FE0-835FAF58C929}" destId="{9E46E31A-4845-4D87-8488-90B21C3016F2}" srcOrd="0" destOrd="0" presId="urn:microsoft.com/office/officeart/2005/8/layout/hList1"/>
    <dgm:cxn modelId="{C522634A-C5A1-46C4-B1C1-2C65195A8122}" type="presParOf" srcId="{AA2DDFD1-55F3-402D-9FE0-835FAF58C929}" destId="{46C76FD0-9498-49D1-AE06-24E1EA89F4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BAEC7-FD40-4F21-850E-55C2EA05976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CF6B75-182A-4500-94D1-34191DDB7B9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Physical health</a:t>
          </a:r>
          <a:endParaRPr lang="en-US" dirty="0"/>
        </a:p>
      </dgm:t>
    </dgm:pt>
    <dgm:pt modelId="{01F89C32-150D-4EE6-AC92-A6BD226CDE8E}" type="parTrans" cxnId="{6F8C9479-F2F4-4CDB-9A35-6191C05176EE}">
      <dgm:prSet/>
      <dgm:spPr/>
      <dgm:t>
        <a:bodyPr/>
        <a:lstStyle/>
        <a:p>
          <a:endParaRPr lang="en-US"/>
        </a:p>
      </dgm:t>
    </dgm:pt>
    <dgm:pt modelId="{58735DD0-2B74-4926-964F-0CBE1B6D9CE6}" type="sibTrans" cxnId="{6F8C9479-F2F4-4CDB-9A35-6191C05176EE}">
      <dgm:prSet/>
      <dgm:spPr/>
      <dgm:t>
        <a:bodyPr/>
        <a:lstStyle/>
        <a:p>
          <a:endParaRPr lang="en-US"/>
        </a:p>
      </dgm:t>
    </dgm:pt>
    <dgm:pt modelId="{9F73D71B-19FA-441B-9E29-326AFDFCCB90}">
      <dgm:prSet phldrT="[Text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Severe bruises, burns, or broken bones</a:t>
          </a:r>
          <a:endParaRPr lang="en-US" dirty="0"/>
        </a:p>
      </dgm:t>
    </dgm:pt>
    <dgm:pt modelId="{2115FBD4-A6CE-4CAE-AD1B-7F8F98185B1F}" type="parTrans" cxnId="{76E6B0C1-8899-4C73-A5BD-564EBA60670D}">
      <dgm:prSet/>
      <dgm:spPr/>
      <dgm:t>
        <a:bodyPr/>
        <a:lstStyle/>
        <a:p>
          <a:endParaRPr lang="en-US"/>
        </a:p>
      </dgm:t>
    </dgm:pt>
    <dgm:pt modelId="{5127EE62-81F2-4631-A44F-AE4041F59AEB}" type="sibTrans" cxnId="{76E6B0C1-8899-4C73-A5BD-564EBA60670D}">
      <dgm:prSet/>
      <dgm:spPr/>
      <dgm:t>
        <a:bodyPr/>
        <a:lstStyle/>
        <a:p>
          <a:endParaRPr lang="en-US"/>
        </a:p>
      </dgm:t>
    </dgm:pt>
    <dgm:pt modelId="{BAB33958-F6E9-47F4-9E53-6603B662B51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Mental health</a:t>
          </a:r>
          <a:endParaRPr lang="en-US" dirty="0"/>
        </a:p>
      </dgm:t>
    </dgm:pt>
    <dgm:pt modelId="{5A712C2B-A622-4718-A641-565BD4BF4AC5}" type="parTrans" cxnId="{76E51E41-CAF8-46D5-BA0B-573E301BAF69}">
      <dgm:prSet/>
      <dgm:spPr/>
      <dgm:t>
        <a:bodyPr/>
        <a:lstStyle/>
        <a:p>
          <a:endParaRPr lang="en-US"/>
        </a:p>
      </dgm:t>
    </dgm:pt>
    <dgm:pt modelId="{ABCC70F3-4E98-421B-8D12-FA132F93D0C6}" type="sibTrans" cxnId="{76E51E41-CAF8-46D5-BA0B-573E301BAF69}">
      <dgm:prSet/>
      <dgm:spPr/>
      <dgm:t>
        <a:bodyPr/>
        <a:lstStyle/>
        <a:p>
          <a:endParaRPr lang="en-US"/>
        </a:p>
      </dgm:t>
    </dgm:pt>
    <dgm:pt modelId="{03BB08C8-DD8F-4047-A01D-3E534AA5EC51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Depression, anxiety, or PTSD</a:t>
          </a:r>
          <a:endParaRPr lang="en-US" dirty="0"/>
        </a:p>
      </dgm:t>
    </dgm:pt>
    <dgm:pt modelId="{365AC117-6E47-44C5-AE83-27077E34BFF5}" type="parTrans" cxnId="{AB658944-622C-4F02-B07C-52EA82B06D38}">
      <dgm:prSet/>
      <dgm:spPr/>
      <dgm:t>
        <a:bodyPr/>
        <a:lstStyle/>
        <a:p>
          <a:endParaRPr lang="en-US"/>
        </a:p>
      </dgm:t>
    </dgm:pt>
    <dgm:pt modelId="{1709BE50-73E8-4DD5-8A23-8D2BC046F53A}" type="sibTrans" cxnId="{AB658944-622C-4F02-B07C-52EA82B06D38}">
      <dgm:prSet/>
      <dgm:spPr/>
      <dgm:t>
        <a:bodyPr/>
        <a:lstStyle/>
        <a:p>
          <a:endParaRPr lang="en-US"/>
        </a:p>
      </dgm:t>
    </dgm:pt>
    <dgm:pt modelId="{6D9FA4B7-9E90-4D4C-A302-6A2C609A7B5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Social health</a:t>
          </a:r>
          <a:endParaRPr lang="en-US" dirty="0"/>
        </a:p>
      </dgm:t>
    </dgm:pt>
    <dgm:pt modelId="{4DC8BA79-74B7-4ABD-BD53-41B3AED3CFC9}" type="parTrans" cxnId="{1C1CC38F-4300-42E6-AD97-675A3D729BC3}">
      <dgm:prSet/>
      <dgm:spPr/>
      <dgm:t>
        <a:bodyPr/>
        <a:lstStyle/>
        <a:p>
          <a:endParaRPr lang="en-US"/>
        </a:p>
      </dgm:t>
    </dgm:pt>
    <dgm:pt modelId="{C9718EF7-3E68-4B99-B8ED-3865DCAFF410}" type="sibTrans" cxnId="{1C1CC38F-4300-42E6-AD97-675A3D729BC3}">
      <dgm:prSet/>
      <dgm:spPr/>
      <dgm:t>
        <a:bodyPr/>
        <a:lstStyle/>
        <a:p>
          <a:endParaRPr lang="en-US"/>
        </a:p>
      </dgm:t>
    </dgm:pt>
    <dgm:pt modelId="{390D1343-C5BB-4875-99CD-3DB78406213B}">
      <dgm:prSet phldrT="[Text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Inability to maintain healthy relationships</a:t>
          </a:r>
          <a:endParaRPr lang="en-US" dirty="0"/>
        </a:p>
      </dgm:t>
    </dgm:pt>
    <dgm:pt modelId="{B23FEEF9-D1D7-45EF-8F38-E3CC329AB879}" type="parTrans" cxnId="{0E2A8B66-2AD7-4C98-90A3-0099A3120783}">
      <dgm:prSet/>
      <dgm:spPr/>
      <dgm:t>
        <a:bodyPr/>
        <a:lstStyle/>
        <a:p>
          <a:endParaRPr lang="en-US"/>
        </a:p>
      </dgm:t>
    </dgm:pt>
    <dgm:pt modelId="{507A363B-0C60-4AA0-B8FF-34909BF952F6}" type="sibTrans" cxnId="{0E2A8B66-2AD7-4C98-90A3-0099A3120783}">
      <dgm:prSet/>
      <dgm:spPr/>
      <dgm:t>
        <a:bodyPr/>
        <a:lstStyle/>
        <a:p>
          <a:endParaRPr lang="en-US"/>
        </a:p>
      </dgm:t>
    </dgm:pt>
    <dgm:pt modelId="{0137465C-22FD-4EBA-BC08-13A042493B8D}">
      <dgm:prSet phldrT="[Text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Trouble understanding love, trust, and support</a:t>
          </a:r>
          <a:endParaRPr lang="en-US" dirty="0"/>
        </a:p>
      </dgm:t>
    </dgm:pt>
    <dgm:pt modelId="{5BDB1D28-1755-4BBF-920F-D747C530E4BF}" type="parTrans" cxnId="{EF403CC7-1B75-4174-B2F0-1B8C7230A87C}">
      <dgm:prSet/>
      <dgm:spPr/>
      <dgm:t>
        <a:bodyPr/>
        <a:lstStyle/>
        <a:p>
          <a:endParaRPr lang="en-US"/>
        </a:p>
      </dgm:t>
    </dgm:pt>
    <dgm:pt modelId="{9DE8F1FE-082E-4F88-B642-A9C65F7CCC5F}" type="sibTrans" cxnId="{EF403CC7-1B75-4174-B2F0-1B8C7230A87C}">
      <dgm:prSet/>
      <dgm:spPr/>
      <dgm:t>
        <a:bodyPr/>
        <a:lstStyle/>
        <a:p>
          <a:endParaRPr lang="en-US"/>
        </a:p>
      </dgm:t>
    </dgm:pt>
    <dgm:pt modelId="{5EB541B7-E740-468A-A33B-A6A32C980FDA}">
      <dgm:prSet phldrT="[Text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Brain damage and poor development</a:t>
          </a:r>
          <a:endParaRPr lang="en-US" dirty="0"/>
        </a:p>
      </dgm:t>
    </dgm:pt>
    <dgm:pt modelId="{007720FB-28FE-453E-B728-B0156F4A74EC}" type="parTrans" cxnId="{9CDB914A-749D-4D19-B787-EA531CA91109}">
      <dgm:prSet/>
      <dgm:spPr/>
      <dgm:t>
        <a:bodyPr/>
        <a:lstStyle/>
        <a:p>
          <a:endParaRPr lang="en-US"/>
        </a:p>
      </dgm:t>
    </dgm:pt>
    <dgm:pt modelId="{825B0B96-B354-4ECE-B73E-C0A57401BF4E}" type="sibTrans" cxnId="{9CDB914A-749D-4D19-B787-EA531CA91109}">
      <dgm:prSet/>
      <dgm:spPr/>
      <dgm:t>
        <a:bodyPr/>
        <a:lstStyle/>
        <a:p>
          <a:endParaRPr lang="en-US"/>
        </a:p>
      </dgm:t>
    </dgm:pt>
    <dgm:pt modelId="{52579688-5B58-4066-A4D5-DB782F85047D}">
      <dgm:prSet phldrT="[Text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Increased risk of smoking, drinking, or doing drugs</a:t>
          </a:r>
          <a:endParaRPr lang="en-US" dirty="0"/>
        </a:p>
      </dgm:t>
    </dgm:pt>
    <dgm:pt modelId="{73F9302C-D90E-490A-B267-4331C77E6EE7}" type="parTrans" cxnId="{FC1119D9-68BC-4B1A-878B-971A516E72CE}">
      <dgm:prSet/>
      <dgm:spPr/>
      <dgm:t>
        <a:bodyPr/>
        <a:lstStyle/>
        <a:p>
          <a:endParaRPr lang="en-US"/>
        </a:p>
      </dgm:t>
    </dgm:pt>
    <dgm:pt modelId="{D2274C48-9F2F-4E34-9CD8-286C3DF2FC89}" type="sibTrans" cxnId="{FC1119D9-68BC-4B1A-878B-971A516E72CE}">
      <dgm:prSet/>
      <dgm:spPr/>
      <dgm:t>
        <a:bodyPr/>
        <a:lstStyle/>
        <a:p>
          <a:endParaRPr lang="en-US"/>
        </a:p>
      </dgm:t>
    </dgm:pt>
    <dgm:pt modelId="{545F4598-6B99-49E5-84CC-8EBCED0F1DD0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Eating disorders</a:t>
          </a:r>
          <a:endParaRPr lang="en-US" dirty="0"/>
        </a:p>
      </dgm:t>
    </dgm:pt>
    <dgm:pt modelId="{587D1E1F-6DD6-4CF2-A8F1-2231CB1A78BC}" type="parTrans" cxnId="{5BEAAADB-FD8C-4459-B981-A48380896706}">
      <dgm:prSet/>
      <dgm:spPr/>
      <dgm:t>
        <a:bodyPr/>
        <a:lstStyle/>
        <a:p>
          <a:endParaRPr lang="en-US"/>
        </a:p>
      </dgm:t>
    </dgm:pt>
    <dgm:pt modelId="{B0BBE15D-B481-4D19-B95F-890399571A91}" type="sibTrans" cxnId="{5BEAAADB-FD8C-4459-B981-A48380896706}">
      <dgm:prSet/>
      <dgm:spPr/>
      <dgm:t>
        <a:bodyPr/>
        <a:lstStyle/>
        <a:p>
          <a:endParaRPr lang="en-US"/>
        </a:p>
      </dgm:t>
    </dgm:pt>
    <dgm:pt modelId="{185E16E7-D362-455A-AFE9-E489684287BA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Learning, attention, and memory problems</a:t>
          </a:r>
          <a:endParaRPr lang="en-US" dirty="0"/>
        </a:p>
      </dgm:t>
    </dgm:pt>
    <dgm:pt modelId="{2D172C18-D5F3-4463-B2B1-A3D0A2B05F41}" type="parTrans" cxnId="{9EEFB269-CAC1-4A7F-893A-28A5AAECCF72}">
      <dgm:prSet/>
      <dgm:spPr/>
      <dgm:t>
        <a:bodyPr/>
        <a:lstStyle/>
        <a:p>
          <a:endParaRPr lang="en-US"/>
        </a:p>
      </dgm:t>
    </dgm:pt>
    <dgm:pt modelId="{1E8DCEE8-58CF-45C1-B1AA-F9C547964A81}" type="sibTrans" cxnId="{9EEFB269-CAC1-4A7F-893A-28A5AAECCF72}">
      <dgm:prSet/>
      <dgm:spPr/>
      <dgm:t>
        <a:bodyPr/>
        <a:lstStyle/>
        <a:p>
          <a:endParaRPr lang="en-US"/>
        </a:p>
      </dgm:t>
    </dgm:pt>
    <dgm:pt modelId="{55CD586C-481E-4970-9488-22809D2963D8}">
      <dgm:prSet phldrT="[Text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Broken sense of</a:t>
          </a:r>
          <a:br>
            <a:rPr lang="en-US" dirty="0" smtClean="0"/>
          </a:br>
          <a:r>
            <a:rPr lang="en-US" dirty="0" smtClean="0"/>
            <a:t>well-being and self-esteem</a:t>
          </a:r>
          <a:endParaRPr lang="en-US" dirty="0"/>
        </a:p>
      </dgm:t>
    </dgm:pt>
    <dgm:pt modelId="{A2D30693-5481-4279-869C-7FA0AF0763D9}" type="parTrans" cxnId="{FF5B0AA7-B9C2-4526-8FC8-20B3058BC815}">
      <dgm:prSet/>
      <dgm:spPr/>
      <dgm:t>
        <a:bodyPr/>
        <a:lstStyle/>
        <a:p>
          <a:endParaRPr lang="en-US"/>
        </a:p>
      </dgm:t>
    </dgm:pt>
    <dgm:pt modelId="{5898E5C5-0061-4D4F-A762-8EB207598025}" type="sibTrans" cxnId="{FF5B0AA7-B9C2-4526-8FC8-20B3058BC815}">
      <dgm:prSet/>
      <dgm:spPr/>
      <dgm:t>
        <a:bodyPr/>
        <a:lstStyle/>
        <a:p>
          <a:endParaRPr lang="en-US"/>
        </a:p>
      </dgm:t>
    </dgm:pt>
    <dgm:pt modelId="{EFFEDAA6-FD95-4AA9-BB69-AF14C2CF09B3}" type="pres">
      <dgm:prSet presAssocID="{91EBAEC7-FD40-4F21-850E-55C2EA0597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70E0E-8FA9-4E5E-ADB5-0FB769F1C035}" type="pres">
      <dgm:prSet presAssocID="{6DCF6B75-182A-4500-94D1-34191DDB7B93}" presName="compNode" presStyleCnt="0"/>
      <dgm:spPr/>
    </dgm:pt>
    <dgm:pt modelId="{827CB15B-8DB0-4681-A624-F8FA16729F13}" type="pres">
      <dgm:prSet presAssocID="{6DCF6B75-182A-4500-94D1-34191DDB7B93}" presName="aNode" presStyleLbl="bgShp" presStyleIdx="0" presStyleCnt="3"/>
      <dgm:spPr/>
      <dgm:t>
        <a:bodyPr/>
        <a:lstStyle/>
        <a:p>
          <a:endParaRPr lang="en-US"/>
        </a:p>
      </dgm:t>
    </dgm:pt>
    <dgm:pt modelId="{1C62D19E-C677-4EFD-9A4F-C9AF26BE722F}" type="pres">
      <dgm:prSet presAssocID="{6DCF6B75-182A-4500-94D1-34191DDB7B93}" presName="textNode" presStyleLbl="bgShp" presStyleIdx="0" presStyleCnt="3"/>
      <dgm:spPr/>
      <dgm:t>
        <a:bodyPr/>
        <a:lstStyle/>
        <a:p>
          <a:endParaRPr lang="en-US"/>
        </a:p>
      </dgm:t>
    </dgm:pt>
    <dgm:pt modelId="{347BBB1B-05EE-449F-B072-BAF465775849}" type="pres">
      <dgm:prSet presAssocID="{6DCF6B75-182A-4500-94D1-34191DDB7B93}" presName="compChildNode" presStyleCnt="0"/>
      <dgm:spPr/>
    </dgm:pt>
    <dgm:pt modelId="{15D2E8CC-8D83-4232-BCB4-FE1081FF1709}" type="pres">
      <dgm:prSet presAssocID="{6DCF6B75-182A-4500-94D1-34191DDB7B93}" presName="theInnerList" presStyleCnt="0"/>
      <dgm:spPr/>
    </dgm:pt>
    <dgm:pt modelId="{24F8E7BB-8317-4089-9DB4-A11B83BE61B6}" type="pres">
      <dgm:prSet presAssocID="{9F73D71B-19FA-441B-9E29-326AFDFCCB90}" presName="childNode" presStyleLbl="node1" presStyleIdx="0" presStyleCnt="9" custScaleY="2000000" custLinFactY="-273547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4E17F-E100-4308-AD49-39546608CDD1}" type="pres">
      <dgm:prSet presAssocID="{9F73D71B-19FA-441B-9E29-326AFDFCCB90}" presName="aSpace2" presStyleCnt="0"/>
      <dgm:spPr/>
    </dgm:pt>
    <dgm:pt modelId="{B2886E5A-C129-44B0-9824-DB93FADB3BE6}" type="pres">
      <dgm:prSet presAssocID="{5EB541B7-E740-468A-A33B-A6A32C980FDA}" presName="childNode" presStyleLbl="node1" presStyleIdx="1" presStyleCnt="9" custScaleY="2000000" custLinFactY="-100000" custLinFactNeighborX="-669" custLinFactNeighborY="-18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66C50-173E-4063-BE4C-FC92B65A1C31}" type="pres">
      <dgm:prSet presAssocID="{5EB541B7-E740-468A-A33B-A6A32C980FDA}" presName="aSpace2" presStyleCnt="0"/>
      <dgm:spPr/>
    </dgm:pt>
    <dgm:pt modelId="{B78DDAEE-F5A3-44EE-A21E-9B451244516E}" type="pres">
      <dgm:prSet presAssocID="{52579688-5B58-4066-A4D5-DB782F85047D}" presName="childNode" presStyleLbl="node1" presStyleIdx="2" presStyleCnt="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145D1-108C-41E9-A792-469BD4DB5B35}" type="pres">
      <dgm:prSet presAssocID="{6DCF6B75-182A-4500-94D1-34191DDB7B93}" presName="aSpace" presStyleCnt="0"/>
      <dgm:spPr/>
    </dgm:pt>
    <dgm:pt modelId="{508806FA-6989-45D9-ADDE-52CAC5AF2D6E}" type="pres">
      <dgm:prSet presAssocID="{BAB33958-F6E9-47F4-9E53-6603B662B512}" presName="compNode" presStyleCnt="0"/>
      <dgm:spPr/>
    </dgm:pt>
    <dgm:pt modelId="{67C44DF1-25A4-4892-95C5-A639C44DD631}" type="pres">
      <dgm:prSet presAssocID="{BAB33958-F6E9-47F4-9E53-6603B662B512}" presName="aNode" presStyleLbl="bgShp" presStyleIdx="1" presStyleCnt="3"/>
      <dgm:spPr/>
      <dgm:t>
        <a:bodyPr/>
        <a:lstStyle/>
        <a:p>
          <a:endParaRPr lang="en-US"/>
        </a:p>
      </dgm:t>
    </dgm:pt>
    <dgm:pt modelId="{2F0AA063-D2F4-4AFD-88F4-69BFAFD53A77}" type="pres">
      <dgm:prSet presAssocID="{BAB33958-F6E9-47F4-9E53-6603B662B512}" presName="textNode" presStyleLbl="bgShp" presStyleIdx="1" presStyleCnt="3"/>
      <dgm:spPr/>
      <dgm:t>
        <a:bodyPr/>
        <a:lstStyle/>
        <a:p>
          <a:endParaRPr lang="en-US"/>
        </a:p>
      </dgm:t>
    </dgm:pt>
    <dgm:pt modelId="{EB5C4C5F-4E06-4598-84C5-48C264350E12}" type="pres">
      <dgm:prSet presAssocID="{BAB33958-F6E9-47F4-9E53-6603B662B512}" presName="compChildNode" presStyleCnt="0"/>
      <dgm:spPr/>
    </dgm:pt>
    <dgm:pt modelId="{0C7B8965-94A0-4E24-8207-9D6F717CAD73}" type="pres">
      <dgm:prSet presAssocID="{BAB33958-F6E9-47F4-9E53-6603B662B512}" presName="theInnerList" presStyleCnt="0"/>
      <dgm:spPr/>
    </dgm:pt>
    <dgm:pt modelId="{B68A2AC7-6C1A-419B-A2AC-F57976B58B16}" type="pres">
      <dgm:prSet presAssocID="{03BB08C8-DD8F-4047-A01D-3E534AA5EC51}" presName="childNode" presStyleLbl="node1" presStyleIdx="3" presStyleCnt="9" custScaleY="2000000" custLinFactY="-273547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F27C8-A65A-4D12-8CA4-FD346AEFC317}" type="pres">
      <dgm:prSet presAssocID="{03BB08C8-DD8F-4047-A01D-3E534AA5EC51}" presName="aSpace2" presStyleCnt="0"/>
      <dgm:spPr/>
    </dgm:pt>
    <dgm:pt modelId="{3DDD0844-E857-4A51-AD48-5C837F6E5DD8}" type="pres">
      <dgm:prSet presAssocID="{545F4598-6B99-49E5-84CC-8EBCED0F1DD0}" presName="childNode" presStyleLbl="node1" presStyleIdx="4" presStyleCnt="9" custScaleY="2000000" custLinFactY="-100000" custLinFactNeighborX="-669" custLinFactNeighborY="-18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E0561-904E-4075-AD9D-66A69627943F}" type="pres">
      <dgm:prSet presAssocID="{545F4598-6B99-49E5-84CC-8EBCED0F1DD0}" presName="aSpace2" presStyleCnt="0"/>
      <dgm:spPr/>
    </dgm:pt>
    <dgm:pt modelId="{402BA72D-05B0-4326-A647-C41541B5D405}" type="pres">
      <dgm:prSet presAssocID="{185E16E7-D362-455A-AFE9-E489684287BA}" presName="childNode" presStyleLbl="node1" presStyleIdx="5" presStyleCnt="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2BDF-E454-488D-87BE-F7EF4C9330B0}" type="pres">
      <dgm:prSet presAssocID="{BAB33958-F6E9-47F4-9E53-6603B662B512}" presName="aSpace" presStyleCnt="0"/>
      <dgm:spPr/>
    </dgm:pt>
    <dgm:pt modelId="{B3213930-D2B1-4840-A905-B9426109F888}" type="pres">
      <dgm:prSet presAssocID="{6D9FA4B7-9E90-4D4C-A302-6A2C609A7B57}" presName="compNode" presStyleCnt="0"/>
      <dgm:spPr/>
    </dgm:pt>
    <dgm:pt modelId="{94C396CD-E88E-42B5-A06D-956BE32B9162}" type="pres">
      <dgm:prSet presAssocID="{6D9FA4B7-9E90-4D4C-A302-6A2C609A7B57}" presName="aNode" presStyleLbl="bgShp" presStyleIdx="2" presStyleCnt="3"/>
      <dgm:spPr/>
      <dgm:t>
        <a:bodyPr/>
        <a:lstStyle/>
        <a:p>
          <a:endParaRPr lang="en-US"/>
        </a:p>
      </dgm:t>
    </dgm:pt>
    <dgm:pt modelId="{946C5FA5-BEDF-4905-AF31-C73EB3DF2514}" type="pres">
      <dgm:prSet presAssocID="{6D9FA4B7-9E90-4D4C-A302-6A2C609A7B57}" presName="textNode" presStyleLbl="bgShp" presStyleIdx="2" presStyleCnt="3"/>
      <dgm:spPr/>
      <dgm:t>
        <a:bodyPr/>
        <a:lstStyle/>
        <a:p>
          <a:endParaRPr lang="en-US"/>
        </a:p>
      </dgm:t>
    </dgm:pt>
    <dgm:pt modelId="{CF9E943F-A7F8-4F8C-87FD-E05718A363FA}" type="pres">
      <dgm:prSet presAssocID="{6D9FA4B7-9E90-4D4C-A302-6A2C609A7B57}" presName="compChildNode" presStyleCnt="0"/>
      <dgm:spPr/>
    </dgm:pt>
    <dgm:pt modelId="{CF761136-67DC-4778-9103-ED66A5670A14}" type="pres">
      <dgm:prSet presAssocID="{6D9FA4B7-9E90-4D4C-A302-6A2C609A7B57}" presName="theInnerList" presStyleCnt="0"/>
      <dgm:spPr/>
    </dgm:pt>
    <dgm:pt modelId="{277A24D8-3235-4C73-9598-BDCE111E2D5C}" type="pres">
      <dgm:prSet presAssocID="{55CD586C-481E-4970-9488-22809D2963D8}" presName="childNode" presStyleLbl="node1" presStyleIdx="6" presStyleCnt="9" custScaleY="2000000" custLinFactY="-273547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B4B0-98DD-447D-B65D-5E2C34FB3604}" type="pres">
      <dgm:prSet presAssocID="{55CD586C-481E-4970-9488-22809D2963D8}" presName="aSpace2" presStyleCnt="0"/>
      <dgm:spPr/>
    </dgm:pt>
    <dgm:pt modelId="{1C8CABF8-34E6-4E5D-A60E-BABCC3FF3AA9}" type="pres">
      <dgm:prSet presAssocID="{390D1343-C5BB-4875-99CD-3DB78406213B}" presName="childNode" presStyleLbl="node1" presStyleIdx="7" presStyleCnt="9" custScaleY="2000000" custLinFactY="-100000" custLinFactNeighborX="-669" custLinFactNeighborY="-18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04AEB-C63A-48F3-BDFF-62E72629F9EE}" type="pres">
      <dgm:prSet presAssocID="{390D1343-C5BB-4875-99CD-3DB78406213B}" presName="aSpace2" presStyleCnt="0"/>
      <dgm:spPr/>
    </dgm:pt>
    <dgm:pt modelId="{F1E1FF84-1DD5-4B7D-8D15-87D52637266A}" type="pres">
      <dgm:prSet presAssocID="{0137465C-22FD-4EBA-BC08-13A042493B8D}" presName="childNode" presStyleLbl="node1" presStyleIdx="8" presStyleCnt="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03CC7-1B75-4174-B2F0-1B8C7230A87C}" srcId="{6D9FA4B7-9E90-4D4C-A302-6A2C609A7B57}" destId="{0137465C-22FD-4EBA-BC08-13A042493B8D}" srcOrd="2" destOrd="0" parTransId="{5BDB1D28-1755-4BBF-920F-D747C530E4BF}" sibTransId="{9DE8F1FE-082E-4F88-B642-A9C65F7CCC5F}"/>
    <dgm:cxn modelId="{2088D59C-2C32-44DC-9A56-5ABDD92077D8}" type="presOf" srcId="{185E16E7-D362-455A-AFE9-E489684287BA}" destId="{402BA72D-05B0-4326-A647-C41541B5D405}" srcOrd="0" destOrd="0" presId="urn:microsoft.com/office/officeart/2005/8/layout/lProcess2"/>
    <dgm:cxn modelId="{7C6DECE8-3DF9-4431-954C-364C5BF21B34}" type="presOf" srcId="{390D1343-C5BB-4875-99CD-3DB78406213B}" destId="{1C8CABF8-34E6-4E5D-A60E-BABCC3FF3AA9}" srcOrd="0" destOrd="0" presId="urn:microsoft.com/office/officeart/2005/8/layout/lProcess2"/>
    <dgm:cxn modelId="{9F497FE7-AE23-444B-B282-B02E8415F292}" type="presOf" srcId="{0137465C-22FD-4EBA-BC08-13A042493B8D}" destId="{F1E1FF84-1DD5-4B7D-8D15-87D52637266A}" srcOrd="0" destOrd="0" presId="urn:microsoft.com/office/officeart/2005/8/layout/lProcess2"/>
    <dgm:cxn modelId="{76E51E41-CAF8-46D5-BA0B-573E301BAF69}" srcId="{91EBAEC7-FD40-4F21-850E-55C2EA05976C}" destId="{BAB33958-F6E9-47F4-9E53-6603B662B512}" srcOrd="1" destOrd="0" parTransId="{5A712C2B-A622-4718-A641-565BD4BF4AC5}" sibTransId="{ABCC70F3-4E98-421B-8D12-FA132F93D0C6}"/>
    <dgm:cxn modelId="{1C1CC38F-4300-42E6-AD97-675A3D729BC3}" srcId="{91EBAEC7-FD40-4F21-850E-55C2EA05976C}" destId="{6D9FA4B7-9E90-4D4C-A302-6A2C609A7B57}" srcOrd="2" destOrd="0" parTransId="{4DC8BA79-74B7-4ABD-BD53-41B3AED3CFC9}" sibTransId="{C9718EF7-3E68-4B99-B8ED-3865DCAFF410}"/>
    <dgm:cxn modelId="{5BEAAADB-FD8C-4459-B981-A48380896706}" srcId="{BAB33958-F6E9-47F4-9E53-6603B662B512}" destId="{545F4598-6B99-49E5-84CC-8EBCED0F1DD0}" srcOrd="1" destOrd="0" parTransId="{587D1E1F-6DD6-4CF2-A8F1-2231CB1A78BC}" sibTransId="{B0BBE15D-B481-4D19-B95F-890399571A91}"/>
    <dgm:cxn modelId="{2328E442-B2AE-4FF3-94A4-B9601B7BFDA1}" type="presOf" srcId="{BAB33958-F6E9-47F4-9E53-6603B662B512}" destId="{2F0AA063-D2F4-4AFD-88F4-69BFAFD53A77}" srcOrd="1" destOrd="0" presId="urn:microsoft.com/office/officeart/2005/8/layout/lProcess2"/>
    <dgm:cxn modelId="{807A28A9-EB3A-4100-8F15-41A2776473F1}" type="presOf" srcId="{03BB08C8-DD8F-4047-A01D-3E534AA5EC51}" destId="{B68A2AC7-6C1A-419B-A2AC-F57976B58B16}" srcOrd="0" destOrd="0" presId="urn:microsoft.com/office/officeart/2005/8/layout/lProcess2"/>
    <dgm:cxn modelId="{B86B6A5C-9CE1-4C61-9ECB-5029C494F72A}" type="presOf" srcId="{55CD586C-481E-4970-9488-22809D2963D8}" destId="{277A24D8-3235-4C73-9598-BDCE111E2D5C}" srcOrd="0" destOrd="0" presId="urn:microsoft.com/office/officeart/2005/8/layout/lProcess2"/>
    <dgm:cxn modelId="{73E94845-4352-468D-965C-6F3588CC5800}" type="presOf" srcId="{6DCF6B75-182A-4500-94D1-34191DDB7B93}" destId="{1C62D19E-C677-4EFD-9A4F-C9AF26BE722F}" srcOrd="1" destOrd="0" presId="urn:microsoft.com/office/officeart/2005/8/layout/lProcess2"/>
    <dgm:cxn modelId="{713A83E8-A373-45FB-8BF2-49509461E123}" type="presOf" srcId="{91EBAEC7-FD40-4F21-850E-55C2EA05976C}" destId="{EFFEDAA6-FD95-4AA9-BB69-AF14C2CF09B3}" srcOrd="0" destOrd="0" presId="urn:microsoft.com/office/officeart/2005/8/layout/lProcess2"/>
    <dgm:cxn modelId="{76E6B0C1-8899-4C73-A5BD-564EBA60670D}" srcId="{6DCF6B75-182A-4500-94D1-34191DDB7B93}" destId="{9F73D71B-19FA-441B-9E29-326AFDFCCB90}" srcOrd="0" destOrd="0" parTransId="{2115FBD4-A6CE-4CAE-AD1B-7F8F98185B1F}" sibTransId="{5127EE62-81F2-4631-A44F-AE4041F59AEB}"/>
    <dgm:cxn modelId="{9EEFB269-CAC1-4A7F-893A-28A5AAECCF72}" srcId="{BAB33958-F6E9-47F4-9E53-6603B662B512}" destId="{185E16E7-D362-455A-AFE9-E489684287BA}" srcOrd="2" destOrd="0" parTransId="{2D172C18-D5F3-4463-B2B1-A3D0A2B05F41}" sibTransId="{1E8DCEE8-58CF-45C1-B1AA-F9C547964A81}"/>
    <dgm:cxn modelId="{30793AD8-90E4-4E8F-865F-AEC15D4C2769}" type="presOf" srcId="{BAB33958-F6E9-47F4-9E53-6603B662B512}" destId="{67C44DF1-25A4-4892-95C5-A639C44DD631}" srcOrd="0" destOrd="0" presId="urn:microsoft.com/office/officeart/2005/8/layout/lProcess2"/>
    <dgm:cxn modelId="{9CDB914A-749D-4D19-B787-EA531CA91109}" srcId="{6DCF6B75-182A-4500-94D1-34191DDB7B93}" destId="{5EB541B7-E740-468A-A33B-A6A32C980FDA}" srcOrd="1" destOrd="0" parTransId="{007720FB-28FE-453E-B728-B0156F4A74EC}" sibTransId="{825B0B96-B354-4ECE-B73E-C0A57401BF4E}"/>
    <dgm:cxn modelId="{FF5B0AA7-B9C2-4526-8FC8-20B3058BC815}" srcId="{6D9FA4B7-9E90-4D4C-A302-6A2C609A7B57}" destId="{55CD586C-481E-4970-9488-22809D2963D8}" srcOrd="0" destOrd="0" parTransId="{A2D30693-5481-4279-869C-7FA0AF0763D9}" sibTransId="{5898E5C5-0061-4D4F-A762-8EB207598025}"/>
    <dgm:cxn modelId="{5221911B-B965-454B-B285-4506FB150564}" type="presOf" srcId="{52579688-5B58-4066-A4D5-DB782F85047D}" destId="{B78DDAEE-F5A3-44EE-A21E-9B451244516E}" srcOrd="0" destOrd="0" presId="urn:microsoft.com/office/officeart/2005/8/layout/lProcess2"/>
    <dgm:cxn modelId="{A3D440C2-214A-4DFD-846D-1A81C2027E9C}" type="presOf" srcId="{5EB541B7-E740-468A-A33B-A6A32C980FDA}" destId="{B2886E5A-C129-44B0-9824-DB93FADB3BE6}" srcOrd="0" destOrd="0" presId="urn:microsoft.com/office/officeart/2005/8/layout/lProcess2"/>
    <dgm:cxn modelId="{DDA1B106-9843-4A5D-BB76-5A35E725C1C4}" type="presOf" srcId="{6D9FA4B7-9E90-4D4C-A302-6A2C609A7B57}" destId="{946C5FA5-BEDF-4905-AF31-C73EB3DF2514}" srcOrd="1" destOrd="0" presId="urn:microsoft.com/office/officeart/2005/8/layout/lProcess2"/>
    <dgm:cxn modelId="{110956EF-5802-471C-8978-1595F4907F39}" type="presOf" srcId="{6D9FA4B7-9E90-4D4C-A302-6A2C609A7B57}" destId="{94C396CD-E88E-42B5-A06D-956BE32B9162}" srcOrd="0" destOrd="0" presId="urn:microsoft.com/office/officeart/2005/8/layout/lProcess2"/>
    <dgm:cxn modelId="{FC1119D9-68BC-4B1A-878B-971A516E72CE}" srcId="{6DCF6B75-182A-4500-94D1-34191DDB7B93}" destId="{52579688-5B58-4066-A4D5-DB782F85047D}" srcOrd="2" destOrd="0" parTransId="{73F9302C-D90E-490A-B267-4331C77E6EE7}" sibTransId="{D2274C48-9F2F-4E34-9CD8-286C3DF2FC89}"/>
    <dgm:cxn modelId="{0BE1DBBF-A45D-44C2-9499-CB910F2DD667}" type="presOf" srcId="{6DCF6B75-182A-4500-94D1-34191DDB7B93}" destId="{827CB15B-8DB0-4681-A624-F8FA16729F13}" srcOrd="0" destOrd="0" presId="urn:microsoft.com/office/officeart/2005/8/layout/lProcess2"/>
    <dgm:cxn modelId="{0E2A8B66-2AD7-4C98-90A3-0099A3120783}" srcId="{6D9FA4B7-9E90-4D4C-A302-6A2C609A7B57}" destId="{390D1343-C5BB-4875-99CD-3DB78406213B}" srcOrd="1" destOrd="0" parTransId="{B23FEEF9-D1D7-45EF-8F38-E3CC329AB879}" sibTransId="{507A363B-0C60-4AA0-B8FF-34909BF952F6}"/>
    <dgm:cxn modelId="{5E3E4FFE-F99B-4CB6-87E9-48C29133ABE8}" type="presOf" srcId="{9F73D71B-19FA-441B-9E29-326AFDFCCB90}" destId="{24F8E7BB-8317-4089-9DB4-A11B83BE61B6}" srcOrd="0" destOrd="0" presId="urn:microsoft.com/office/officeart/2005/8/layout/lProcess2"/>
    <dgm:cxn modelId="{AB658944-622C-4F02-B07C-52EA82B06D38}" srcId="{BAB33958-F6E9-47F4-9E53-6603B662B512}" destId="{03BB08C8-DD8F-4047-A01D-3E534AA5EC51}" srcOrd="0" destOrd="0" parTransId="{365AC117-6E47-44C5-AE83-27077E34BFF5}" sibTransId="{1709BE50-73E8-4DD5-8A23-8D2BC046F53A}"/>
    <dgm:cxn modelId="{6F8C9479-F2F4-4CDB-9A35-6191C05176EE}" srcId="{91EBAEC7-FD40-4F21-850E-55C2EA05976C}" destId="{6DCF6B75-182A-4500-94D1-34191DDB7B93}" srcOrd="0" destOrd="0" parTransId="{01F89C32-150D-4EE6-AC92-A6BD226CDE8E}" sibTransId="{58735DD0-2B74-4926-964F-0CBE1B6D9CE6}"/>
    <dgm:cxn modelId="{F15484B7-3C2A-49DF-A61E-65D1FF73E445}" type="presOf" srcId="{545F4598-6B99-49E5-84CC-8EBCED0F1DD0}" destId="{3DDD0844-E857-4A51-AD48-5C837F6E5DD8}" srcOrd="0" destOrd="0" presId="urn:microsoft.com/office/officeart/2005/8/layout/lProcess2"/>
    <dgm:cxn modelId="{C88EC0A9-C3EA-4293-83E7-61054D34FC60}" type="presParOf" srcId="{EFFEDAA6-FD95-4AA9-BB69-AF14C2CF09B3}" destId="{93770E0E-8FA9-4E5E-ADB5-0FB769F1C035}" srcOrd="0" destOrd="0" presId="urn:microsoft.com/office/officeart/2005/8/layout/lProcess2"/>
    <dgm:cxn modelId="{5826940D-C9A0-4D05-9852-1B45F0CE9323}" type="presParOf" srcId="{93770E0E-8FA9-4E5E-ADB5-0FB769F1C035}" destId="{827CB15B-8DB0-4681-A624-F8FA16729F13}" srcOrd="0" destOrd="0" presId="urn:microsoft.com/office/officeart/2005/8/layout/lProcess2"/>
    <dgm:cxn modelId="{4E4EC70C-093B-439F-B765-939FE7DCE74F}" type="presParOf" srcId="{93770E0E-8FA9-4E5E-ADB5-0FB769F1C035}" destId="{1C62D19E-C677-4EFD-9A4F-C9AF26BE722F}" srcOrd="1" destOrd="0" presId="urn:microsoft.com/office/officeart/2005/8/layout/lProcess2"/>
    <dgm:cxn modelId="{1DFD7CB9-D605-410D-8DC1-3C9CC6FE3E04}" type="presParOf" srcId="{93770E0E-8FA9-4E5E-ADB5-0FB769F1C035}" destId="{347BBB1B-05EE-449F-B072-BAF465775849}" srcOrd="2" destOrd="0" presId="urn:microsoft.com/office/officeart/2005/8/layout/lProcess2"/>
    <dgm:cxn modelId="{A474C449-649C-4F8E-914C-6B076E7ADEE6}" type="presParOf" srcId="{347BBB1B-05EE-449F-B072-BAF465775849}" destId="{15D2E8CC-8D83-4232-BCB4-FE1081FF1709}" srcOrd="0" destOrd="0" presId="urn:microsoft.com/office/officeart/2005/8/layout/lProcess2"/>
    <dgm:cxn modelId="{5082F7A5-E902-4615-B32C-5A29C87D0320}" type="presParOf" srcId="{15D2E8CC-8D83-4232-BCB4-FE1081FF1709}" destId="{24F8E7BB-8317-4089-9DB4-A11B83BE61B6}" srcOrd="0" destOrd="0" presId="urn:microsoft.com/office/officeart/2005/8/layout/lProcess2"/>
    <dgm:cxn modelId="{0901D60C-225A-4515-B212-E1C0E205D541}" type="presParOf" srcId="{15D2E8CC-8D83-4232-BCB4-FE1081FF1709}" destId="{9494E17F-E100-4308-AD49-39546608CDD1}" srcOrd="1" destOrd="0" presId="urn:microsoft.com/office/officeart/2005/8/layout/lProcess2"/>
    <dgm:cxn modelId="{C3092165-5331-4937-82C5-0D7633A95003}" type="presParOf" srcId="{15D2E8CC-8D83-4232-BCB4-FE1081FF1709}" destId="{B2886E5A-C129-44B0-9824-DB93FADB3BE6}" srcOrd="2" destOrd="0" presId="urn:microsoft.com/office/officeart/2005/8/layout/lProcess2"/>
    <dgm:cxn modelId="{CAB712EE-CF23-466C-BE8C-905D682BE2B9}" type="presParOf" srcId="{15D2E8CC-8D83-4232-BCB4-FE1081FF1709}" destId="{DF466C50-173E-4063-BE4C-FC92B65A1C31}" srcOrd="3" destOrd="0" presId="urn:microsoft.com/office/officeart/2005/8/layout/lProcess2"/>
    <dgm:cxn modelId="{FC431EBD-7EE9-4352-B55B-ACEC463A85B3}" type="presParOf" srcId="{15D2E8CC-8D83-4232-BCB4-FE1081FF1709}" destId="{B78DDAEE-F5A3-44EE-A21E-9B451244516E}" srcOrd="4" destOrd="0" presId="urn:microsoft.com/office/officeart/2005/8/layout/lProcess2"/>
    <dgm:cxn modelId="{EAA7E208-1C34-44C2-AF29-8218DA050DE5}" type="presParOf" srcId="{EFFEDAA6-FD95-4AA9-BB69-AF14C2CF09B3}" destId="{E70145D1-108C-41E9-A792-469BD4DB5B35}" srcOrd="1" destOrd="0" presId="urn:microsoft.com/office/officeart/2005/8/layout/lProcess2"/>
    <dgm:cxn modelId="{BDFF560F-4E91-4C97-B614-C855ED2360D8}" type="presParOf" srcId="{EFFEDAA6-FD95-4AA9-BB69-AF14C2CF09B3}" destId="{508806FA-6989-45D9-ADDE-52CAC5AF2D6E}" srcOrd="2" destOrd="0" presId="urn:microsoft.com/office/officeart/2005/8/layout/lProcess2"/>
    <dgm:cxn modelId="{6446CCE5-B56E-4072-AE6C-3928744EDD50}" type="presParOf" srcId="{508806FA-6989-45D9-ADDE-52CAC5AF2D6E}" destId="{67C44DF1-25A4-4892-95C5-A639C44DD631}" srcOrd="0" destOrd="0" presId="urn:microsoft.com/office/officeart/2005/8/layout/lProcess2"/>
    <dgm:cxn modelId="{FBA156A8-102C-4393-A3DF-53C34A07EE76}" type="presParOf" srcId="{508806FA-6989-45D9-ADDE-52CAC5AF2D6E}" destId="{2F0AA063-D2F4-4AFD-88F4-69BFAFD53A77}" srcOrd="1" destOrd="0" presId="urn:microsoft.com/office/officeart/2005/8/layout/lProcess2"/>
    <dgm:cxn modelId="{742C74C5-919B-4215-854B-B0C039FB5671}" type="presParOf" srcId="{508806FA-6989-45D9-ADDE-52CAC5AF2D6E}" destId="{EB5C4C5F-4E06-4598-84C5-48C264350E12}" srcOrd="2" destOrd="0" presId="urn:microsoft.com/office/officeart/2005/8/layout/lProcess2"/>
    <dgm:cxn modelId="{01EAFCF7-00D2-43D9-9B8B-E18CD721837D}" type="presParOf" srcId="{EB5C4C5F-4E06-4598-84C5-48C264350E12}" destId="{0C7B8965-94A0-4E24-8207-9D6F717CAD73}" srcOrd="0" destOrd="0" presId="urn:microsoft.com/office/officeart/2005/8/layout/lProcess2"/>
    <dgm:cxn modelId="{92BA3850-E099-4610-930B-4F394C9AF93B}" type="presParOf" srcId="{0C7B8965-94A0-4E24-8207-9D6F717CAD73}" destId="{B68A2AC7-6C1A-419B-A2AC-F57976B58B16}" srcOrd="0" destOrd="0" presId="urn:microsoft.com/office/officeart/2005/8/layout/lProcess2"/>
    <dgm:cxn modelId="{AAE82910-3BB3-40A7-A790-F8439553DC47}" type="presParOf" srcId="{0C7B8965-94A0-4E24-8207-9D6F717CAD73}" destId="{F59F27C8-A65A-4D12-8CA4-FD346AEFC317}" srcOrd="1" destOrd="0" presId="urn:microsoft.com/office/officeart/2005/8/layout/lProcess2"/>
    <dgm:cxn modelId="{C7A8C9F4-1328-4A6F-AA4C-B1D624146EED}" type="presParOf" srcId="{0C7B8965-94A0-4E24-8207-9D6F717CAD73}" destId="{3DDD0844-E857-4A51-AD48-5C837F6E5DD8}" srcOrd="2" destOrd="0" presId="urn:microsoft.com/office/officeart/2005/8/layout/lProcess2"/>
    <dgm:cxn modelId="{27081381-9FEB-4F9D-B0FC-D0D57E3E6A63}" type="presParOf" srcId="{0C7B8965-94A0-4E24-8207-9D6F717CAD73}" destId="{D84E0561-904E-4075-AD9D-66A69627943F}" srcOrd="3" destOrd="0" presId="urn:microsoft.com/office/officeart/2005/8/layout/lProcess2"/>
    <dgm:cxn modelId="{3E54E1E8-5EDA-4054-86B4-DDAC4BE79322}" type="presParOf" srcId="{0C7B8965-94A0-4E24-8207-9D6F717CAD73}" destId="{402BA72D-05B0-4326-A647-C41541B5D405}" srcOrd="4" destOrd="0" presId="urn:microsoft.com/office/officeart/2005/8/layout/lProcess2"/>
    <dgm:cxn modelId="{8250508A-8B60-4B8A-9F21-F4C08B2DB71B}" type="presParOf" srcId="{EFFEDAA6-FD95-4AA9-BB69-AF14C2CF09B3}" destId="{116D2BDF-E454-488D-87BE-F7EF4C9330B0}" srcOrd="3" destOrd="0" presId="urn:microsoft.com/office/officeart/2005/8/layout/lProcess2"/>
    <dgm:cxn modelId="{E4CC464D-416B-4C2A-B208-4837E4A3BEA3}" type="presParOf" srcId="{EFFEDAA6-FD95-4AA9-BB69-AF14C2CF09B3}" destId="{B3213930-D2B1-4840-A905-B9426109F888}" srcOrd="4" destOrd="0" presId="urn:microsoft.com/office/officeart/2005/8/layout/lProcess2"/>
    <dgm:cxn modelId="{EB16BB64-68CA-460A-A758-9B88DAA516CC}" type="presParOf" srcId="{B3213930-D2B1-4840-A905-B9426109F888}" destId="{94C396CD-E88E-42B5-A06D-956BE32B9162}" srcOrd="0" destOrd="0" presId="urn:microsoft.com/office/officeart/2005/8/layout/lProcess2"/>
    <dgm:cxn modelId="{8E3BF89F-9090-4590-8ABF-DCB4C13170CD}" type="presParOf" srcId="{B3213930-D2B1-4840-A905-B9426109F888}" destId="{946C5FA5-BEDF-4905-AF31-C73EB3DF2514}" srcOrd="1" destOrd="0" presId="urn:microsoft.com/office/officeart/2005/8/layout/lProcess2"/>
    <dgm:cxn modelId="{DDACF9AA-FE9B-4E7C-AD14-7B4841CEDFCE}" type="presParOf" srcId="{B3213930-D2B1-4840-A905-B9426109F888}" destId="{CF9E943F-A7F8-4F8C-87FD-E05718A363FA}" srcOrd="2" destOrd="0" presId="urn:microsoft.com/office/officeart/2005/8/layout/lProcess2"/>
    <dgm:cxn modelId="{ECFDDAAF-5D5A-48E8-9F20-6DE7ABABED1F}" type="presParOf" srcId="{CF9E943F-A7F8-4F8C-87FD-E05718A363FA}" destId="{CF761136-67DC-4778-9103-ED66A5670A14}" srcOrd="0" destOrd="0" presId="urn:microsoft.com/office/officeart/2005/8/layout/lProcess2"/>
    <dgm:cxn modelId="{CCE601F1-CE4E-4D67-8232-F0D844B0CA23}" type="presParOf" srcId="{CF761136-67DC-4778-9103-ED66A5670A14}" destId="{277A24D8-3235-4C73-9598-BDCE111E2D5C}" srcOrd="0" destOrd="0" presId="urn:microsoft.com/office/officeart/2005/8/layout/lProcess2"/>
    <dgm:cxn modelId="{9420A0AA-2F8E-4228-ABDE-45CBA7F21E93}" type="presParOf" srcId="{CF761136-67DC-4778-9103-ED66A5670A14}" destId="{B06CB4B0-98DD-447D-B65D-5E2C34FB3604}" srcOrd="1" destOrd="0" presId="urn:microsoft.com/office/officeart/2005/8/layout/lProcess2"/>
    <dgm:cxn modelId="{AA1426F5-0E27-401A-86D3-B205D9B45165}" type="presParOf" srcId="{CF761136-67DC-4778-9103-ED66A5670A14}" destId="{1C8CABF8-34E6-4E5D-A60E-BABCC3FF3AA9}" srcOrd="2" destOrd="0" presId="urn:microsoft.com/office/officeart/2005/8/layout/lProcess2"/>
    <dgm:cxn modelId="{63BEBFEC-166D-46DF-8B39-2394023D640D}" type="presParOf" srcId="{CF761136-67DC-4778-9103-ED66A5670A14}" destId="{55504AEB-C63A-48F3-BDFF-62E72629F9EE}" srcOrd="3" destOrd="0" presId="urn:microsoft.com/office/officeart/2005/8/layout/lProcess2"/>
    <dgm:cxn modelId="{98D57B9B-F975-430B-AFE6-C2CF541BD773}" type="presParOf" srcId="{CF761136-67DC-4778-9103-ED66A5670A14}" destId="{F1E1FF84-1DD5-4B7D-8D15-87D52637266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06B3DD-B7B2-4ACC-A741-696A151A7EE6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5CDC82-B9B5-456D-A692-0106D7DDE18B}">
      <dgm:prSet phldrT="[Text]" custT="1"/>
      <dgm:spPr/>
      <dgm:t>
        <a:bodyPr/>
        <a:lstStyle/>
        <a:p>
          <a:r>
            <a:rPr lang="en-US" sz="1600" b="1" dirty="0" smtClean="0"/>
            <a:t>Inappropriate use of medications</a:t>
          </a:r>
          <a:endParaRPr lang="en-US" sz="1600" b="1" dirty="0"/>
        </a:p>
      </dgm:t>
    </dgm:pt>
    <dgm:pt modelId="{E7422B87-8FFC-4855-AB0F-CF57588F4173}" type="parTrans" cxnId="{2BD4915E-DEB4-4DB8-9580-E52C046EF089}">
      <dgm:prSet/>
      <dgm:spPr/>
      <dgm:t>
        <a:bodyPr/>
        <a:lstStyle/>
        <a:p>
          <a:endParaRPr lang="en-US"/>
        </a:p>
      </dgm:t>
    </dgm:pt>
    <dgm:pt modelId="{5D05945F-4617-465F-A36E-D92058DE4AC3}" type="sibTrans" cxnId="{2BD4915E-DEB4-4DB8-9580-E52C046EF089}">
      <dgm:prSet/>
      <dgm:spPr/>
      <dgm:t>
        <a:bodyPr/>
        <a:lstStyle/>
        <a:p>
          <a:endParaRPr lang="en-US"/>
        </a:p>
      </dgm:t>
    </dgm:pt>
    <dgm:pt modelId="{9E753066-EFAC-4C4D-A7FB-F8E531D401AE}">
      <dgm:prSet phldrT="[Text]" custT="1"/>
      <dgm:spPr/>
      <dgm:t>
        <a:bodyPr/>
        <a:lstStyle/>
        <a:p>
          <a:r>
            <a:rPr lang="en-US" sz="1600" b="1" dirty="0" smtClean="0"/>
            <a:t>Ignoring calls for help</a:t>
          </a:r>
          <a:endParaRPr lang="en-US" sz="1600" b="1" dirty="0"/>
        </a:p>
      </dgm:t>
    </dgm:pt>
    <dgm:pt modelId="{FA05216B-4DF4-4C61-AE8C-E12DDC64FACF}" type="parTrans" cxnId="{1AF600D0-1E47-4D3C-B24B-6FF962A559A0}">
      <dgm:prSet/>
      <dgm:spPr/>
      <dgm:t>
        <a:bodyPr/>
        <a:lstStyle/>
        <a:p>
          <a:endParaRPr lang="en-US"/>
        </a:p>
      </dgm:t>
    </dgm:pt>
    <dgm:pt modelId="{908B3534-42EA-46CB-A1E4-CA29FAFBB826}" type="sibTrans" cxnId="{1AF600D0-1E47-4D3C-B24B-6FF962A559A0}">
      <dgm:prSet/>
      <dgm:spPr/>
      <dgm:t>
        <a:bodyPr/>
        <a:lstStyle/>
        <a:p>
          <a:endParaRPr lang="en-US"/>
        </a:p>
      </dgm:t>
    </dgm:pt>
    <dgm:pt modelId="{C0E47293-F22B-4169-88FC-8EE103E81C0A}">
      <dgm:prSet phldrT="[Text]" custT="1"/>
      <dgm:spPr/>
      <dgm:t>
        <a:bodyPr/>
        <a:lstStyle/>
        <a:p>
          <a:r>
            <a:rPr lang="en-US" sz="1600" b="1" dirty="0" smtClean="0"/>
            <a:t>Sexual abuse</a:t>
          </a:r>
          <a:endParaRPr lang="en-US" sz="1600" b="1" dirty="0"/>
        </a:p>
      </dgm:t>
    </dgm:pt>
    <dgm:pt modelId="{A861A7F4-4E11-4871-93A1-A48CD9C2764C}" type="parTrans" cxnId="{F39C9126-BF1C-4AC0-A926-8C59B3A2237C}">
      <dgm:prSet/>
      <dgm:spPr/>
      <dgm:t>
        <a:bodyPr/>
        <a:lstStyle/>
        <a:p>
          <a:endParaRPr lang="en-US"/>
        </a:p>
      </dgm:t>
    </dgm:pt>
    <dgm:pt modelId="{E9862D5D-3396-4339-B17C-90991B0C4E14}" type="sibTrans" cxnId="{F39C9126-BF1C-4AC0-A926-8C59B3A2237C}">
      <dgm:prSet/>
      <dgm:spPr/>
      <dgm:t>
        <a:bodyPr/>
        <a:lstStyle/>
        <a:p>
          <a:endParaRPr lang="en-US"/>
        </a:p>
      </dgm:t>
    </dgm:pt>
    <dgm:pt modelId="{3D005D15-7655-4A16-9615-F94F706E0630}">
      <dgm:prSet phldrT="[Text]" custT="1"/>
      <dgm:spPr/>
      <dgm:t>
        <a:bodyPr/>
        <a:lstStyle/>
        <a:p>
          <a:r>
            <a:rPr lang="en-US" sz="1600" b="1" dirty="0" smtClean="0"/>
            <a:t>Theft of money or property</a:t>
          </a:r>
          <a:endParaRPr lang="en-US" sz="1600" b="1" dirty="0"/>
        </a:p>
      </dgm:t>
    </dgm:pt>
    <dgm:pt modelId="{E4426A57-731B-45A6-86B3-31FFB6AB99C7}" type="parTrans" cxnId="{2D1D99EC-AF91-4D33-AF0C-9A2C350ED1BB}">
      <dgm:prSet/>
      <dgm:spPr/>
      <dgm:t>
        <a:bodyPr/>
        <a:lstStyle/>
        <a:p>
          <a:endParaRPr lang="en-US"/>
        </a:p>
      </dgm:t>
    </dgm:pt>
    <dgm:pt modelId="{27C1DF72-F3D4-4B5C-8F0F-B3B88FD1FDE7}" type="sibTrans" cxnId="{2D1D99EC-AF91-4D33-AF0C-9A2C350ED1BB}">
      <dgm:prSet/>
      <dgm:spPr/>
      <dgm:t>
        <a:bodyPr/>
        <a:lstStyle/>
        <a:p>
          <a:endParaRPr lang="en-US"/>
        </a:p>
      </dgm:t>
    </dgm:pt>
    <dgm:pt modelId="{8102CBA1-D96F-43F1-97FC-00493F7644F0}">
      <dgm:prSet phldrT="[Text]" custT="1"/>
      <dgm:spPr/>
      <dgm:t>
        <a:bodyPr/>
        <a:lstStyle/>
        <a:p>
          <a:r>
            <a:rPr lang="en-US" sz="1600" b="1" dirty="0" smtClean="0"/>
            <a:t>Failure to provide food, water, or basic hygiene</a:t>
          </a:r>
          <a:endParaRPr lang="en-US" sz="1600" b="1" dirty="0"/>
        </a:p>
      </dgm:t>
    </dgm:pt>
    <dgm:pt modelId="{65F0E336-0347-48B9-9537-83E96FEF2C57}" type="parTrans" cxnId="{0597D04E-C4DD-41C8-A263-2A2D7E87DFD4}">
      <dgm:prSet/>
      <dgm:spPr/>
      <dgm:t>
        <a:bodyPr/>
        <a:lstStyle/>
        <a:p>
          <a:endParaRPr lang="en-US"/>
        </a:p>
      </dgm:t>
    </dgm:pt>
    <dgm:pt modelId="{52B1B51A-DE20-444D-A1D9-459AA2AD7AC3}" type="sibTrans" cxnId="{0597D04E-C4DD-41C8-A263-2A2D7E87DFD4}">
      <dgm:prSet/>
      <dgm:spPr/>
      <dgm:t>
        <a:bodyPr/>
        <a:lstStyle/>
        <a:p>
          <a:endParaRPr lang="en-US"/>
        </a:p>
      </dgm:t>
    </dgm:pt>
    <dgm:pt modelId="{44EBF69A-49CA-47AF-B74E-C7DD1BC2198E}" type="pres">
      <dgm:prSet presAssocID="{F806B3DD-B7B2-4ACC-A741-696A151A7E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75B59-3B07-4B41-ABDD-53FD05F72DA0}" type="pres">
      <dgm:prSet presAssocID="{615CDC82-B9B5-456D-A692-0106D7DDE18B}" presName="node" presStyleLbl="node1" presStyleIdx="0" presStyleCnt="5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en-US"/>
        </a:p>
      </dgm:t>
    </dgm:pt>
    <dgm:pt modelId="{18EDAA24-5E76-4274-AEBB-2E5733869FFE}" type="pres">
      <dgm:prSet presAssocID="{5D05945F-4617-465F-A36E-D92058DE4AC3}" presName="sibTrans" presStyleCnt="0"/>
      <dgm:spPr/>
    </dgm:pt>
    <dgm:pt modelId="{ABF0426A-A2E5-4034-BC07-3ED59B2A1084}" type="pres">
      <dgm:prSet presAssocID="{9E753066-EFAC-4C4D-A7FB-F8E531D401AE}" presName="node" presStyleLbl="node1" presStyleIdx="1" presStyleCnt="5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en-US"/>
        </a:p>
      </dgm:t>
    </dgm:pt>
    <dgm:pt modelId="{61AAFF10-F528-4069-95B6-EFFCAA895E24}" type="pres">
      <dgm:prSet presAssocID="{908B3534-42EA-46CB-A1E4-CA29FAFBB826}" presName="sibTrans" presStyleCnt="0"/>
      <dgm:spPr/>
    </dgm:pt>
    <dgm:pt modelId="{C6197E27-D15A-4439-8DC5-49709AD38991}" type="pres">
      <dgm:prSet presAssocID="{C0E47293-F22B-4169-88FC-8EE103E81C0A}" presName="node" presStyleLbl="node1" presStyleIdx="2" presStyleCnt="5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en-US"/>
        </a:p>
      </dgm:t>
    </dgm:pt>
    <dgm:pt modelId="{7BA62BBA-5099-4556-B45C-F9877EC9CE37}" type="pres">
      <dgm:prSet presAssocID="{E9862D5D-3396-4339-B17C-90991B0C4E14}" presName="sibTrans" presStyleCnt="0"/>
      <dgm:spPr/>
    </dgm:pt>
    <dgm:pt modelId="{B609C2BA-1FC2-475B-821A-391B6492502B}" type="pres">
      <dgm:prSet presAssocID="{3D005D15-7655-4A16-9615-F94F706E0630}" presName="node" presStyleLbl="node1" presStyleIdx="3" presStyleCnt="5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en-US"/>
        </a:p>
      </dgm:t>
    </dgm:pt>
    <dgm:pt modelId="{6BD0812B-9CA9-47D0-83FF-85BFA7C14AD5}" type="pres">
      <dgm:prSet presAssocID="{27C1DF72-F3D4-4B5C-8F0F-B3B88FD1FDE7}" presName="sibTrans" presStyleCnt="0"/>
      <dgm:spPr/>
    </dgm:pt>
    <dgm:pt modelId="{0BAA22D6-C805-424E-8ECC-64C48C6CA624}" type="pres">
      <dgm:prSet presAssocID="{8102CBA1-D96F-43F1-97FC-00493F7644F0}" presName="node" presStyleLbl="node1" presStyleIdx="4" presStyleCnt="5">
        <dgm:presLayoutVars>
          <dgm:bulletEnabled val="1"/>
        </dgm:presLayoutVars>
      </dgm:prSet>
      <dgm:spPr>
        <a:prstGeom prst="bracePair">
          <a:avLst/>
        </a:prstGeom>
      </dgm:spPr>
      <dgm:t>
        <a:bodyPr/>
        <a:lstStyle/>
        <a:p>
          <a:endParaRPr lang="en-US"/>
        </a:p>
      </dgm:t>
    </dgm:pt>
  </dgm:ptLst>
  <dgm:cxnLst>
    <dgm:cxn modelId="{1AF600D0-1E47-4D3C-B24B-6FF962A559A0}" srcId="{F806B3DD-B7B2-4ACC-A741-696A151A7EE6}" destId="{9E753066-EFAC-4C4D-A7FB-F8E531D401AE}" srcOrd="1" destOrd="0" parTransId="{FA05216B-4DF4-4C61-AE8C-E12DDC64FACF}" sibTransId="{908B3534-42EA-46CB-A1E4-CA29FAFBB826}"/>
    <dgm:cxn modelId="{10B8EBB4-8C2E-4407-8E5D-1F3C39208678}" type="presOf" srcId="{8102CBA1-D96F-43F1-97FC-00493F7644F0}" destId="{0BAA22D6-C805-424E-8ECC-64C48C6CA624}" srcOrd="0" destOrd="0" presId="urn:microsoft.com/office/officeart/2005/8/layout/hList6"/>
    <dgm:cxn modelId="{F9B09016-9919-4FAB-A063-D403BF38768E}" type="presOf" srcId="{615CDC82-B9B5-456D-A692-0106D7DDE18B}" destId="{AF675B59-3B07-4B41-ABDD-53FD05F72DA0}" srcOrd="0" destOrd="0" presId="urn:microsoft.com/office/officeart/2005/8/layout/hList6"/>
    <dgm:cxn modelId="{F39C9126-BF1C-4AC0-A926-8C59B3A2237C}" srcId="{F806B3DD-B7B2-4ACC-A741-696A151A7EE6}" destId="{C0E47293-F22B-4169-88FC-8EE103E81C0A}" srcOrd="2" destOrd="0" parTransId="{A861A7F4-4E11-4871-93A1-A48CD9C2764C}" sibTransId="{E9862D5D-3396-4339-B17C-90991B0C4E14}"/>
    <dgm:cxn modelId="{0597D04E-C4DD-41C8-A263-2A2D7E87DFD4}" srcId="{F806B3DD-B7B2-4ACC-A741-696A151A7EE6}" destId="{8102CBA1-D96F-43F1-97FC-00493F7644F0}" srcOrd="4" destOrd="0" parTransId="{65F0E336-0347-48B9-9537-83E96FEF2C57}" sibTransId="{52B1B51A-DE20-444D-A1D9-459AA2AD7AC3}"/>
    <dgm:cxn modelId="{66E50FF2-72CC-4652-A293-4F1D8DC406C3}" type="presOf" srcId="{9E753066-EFAC-4C4D-A7FB-F8E531D401AE}" destId="{ABF0426A-A2E5-4034-BC07-3ED59B2A1084}" srcOrd="0" destOrd="0" presId="urn:microsoft.com/office/officeart/2005/8/layout/hList6"/>
    <dgm:cxn modelId="{5FE9B0D9-C812-412E-BE62-BB3D2D2B4871}" type="presOf" srcId="{F806B3DD-B7B2-4ACC-A741-696A151A7EE6}" destId="{44EBF69A-49CA-47AF-B74E-C7DD1BC2198E}" srcOrd="0" destOrd="0" presId="urn:microsoft.com/office/officeart/2005/8/layout/hList6"/>
    <dgm:cxn modelId="{2BD4915E-DEB4-4DB8-9580-E52C046EF089}" srcId="{F806B3DD-B7B2-4ACC-A741-696A151A7EE6}" destId="{615CDC82-B9B5-456D-A692-0106D7DDE18B}" srcOrd="0" destOrd="0" parTransId="{E7422B87-8FFC-4855-AB0F-CF57588F4173}" sibTransId="{5D05945F-4617-465F-A36E-D92058DE4AC3}"/>
    <dgm:cxn modelId="{4E7930C6-8F94-4500-A99C-E1937709FBB3}" type="presOf" srcId="{C0E47293-F22B-4169-88FC-8EE103E81C0A}" destId="{C6197E27-D15A-4439-8DC5-49709AD38991}" srcOrd="0" destOrd="0" presId="urn:microsoft.com/office/officeart/2005/8/layout/hList6"/>
    <dgm:cxn modelId="{981F80F1-5738-4B04-8681-201257268E49}" type="presOf" srcId="{3D005D15-7655-4A16-9615-F94F706E0630}" destId="{B609C2BA-1FC2-475B-821A-391B6492502B}" srcOrd="0" destOrd="0" presId="urn:microsoft.com/office/officeart/2005/8/layout/hList6"/>
    <dgm:cxn modelId="{2D1D99EC-AF91-4D33-AF0C-9A2C350ED1BB}" srcId="{F806B3DD-B7B2-4ACC-A741-696A151A7EE6}" destId="{3D005D15-7655-4A16-9615-F94F706E0630}" srcOrd="3" destOrd="0" parTransId="{E4426A57-731B-45A6-86B3-31FFB6AB99C7}" sibTransId="{27C1DF72-F3D4-4B5C-8F0F-B3B88FD1FDE7}"/>
    <dgm:cxn modelId="{B6413BA5-6BBF-4736-B32B-3725DC1BA662}" type="presParOf" srcId="{44EBF69A-49CA-47AF-B74E-C7DD1BC2198E}" destId="{AF675B59-3B07-4B41-ABDD-53FD05F72DA0}" srcOrd="0" destOrd="0" presId="urn:microsoft.com/office/officeart/2005/8/layout/hList6"/>
    <dgm:cxn modelId="{C9762177-795C-41A2-B39E-95D4A5C7F0AF}" type="presParOf" srcId="{44EBF69A-49CA-47AF-B74E-C7DD1BC2198E}" destId="{18EDAA24-5E76-4274-AEBB-2E5733869FFE}" srcOrd="1" destOrd="0" presId="urn:microsoft.com/office/officeart/2005/8/layout/hList6"/>
    <dgm:cxn modelId="{7BA70691-239F-43BF-9F05-CEE67C191CEB}" type="presParOf" srcId="{44EBF69A-49CA-47AF-B74E-C7DD1BC2198E}" destId="{ABF0426A-A2E5-4034-BC07-3ED59B2A1084}" srcOrd="2" destOrd="0" presId="urn:microsoft.com/office/officeart/2005/8/layout/hList6"/>
    <dgm:cxn modelId="{B2DB125E-FAF7-40F2-82B2-A8D8BDBF7024}" type="presParOf" srcId="{44EBF69A-49CA-47AF-B74E-C7DD1BC2198E}" destId="{61AAFF10-F528-4069-95B6-EFFCAA895E24}" srcOrd="3" destOrd="0" presId="urn:microsoft.com/office/officeart/2005/8/layout/hList6"/>
    <dgm:cxn modelId="{12F0BD78-3D4C-4EDB-819E-2073DC8C0ECF}" type="presParOf" srcId="{44EBF69A-49CA-47AF-B74E-C7DD1BC2198E}" destId="{C6197E27-D15A-4439-8DC5-49709AD38991}" srcOrd="4" destOrd="0" presId="urn:microsoft.com/office/officeart/2005/8/layout/hList6"/>
    <dgm:cxn modelId="{9981D94E-1719-492F-A850-3E7D2C53DC08}" type="presParOf" srcId="{44EBF69A-49CA-47AF-B74E-C7DD1BC2198E}" destId="{7BA62BBA-5099-4556-B45C-F9877EC9CE37}" srcOrd="5" destOrd="0" presId="urn:microsoft.com/office/officeart/2005/8/layout/hList6"/>
    <dgm:cxn modelId="{016F79BB-E3E6-45A5-9F15-EEEFEFC755DE}" type="presParOf" srcId="{44EBF69A-49CA-47AF-B74E-C7DD1BC2198E}" destId="{B609C2BA-1FC2-475B-821A-391B6492502B}" srcOrd="6" destOrd="0" presId="urn:microsoft.com/office/officeart/2005/8/layout/hList6"/>
    <dgm:cxn modelId="{5898DBCE-58DA-421A-9532-91B559E0725D}" type="presParOf" srcId="{44EBF69A-49CA-47AF-B74E-C7DD1BC2198E}" destId="{6BD0812B-9CA9-47D0-83FF-85BFA7C14AD5}" srcOrd="7" destOrd="0" presId="urn:microsoft.com/office/officeart/2005/8/layout/hList6"/>
    <dgm:cxn modelId="{3A13B9DC-7DC5-4AF7-AD7C-A80D846509F5}" type="presParOf" srcId="{44EBF69A-49CA-47AF-B74E-C7DD1BC2198E}" destId="{0BAA22D6-C805-424E-8ECC-64C48C6CA62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3E674-F43B-46DB-847B-F0E6498C264F}">
      <dsp:nvSpPr>
        <dsp:cNvPr id="0" name=""/>
        <dsp:cNvSpPr/>
      </dsp:nvSpPr>
      <dsp:spPr>
        <a:xfrm>
          <a:off x="3266" y="495356"/>
          <a:ext cx="1963861" cy="6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Individual risk factors</a:t>
          </a:r>
          <a:endParaRPr lang="en-US" sz="1900" b="1" kern="1200" dirty="0"/>
        </a:p>
      </dsp:txBody>
      <dsp:txXfrm>
        <a:off x="3266" y="495356"/>
        <a:ext cx="1963861" cy="688717"/>
      </dsp:txXfrm>
    </dsp:sp>
    <dsp:sp modelId="{DBA06667-B2C0-4D2E-BAFF-3A4D0A6952BF}">
      <dsp:nvSpPr>
        <dsp:cNvPr id="0" name=""/>
        <dsp:cNvSpPr/>
      </dsp:nvSpPr>
      <dsp:spPr>
        <a:xfrm>
          <a:off x="3266" y="1184073"/>
          <a:ext cx="1963861" cy="2816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Uncontrolled behavior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Exposure to violence and abuse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Discrimination  and prejudice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Physical or mental illness</a:t>
          </a:r>
          <a:endParaRPr lang="en-US" sz="1900" kern="1200" dirty="0"/>
        </a:p>
      </dsp:txBody>
      <dsp:txXfrm>
        <a:off x="3266" y="1184073"/>
        <a:ext cx="1963861" cy="2816369"/>
      </dsp:txXfrm>
    </dsp:sp>
    <dsp:sp modelId="{6CFF6EC8-7409-4721-ABEF-18B996D38E2E}">
      <dsp:nvSpPr>
        <dsp:cNvPr id="0" name=""/>
        <dsp:cNvSpPr/>
      </dsp:nvSpPr>
      <dsp:spPr>
        <a:xfrm>
          <a:off x="2242068" y="495356"/>
          <a:ext cx="1963861" cy="6887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Family risk factors</a:t>
          </a:r>
          <a:endParaRPr lang="en-US" sz="1900" b="1" kern="1200" dirty="0"/>
        </a:p>
      </dsp:txBody>
      <dsp:txXfrm>
        <a:off x="2242068" y="495356"/>
        <a:ext cx="1963861" cy="688717"/>
      </dsp:txXfrm>
    </dsp:sp>
    <dsp:sp modelId="{365816C0-4EAD-4C29-83EF-1CC4EE28FDF7}">
      <dsp:nvSpPr>
        <dsp:cNvPr id="0" name=""/>
        <dsp:cNvSpPr/>
      </dsp:nvSpPr>
      <dsp:spPr>
        <a:xfrm>
          <a:off x="2242068" y="1184073"/>
          <a:ext cx="1963861" cy="28163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Too harsh, too lenient, or inconsistent discipline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Parental misuse of illegal substances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Access to weapons</a:t>
          </a:r>
          <a:endParaRPr lang="en-US" sz="1900" kern="1200" dirty="0"/>
        </a:p>
      </dsp:txBody>
      <dsp:txXfrm>
        <a:off x="2242068" y="1184073"/>
        <a:ext cx="1963861" cy="2816369"/>
      </dsp:txXfrm>
    </dsp:sp>
    <dsp:sp modelId="{79CE727C-BA63-4310-94C0-78A3AB2F5409}">
      <dsp:nvSpPr>
        <dsp:cNvPr id="0" name=""/>
        <dsp:cNvSpPr/>
      </dsp:nvSpPr>
      <dsp:spPr>
        <a:xfrm>
          <a:off x="4480870" y="495356"/>
          <a:ext cx="1963861" cy="6887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Peer and social risk factors</a:t>
          </a:r>
          <a:endParaRPr lang="en-US" sz="1900" b="1" kern="1200" dirty="0"/>
        </a:p>
      </dsp:txBody>
      <dsp:txXfrm>
        <a:off x="4480870" y="495356"/>
        <a:ext cx="1963861" cy="688717"/>
      </dsp:txXfrm>
    </dsp:sp>
    <dsp:sp modelId="{AFBEAA5F-E41F-4039-81C0-BE15B9F16665}">
      <dsp:nvSpPr>
        <dsp:cNvPr id="0" name=""/>
        <dsp:cNvSpPr/>
      </dsp:nvSpPr>
      <dsp:spPr>
        <a:xfrm>
          <a:off x="4480870" y="1184073"/>
          <a:ext cx="1963861" cy="28163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Peer rejection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Peer pressure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Little interest or involvement in school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Poor academic performance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Involvement in gangs</a:t>
          </a:r>
          <a:endParaRPr lang="en-US" sz="1900" kern="1200" dirty="0"/>
        </a:p>
      </dsp:txBody>
      <dsp:txXfrm>
        <a:off x="4480870" y="1184073"/>
        <a:ext cx="1963861" cy="2816369"/>
      </dsp:txXfrm>
    </dsp:sp>
    <dsp:sp modelId="{4F103176-C5C6-4848-8574-FA8C8522E727}">
      <dsp:nvSpPr>
        <dsp:cNvPr id="0" name=""/>
        <dsp:cNvSpPr/>
      </dsp:nvSpPr>
      <dsp:spPr>
        <a:xfrm>
          <a:off x="6719672" y="495356"/>
          <a:ext cx="1963861" cy="6887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Community risk factors</a:t>
          </a:r>
          <a:endParaRPr lang="en-US" sz="1900" b="1" kern="1200" dirty="0"/>
        </a:p>
      </dsp:txBody>
      <dsp:txXfrm>
        <a:off x="6719672" y="495356"/>
        <a:ext cx="1963861" cy="688717"/>
      </dsp:txXfrm>
    </dsp:sp>
    <dsp:sp modelId="{49366E58-B28C-456A-81DA-8897972B4D87}">
      <dsp:nvSpPr>
        <dsp:cNvPr id="0" name=""/>
        <dsp:cNvSpPr/>
      </dsp:nvSpPr>
      <dsp:spPr>
        <a:xfrm>
          <a:off x="6719672" y="1184073"/>
          <a:ext cx="1963861" cy="28163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Lack of economic opportunities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Poverty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Lack of social services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crime and unemployment rates</a:t>
          </a:r>
          <a:endParaRPr lang="en-US" sz="1900" kern="1200" dirty="0"/>
        </a:p>
      </dsp:txBody>
      <dsp:txXfrm>
        <a:off x="6719672" y="1184073"/>
        <a:ext cx="1963861" cy="2816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63A8-9DC2-4B0B-ABB4-1FB7942B7AB5}">
      <dsp:nvSpPr>
        <dsp:cNvPr id="0" name=""/>
        <dsp:cNvSpPr/>
      </dsp:nvSpPr>
      <dsp:spPr>
        <a:xfrm rot="205974">
          <a:off x="1418358" y="-425220"/>
          <a:ext cx="3630451" cy="3349310"/>
        </a:xfrm>
        <a:prstGeom prst="circularArrow">
          <a:avLst>
            <a:gd name="adj1" fmla="val 4668"/>
            <a:gd name="adj2" fmla="val 272909"/>
            <a:gd name="adj3" fmla="val 11628690"/>
            <a:gd name="adj4" fmla="val 18923410"/>
            <a:gd name="adj5" fmla="val 4847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EF99B-1BD1-4C30-8143-BF453B38B1E4}">
      <dsp:nvSpPr>
        <dsp:cNvPr id="0" name=""/>
        <dsp:cNvSpPr/>
      </dsp:nvSpPr>
      <dsp:spPr>
        <a:xfrm>
          <a:off x="1845118" y="1298"/>
          <a:ext cx="2776931" cy="10752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Calm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Abuser acts like abuse never happened and may give gifts</a:t>
          </a:r>
          <a:endParaRPr lang="en-US" sz="1400" kern="1200" dirty="0"/>
        </a:p>
      </dsp:txBody>
      <dsp:txXfrm>
        <a:off x="1897606" y="53786"/>
        <a:ext cx="2671955" cy="970253"/>
      </dsp:txXfrm>
    </dsp:sp>
    <dsp:sp modelId="{204317BB-A9B4-4D4B-9ACB-F7C30C67E3E6}">
      <dsp:nvSpPr>
        <dsp:cNvPr id="0" name=""/>
        <dsp:cNvSpPr/>
      </dsp:nvSpPr>
      <dsp:spPr>
        <a:xfrm>
          <a:off x="3254835" y="1203923"/>
          <a:ext cx="2776931" cy="10752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Tension building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Abuser grows angry and victim is “walking on eggshells”</a:t>
          </a:r>
          <a:endParaRPr lang="en-US" sz="1400" kern="1200" dirty="0"/>
        </a:p>
      </dsp:txBody>
      <dsp:txXfrm>
        <a:off x="3307323" y="1256411"/>
        <a:ext cx="2671955" cy="970253"/>
      </dsp:txXfrm>
    </dsp:sp>
    <dsp:sp modelId="{3A0445EA-E44F-4E64-AEC4-8B5811BBC0D5}">
      <dsp:nvSpPr>
        <dsp:cNvPr id="0" name=""/>
        <dsp:cNvSpPr/>
      </dsp:nvSpPr>
      <dsp:spPr>
        <a:xfrm>
          <a:off x="1845118" y="2406548"/>
          <a:ext cx="2776931" cy="10752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Incident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Abuse (of any type) occurs</a:t>
          </a:r>
          <a:endParaRPr lang="en-US" sz="1400" kern="1200" dirty="0"/>
        </a:p>
      </dsp:txBody>
      <dsp:txXfrm>
        <a:off x="1897606" y="2459036"/>
        <a:ext cx="2671955" cy="970253"/>
      </dsp:txXfrm>
    </dsp:sp>
    <dsp:sp modelId="{1F3174DA-D08A-47E6-A569-5979D8BE8B08}">
      <dsp:nvSpPr>
        <dsp:cNvPr id="0" name=""/>
        <dsp:cNvSpPr/>
      </dsp:nvSpPr>
      <dsp:spPr>
        <a:xfrm>
          <a:off x="346647" y="1203923"/>
          <a:ext cx="2776931" cy="10752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Reconciliation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Abuser apologizes, blames victim, or denies abuse occurred</a:t>
          </a:r>
          <a:endParaRPr lang="en-US" sz="1400" kern="1200" dirty="0"/>
        </a:p>
      </dsp:txBody>
      <dsp:txXfrm>
        <a:off x="399135" y="1256411"/>
        <a:ext cx="2671955" cy="9702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E52D8-1C35-4CE9-A139-BDD2737DA689}">
      <dsp:nvSpPr>
        <dsp:cNvPr id="0" name=""/>
        <dsp:cNvSpPr/>
      </dsp:nvSpPr>
      <dsp:spPr>
        <a:xfrm>
          <a:off x="3662" y="191731"/>
          <a:ext cx="1601532" cy="19172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situation as abuse</a:t>
          </a:r>
          <a:endParaRPr lang="en-US" sz="1800" kern="1200" dirty="0"/>
        </a:p>
      </dsp:txBody>
      <dsp:txXfrm>
        <a:off x="50569" y="238638"/>
        <a:ext cx="1507718" cy="1823470"/>
      </dsp:txXfrm>
    </dsp:sp>
    <dsp:sp modelId="{EB06556E-EE96-44FE-B37C-23DA544887D8}">
      <dsp:nvSpPr>
        <dsp:cNvPr id="0" name=""/>
        <dsp:cNvSpPr/>
      </dsp:nvSpPr>
      <dsp:spPr>
        <a:xfrm>
          <a:off x="1765348" y="951783"/>
          <a:ext cx="339524" cy="397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65348" y="1031219"/>
        <a:ext cx="237667" cy="238308"/>
      </dsp:txXfrm>
    </dsp:sp>
    <dsp:sp modelId="{6071C99E-435B-4717-A481-326E28A68451}">
      <dsp:nvSpPr>
        <dsp:cNvPr id="0" name=""/>
        <dsp:cNvSpPr/>
      </dsp:nvSpPr>
      <dsp:spPr>
        <a:xfrm>
          <a:off x="2245808" y="191731"/>
          <a:ext cx="1601532" cy="19172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not try to fix or change the abuser</a:t>
          </a:r>
          <a:endParaRPr lang="en-US" sz="1800" kern="1200" dirty="0"/>
        </a:p>
      </dsp:txBody>
      <dsp:txXfrm>
        <a:off x="2292715" y="238638"/>
        <a:ext cx="1507718" cy="1823470"/>
      </dsp:txXfrm>
    </dsp:sp>
    <dsp:sp modelId="{2C0437AC-E0F6-4F41-A51A-D597F58A61C0}">
      <dsp:nvSpPr>
        <dsp:cNvPr id="0" name=""/>
        <dsp:cNvSpPr/>
      </dsp:nvSpPr>
      <dsp:spPr>
        <a:xfrm>
          <a:off x="4007494" y="951783"/>
          <a:ext cx="339524" cy="397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07494" y="1031219"/>
        <a:ext cx="237667" cy="238308"/>
      </dsp:txXfrm>
    </dsp:sp>
    <dsp:sp modelId="{1965DD73-5476-43E6-A557-CCBBEB7512E4}">
      <dsp:nvSpPr>
        <dsp:cNvPr id="0" name=""/>
        <dsp:cNvSpPr/>
      </dsp:nvSpPr>
      <dsp:spPr>
        <a:xfrm>
          <a:off x="4487954" y="191731"/>
          <a:ext cx="1601532" cy="19172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Leave or help someone leave the situation</a:t>
          </a:r>
          <a:endParaRPr lang="en-US" sz="1800" kern="1200" dirty="0"/>
        </a:p>
      </dsp:txBody>
      <dsp:txXfrm>
        <a:off x="4534861" y="238638"/>
        <a:ext cx="1507718" cy="1823470"/>
      </dsp:txXfrm>
    </dsp:sp>
    <dsp:sp modelId="{30E198F6-DF3A-45BD-8841-D941732076B1}">
      <dsp:nvSpPr>
        <dsp:cNvPr id="0" name=""/>
        <dsp:cNvSpPr/>
      </dsp:nvSpPr>
      <dsp:spPr>
        <a:xfrm>
          <a:off x="6249640" y="951783"/>
          <a:ext cx="339524" cy="397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249640" y="1031219"/>
        <a:ext cx="237667" cy="238308"/>
      </dsp:txXfrm>
    </dsp:sp>
    <dsp:sp modelId="{71B8E29E-BA91-47AC-B182-C4C2B5F0E67C}">
      <dsp:nvSpPr>
        <dsp:cNvPr id="0" name=""/>
        <dsp:cNvSpPr/>
      </dsp:nvSpPr>
      <dsp:spPr>
        <a:xfrm>
          <a:off x="6730100" y="191731"/>
          <a:ext cx="1601532" cy="19172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Seek professional help or intervention</a:t>
          </a:r>
          <a:endParaRPr lang="en-US" sz="1800" kern="1200" dirty="0"/>
        </a:p>
      </dsp:txBody>
      <dsp:txXfrm>
        <a:off x="6777007" y="238638"/>
        <a:ext cx="1507718" cy="1823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7E67-C8FF-4208-8891-C3B2F3D8E2B7}">
      <dsp:nvSpPr>
        <dsp:cNvPr id="0" name=""/>
        <dsp:cNvSpPr/>
      </dsp:nvSpPr>
      <dsp:spPr>
        <a:xfrm>
          <a:off x="890" y="569109"/>
          <a:ext cx="2237070" cy="86350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6BE83-EC43-40D4-AEA7-580EE19850B9}">
      <dsp:nvSpPr>
        <dsp:cNvPr id="0" name=""/>
        <dsp:cNvSpPr/>
      </dsp:nvSpPr>
      <dsp:spPr>
        <a:xfrm>
          <a:off x="597442" y="843503"/>
          <a:ext cx="1889081" cy="238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Learn about abusive behavior and educate others so you can all recognize and avoid abuse</a:t>
          </a:r>
          <a:endParaRPr lang="en-US" sz="1800" kern="1200" dirty="0"/>
        </a:p>
      </dsp:txBody>
      <dsp:txXfrm>
        <a:off x="652771" y="898832"/>
        <a:ext cx="1778423" cy="2275735"/>
      </dsp:txXfrm>
    </dsp:sp>
    <dsp:sp modelId="{AEABD29D-56B4-44AE-892B-02456015E67F}">
      <dsp:nvSpPr>
        <dsp:cNvPr id="0" name=""/>
        <dsp:cNvSpPr/>
      </dsp:nvSpPr>
      <dsp:spPr>
        <a:xfrm>
          <a:off x="2556121" y="569109"/>
          <a:ext cx="2237070" cy="86350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79A50-4326-4DDC-B88B-31FB3C7FF07E}">
      <dsp:nvSpPr>
        <dsp:cNvPr id="0" name=""/>
        <dsp:cNvSpPr/>
      </dsp:nvSpPr>
      <dsp:spPr>
        <a:xfrm>
          <a:off x="3152673" y="843503"/>
          <a:ext cx="1889081" cy="238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you are a victim of abuse, seek help processing your experience in a healthy way</a:t>
          </a:r>
          <a:endParaRPr lang="en-US" sz="1800" kern="1200" dirty="0"/>
        </a:p>
      </dsp:txBody>
      <dsp:txXfrm>
        <a:off x="3208002" y="898832"/>
        <a:ext cx="1778423" cy="2275735"/>
      </dsp:txXfrm>
    </dsp:sp>
    <dsp:sp modelId="{A825F178-2B0F-4DE3-B6F6-43C6F01B9F1F}">
      <dsp:nvSpPr>
        <dsp:cNvPr id="0" name=""/>
        <dsp:cNvSpPr/>
      </dsp:nvSpPr>
      <dsp:spPr>
        <a:xfrm>
          <a:off x="5111353" y="569109"/>
          <a:ext cx="2237070" cy="86350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D7718-0AE0-4E60-891F-06BCD1E450E2}">
      <dsp:nvSpPr>
        <dsp:cNvPr id="0" name=""/>
        <dsp:cNvSpPr/>
      </dsp:nvSpPr>
      <dsp:spPr>
        <a:xfrm>
          <a:off x="5707905" y="843503"/>
          <a:ext cx="1889081" cy="238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Leave any relationship that shows signs of becoming abusive</a:t>
          </a:r>
          <a:endParaRPr lang="en-US" sz="1800" kern="1200" dirty="0"/>
        </a:p>
      </dsp:txBody>
      <dsp:txXfrm>
        <a:off x="5763234" y="898832"/>
        <a:ext cx="1778423" cy="22757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00F6F-BC5D-4711-94CF-CC34B49994A4}">
      <dsp:nvSpPr>
        <dsp:cNvPr id="0" name=""/>
        <dsp:cNvSpPr/>
      </dsp:nvSpPr>
      <dsp:spPr>
        <a:xfrm>
          <a:off x="0" y="0"/>
          <a:ext cx="6157452" cy="954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On school property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Before or after school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During school hours</a:t>
          </a:r>
          <a:endParaRPr lang="en-US" sz="1600" b="1" kern="1200" dirty="0"/>
        </a:p>
      </dsp:txBody>
      <dsp:txXfrm>
        <a:off x="1326894" y="0"/>
        <a:ext cx="4830557" cy="954036"/>
      </dsp:txXfrm>
    </dsp:sp>
    <dsp:sp modelId="{F2E8AC0C-5C7A-452D-B6EF-EAE7D0CEEBF6}">
      <dsp:nvSpPr>
        <dsp:cNvPr id="0" name=""/>
        <dsp:cNvSpPr/>
      </dsp:nvSpPr>
      <dsp:spPr>
        <a:xfrm>
          <a:off x="95403" y="95403"/>
          <a:ext cx="1231490" cy="7632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FE0A4A-3203-4D56-928C-AB61369E7C3E}">
      <dsp:nvSpPr>
        <dsp:cNvPr id="0" name=""/>
        <dsp:cNvSpPr/>
      </dsp:nvSpPr>
      <dsp:spPr>
        <a:xfrm>
          <a:off x="0" y="1049439"/>
          <a:ext cx="6157452" cy="954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At school-sponsored events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School sports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Extracurricular activities</a:t>
          </a:r>
          <a:endParaRPr lang="en-US" sz="1600" b="1" kern="1200" dirty="0"/>
        </a:p>
      </dsp:txBody>
      <dsp:txXfrm>
        <a:off x="1326894" y="1049439"/>
        <a:ext cx="4830557" cy="954036"/>
      </dsp:txXfrm>
    </dsp:sp>
    <dsp:sp modelId="{AE5C8549-EE8B-4C2B-9AB0-52E9872FD433}">
      <dsp:nvSpPr>
        <dsp:cNvPr id="0" name=""/>
        <dsp:cNvSpPr/>
      </dsp:nvSpPr>
      <dsp:spPr>
        <a:xfrm>
          <a:off x="95403" y="1144843"/>
          <a:ext cx="1231490" cy="7632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CAFE2B-1E57-40D3-9DAF-4209C5B20963}">
      <dsp:nvSpPr>
        <dsp:cNvPr id="0" name=""/>
        <dsp:cNvSpPr/>
      </dsp:nvSpPr>
      <dsp:spPr>
        <a:xfrm>
          <a:off x="0" y="2098879"/>
          <a:ext cx="6157452" cy="954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During transportation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On the way to or from school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On the way to or from school-sponsored events</a:t>
          </a:r>
          <a:endParaRPr lang="en-US" sz="1600" b="1" kern="1200" dirty="0"/>
        </a:p>
      </dsp:txBody>
      <dsp:txXfrm>
        <a:off x="1326894" y="2098879"/>
        <a:ext cx="4830557" cy="954036"/>
      </dsp:txXfrm>
    </dsp:sp>
    <dsp:sp modelId="{D1F4609F-ABED-4877-A38A-C4D5020AB3BF}">
      <dsp:nvSpPr>
        <dsp:cNvPr id="0" name=""/>
        <dsp:cNvSpPr/>
      </dsp:nvSpPr>
      <dsp:spPr>
        <a:xfrm>
          <a:off x="95403" y="2194283"/>
          <a:ext cx="1231490" cy="7632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7DD9-72D8-4BC8-AF6A-B8E8EAEF02A8}">
      <dsp:nvSpPr>
        <dsp:cNvPr id="0" name=""/>
        <dsp:cNvSpPr/>
      </dsp:nvSpPr>
      <dsp:spPr>
        <a:xfrm>
          <a:off x="2718" y="216611"/>
          <a:ext cx="1471783" cy="8830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race</a:t>
          </a:r>
          <a:endParaRPr lang="en-US" sz="2200" b="1" kern="1200" dirty="0"/>
        </a:p>
      </dsp:txBody>
      <dsp:txXfrm>
        <a:off x="2718" y="216611"/>
        <a:ext cx="1471783" cy="883070"/>
      </dsp:txXfrm>
    </dsp:sp>
    <dsp:sp modelId="{BAD49A95-CE0B-4BFA-9457-7F47704F6908}">
      <dsp:nvSpPr>
        <dsp:cNvPr id="0" name=""/>
        <dsp:cNvSpPr/>
      </dsp:nvSpPr>
      <dsp:spPr>
        <a:xfrm>
          <a:off x="1621680" y="216611"/>
          <a:ext cx="1471783" cy="8830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ethnic origin</a:t>
          </a:r>
          <a:endParaRPr lang="en-US" sz="2200" b="1" kern="1200" dirty="0"/>
        </a:p>
      </dsp:txBody>
      <dsp:txXfrm>
        <a:off x="1621680" y="216611"/>
        <a:ext cx="1471783" cy="883070"/>
      </dsp:txXfrm>
    </dsp:sp>
    <dsp:sp modelId="{B04C21A8-BC7E-4C44-A2D3-0DFAF8CF4397}">
      <dsp:nvSpPr>
        <dsp:cNvPr id="0" name=""/>
        <dsp:cNvSpPr/>
      </dsp:nvSpPr>
      <dsp:spPr>
        <a:xfrm>
          <a:off x="3240642" y="216611"/>
          <a:ext cx="1471783" cy="8830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disability</a:t>
          </a:r>
          <a:endParaRPr lang="en-US" sz="2200" b="1" kern="1200" dirty="0"/>
        </a:p>
      </dsp:txBody>
      <dsp:txXfrm>
        <a:off x="3240642" y="216611"/>
        <a:ext cx="1471783" cy="883070"/>
      </dsp:txXfrm>
    </dsp:sp>
    <dsp:sp modelId="{FCDE4D08-2980-4610-BD8B-705E36F18975}">
      <dsp:nvSpPr>
        <dsp:cNvPr id="0" name=""/>
        <dsp:cNvSpPr/>
      </dsp:nvSpPr>
      <dsp:spPr>
        <a:xfrm>
          <a:off x="4859604" y="216611"/>
          <a:ext cx="1471783" cy="8830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sexual orientation</a:t>
          </a:r>
          <a:endParaRPr lang="en-US" sz="2200" b="1" kern="1200" dirty="0"/>
        </a:p>
      </dsp:txBody>
      <dsp:txXfrm>
        <a:off x="4859604" y="216611"/>
        <a:ext cx="1471783" cy="883070"/>
      </dsp:txXfrm>
    </dsp:sp>
    <dsp:sp modelId="{F7C927B9-43B1-424C-927B-2AD251AB025D}">
      <dsp:nvSpPr>
        <dsp:cNvPr id="0" name=""/>
        <dsp:cNvSpPr/>
      </dsp:nvSpPr>
      <dsp:spPr>
        <a:xfrm>
          <a:off x="6478566" y="216611"/>
          <a:ext cx="1471783" cy="88307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religion</a:t>
          </a:r>
          <a:endParaRPr lang="en-US" sz="2200" b="1" kern="1200" dirty="0"/>
        </a:p>
      </dsp:txBody>
      <dsp:txXfrm>
        <a:off x="6478566" y="216611"/>
        <a:ext cx="1471783" cy="883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5011-4C8F-4773-B953-77A2198DF9F1}">
      <dsp:nvSpPr>
        <dsp:cNvPr id="0" name=""/>
        <dsp:cNvSpPr/>
      </dsp:nvSpPr>
      <dsp:spPr>
        <a:xfrm>
          <a:off x="492743" y="473225"/>
          <a:ext cx="4598942" cy="4598942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Physical bullying</a:t>
          </a:r>
          <a:endParaRPr lang="en-US" sz="28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Hitting or punching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Pushing or shoving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Kicking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Biting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Choking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Physical intimidation</a:t>
          </a:r>
          <a:endParaRPr lang="en-US" sz="1700" b="1" kern="1200" dirty="0"/>
        </a:p>
      </dsp:txBody>
      <dsp:txXfrm>
        <a:off x="2792214" y="1157592"/>
        <a:ext cx="1615104" cy="3230209"/>
      </dsp:txXfrm>
    </dsp:sp>
    <dsp:sp modelId="{9F6FA9D2-8F74-4248-B651-DDEFF718DAEE}">
      <dsp:nvSpPr>
        <dsp:cNvPr id="0" name=""/>
        <dsp:cNvSpPr/>
      </dsp:nvSpPr>
      <dsp:spPr>
        <a:xfrm>
          <a:off x="383245" y="473225"/>
          <a:ext cx="4598942" cy="45989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Emotional bullying</a:t>
          </a:r>
          <a:endParaRPr lang="en-US" sz="28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Teasing or mocking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Gossiping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Name-calling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Threatening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Excluding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Embarrassing</a:t>
          </a:r>
          <a:endParaRPr lang="en-US" sz="1700" b="1" kern="1200" dirty="0"/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Stealing</a:t>
          </a:r>
          <a:endParaRPr lang="en-US" sz="1700" b="1" kern="1200" dirty="0"/>
        </a:p>
      </dsp:txBody>
      <dsp:txXfrm>
        <a:off x="1040236" y="1157592"/>
        <a:ext cx="1615104" cy="3230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63294-969B-4332-92AE-8FCBDEB0B4C7}">
      <dsp:nvSpPr>
        <dsp:cNvPr id="0" name=""/>
        <dsp:cNvSpPr/>
      </dsp:nvSpPr>
      <dsp:spPr>
        <a:xfrm>
          <a:off x="2544" y="332093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Feel afraid to go to school</a:t>
          </a:r>
          <a:endParaRPr lang="en-US" sz="2400" b="1" kern="1200" dirty="0"/>
        </a:p>
      </dsp:txBody>
      <dsp:txXfrm>
        <a:off x="2544" y="332093"/>
        <a:ext cx="2019002" cy="1403129"/>
      </dsp:txXfrm>
    </dsp:sp>
    <dsp:sp modelId="{E0639FE7-CDDE-443E-A996-33ABE863CE28}">
      <dsp:nvSpPr>
        <dsp:cNvPr id="0" name=""/>
        <dsp:cNvSpPr/>
      </dsp:nvSpPr>
      <dsp:spPr>
        <a:xfrm>
          <a:off x="2223447" y="332093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72278"/>
                <a:satOff val="-1599"/>
                <a:lumOff val="1199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72278"/>
                <a:satOff val="-1599"/>
                <a:lumOff val="1199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72278"/>
                <a:satOff val="-1599"/>
                <a:lumOff val="119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Have trouble concentrating on homework</a:t>
          </a:r>
          <a:endParaRPr lang="en-US" sz="2400" b="1" kern="1200" dirty="0"/>
        </a:p>
      </dsp:txBody>
      <dsp:txXfrm>
        <a:off x="2223447" y="332093"/>
        <a:ext cx="2019002" cy="1403129"/>
      </dsp:txXfrm>
    </dsp:sp>
    <dsp:sp modelId="{0DBB7204-5C4A-4A64-AEBA-7AB650144DD3}">
      <dsp:nvSpPr>
        <dsp:cNvPr id="0" name=""/>
        <dsp:cNvSpPr/>
      </dsp:nvSpPr>
      <dsp:spPr>
        <a:xfrm>
          <a:off x="4444350" y="332093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44556"/>
                <a:satOff val="-3197"/>
                <a:lumOff val="23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44556"/>
                <a:satOff val="-3197"/>
                <a:lumOff val="23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44556"/>
                <a:satOff val="-3197"/>
                <a:lumOff val="23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Stop hanging out with friends</a:t>
          </a:r>
          <a:endParaRPr lang="en-US" sz="2400" b="1" kern="1200" dirty="0"/>
        </a:p>
      </dsp:txBody>
      <dsp:txXfrm>
        <a:off x="4444350" y="332093"/>
        <a:ext cx="2019002" cy="1403129"/>
      </dsp:txXfrm>
    </dsp:sp>
    <dsp:sp modelId="{BB6FDD44-4C27-44EE-AC44-4F669684C4E3}">
      <dsp:nvSpPr>
        <dsp:cNvPr id="0" name=""/>
        <dsp:cNvSpPr/>
      </dsp:nvSpPr>
      <dsp:spPr>
        <a:xfrm>
          <a:off x="6665252" y="332093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16833"/>
                <a:satOff val="-4796"/>
                <a:lumOff val="35989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16833"/>
                <a:satOff val="-4796"/>
                <a:lumOff val="35989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16833"/>
                <a:satOff val="-4796"/>
                <a:lumOff val="359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Quit playing a sport or other activity</a:t>
          </a:r>
          <a:endParaRPr lang="en-US" sz="2400" b="1" kern="1200" dirty="0"/>
        </a:p>
      </dsp:txBody>
      <dsp:txXfrm>
        <a:off x="6665252" y="332093"/>
        <a:ext cx="2019002" cy="1403129"/>
      </dsp:txXfrm>
    </dsp:sp>
    <dsp:sp modelId="{3BCB752C-B57C-487A-A184-02C005E7A49B}">
      <dsp:nvSpPr>
        <dsp:cNvPr id="0" name=""/>
        <dsp:cNvSpPr/>
      </dsp:nvSpPr>
      <dsp:spPr>
        <a:xfrm>
          <a:off x="1112996" y="1937124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16833"/>
                <a:satOff val="-4796"/>
                <a:lumOff val="35989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16833"/>
                <a:satOff val="-4796"/>
                <a:lumOff val="35989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16833"/>
                <a:satOff val="-4796"/>
                <a:lumOff val="359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Feel angry, sad, lonely, or depressed</a:t>
          </a:r>
          <a:endParaRPr lang="en-US" sz="2400" b="1" kern="1200" dirty="0"/>
        </a:p>
      </dsp:txBody>
      <dsp:txXfrm>
        <a:off x="1112996" y="1937124"/>
        <a:ext cx="2019002" cy="1403129"/>
      </dsp:txXfrm>
    </dsp:sp>
    <dsp:sp modelId="{6CCAB546-6FA6-42A5-9F38-B8CC8312B980}">
      <dsp:nvSpPr>
        <dsp:cNvPr id="0" name=""/>
        <dsp:cNvSpPr/>
      </dsp:nvSpPr>
      <dsp:spPr>
        <a:xfrm>
          <a:off x="3333898" y="1937124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44556"/>
                <a:satOff val="-3197"/>
                <a:lumOff val="23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44556"/>
                <a:satOff val="-3197"/>
                <a:lumOff val="23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44556"/>
                <a:satOff val="-3197"/>
                <a:lumOff val="23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Want to hurt someone else or themselves</a:t>
          </a:r>
          <a:endParaRPr lang="en-US" sz="2400" b="1" kern="1200" dirty="0"/>
        </a:p>
      </dsp:txBody>
      <dsp:txXfrm>
        <a:off x="3333898" y="1937124"/>
        <a:ext cx="2019002" cy="1403129"/>
      </dsp:txXfrm>
    </dsp:sp>
    <dsp:sp modelId="{AFB5BFD7-7AD5-4E80-8ED0-FD3072680EB8}">
      <dsp:nvSpPr>
        <dsp:cNvPr id="0" name=""/>
        <dsp:cNvSpPr/>
      </dsp:nvSpPr>
      <dsp:spPr>
        <a:xfrm>
          <a:off x="5554801" y="1937124"/>
          <a:ext cx="2019002" cy="140312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72278"/>
                <a:satOff val="-1599"/>
                <a:lumOff val="1199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72278"/>
                <a:satOff val="-1599"/>
                <a:lumOff val="1199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72278"/>
                <a:satOff val="-1599"/>
                <a:lumOff val="119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Feel helpless to stop the bullying</a:t>
          </a:r>
          <a:endParaRPr lang="en-US" sz="2400" b="1" kern="1200" dirty="0"/>
        </a:p>
      </dsp:txBody>
      <dsp:txXfrm>
        <a:off x="5554801" y="1937124"/>
        <a:ext cx="2019002" cy="1403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94C4-782E-4309-9F9D-4075488C4C1C}">
      <dsp:nvSpPr>
        <dsp:cNvPr id="0" name=""/>
        <dsp:cNvSpPr/>
      </dsp:nvSpPr>
      <dsp:spPr>
        <a:xfrm>
          <a:off x="0" y="345379"/>
          <a:ext cx="7757652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84E51-EBF8-46F5-9619-16283F10FC78}">
      <dsp:nvSpPr>
        <dsp:cNvPr id="0" name=""/>
        <dsp:cNvSpPr/>
      </dsp:nvSpPr>
      <dsp:spPr>
        <a:xfrm>
          <a:off x="387882" y="109219"/>
          <a:ext cx="543035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 not participate in the bullying or be a passive bystander</a:t>
          </a:r>
          <a:endParaRPr lang="en-US" sz="1600" kern="1200" dirty="0"/>
        </a:p>
      </dsp:txBody>
      <dsp:txXfrm>
        <a:off x="410939" y="132276"/>
        <a:ext cx="5384242" cy="426206"/>
      </dsp:txXfrm>
    </dsp:sp>
    <dsp:sp modelId="{CFCBDB0B-6F5B-42B8-8985-D29535C036D9}">
      <dsp:nvSpPr>
        <dsp:cNvPr id="0" name=""/>
        <dsp:cNvSpPr/>
      </dsp:nvSpPr>
      <dsp:spPr>
        <a:xfrm>
          <a:off x="0" y="1071139"/>
          <a:ext cx="7757652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7BFF9-DC09-436C-8F37-B4C00BB8A942}">
      <dsp:nvSpPr>
        <dsp:cNvPr id="0" name=""/>
        <dsp:cNvSpPr/>
      </dsp:nvSpPr>
      <dsp:spPr>
        <a:xfrm>
          <a:off x="387882" y="834979"/>
          <a:ext cx="543035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Ask how you can help the victim</a:t>
          </a:r>
          <a:endParaRPr lang="en-US" sz="1600" kern="1200" dirty="0"/>
        </a:p>
      </dsp:txBody>
      <dsp:txXfrm>
        <a:off x="410939" y="858036"/>
        <a:ext cx="5384242" cy="426206"/>
      </dsp:txXfrm>
    </dsp:sp>
    <dsp:sp modelId="{A5AA047D-B2E5-4B70-9157-9BE652847F78}">
      <dsp:nvSpPr>
        <dsp:cNvPr id="0" name=""/>
        <dsp:cNvSpPr/>
      </dsp:nvSpPr>
      <dsp:spPr>
        <a:xfrm>
          <a:off x="0" y="1796899"/>
          <a:ext cx="7757652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0365-625A-4216-B689-FE8530FFD234}">
      <dsp:nvSpPr>
        <dsp:cNvPr id="0" name=""/>
        <dsp:cNvSpPr/>
      </dsp:nvSpPr>
      <dsp:spPr>
        <a:xfrm>
          <a:off x="387882" y="1560739"/>
          <a:ext cx="543035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 up for yourself and tell the bully to stop</a:t>
          </a:r>
          <a:endParaRPr lang="en-US" sz="1600" kern="1200" dirty="0"/>
        </a:p>
      </dsp:txBody>
      <dsp:txXfrm>
        <a:off x="410939" y="1583796"/>
        <a:ext cx="5384242" cy="426206"/>
      </dsp:txXfrm>
    </dsp:sp>
    <dsp:sp modelId="{32EF9069-09DD-41A9-BCEA-74DBCE01612C}">
      <dsp:nvSpPr>
        <dsp:cNvPr id="0" name=""/>
        <dsp:cNvSpPr/>
      </dsp:nvSpPr>
      <dsp:spPr>
        <a:xfrm>
          <a:off x="0" y="2522659"/>
          <a:ext cx="7757652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47E6F-5CBC-4173-99BB-34B6B890CEDB}">
      <dsp:nvSpPr>
        <dsp:cNvPr id="0" name=""/>
        <dsp:cNvSpPr/>
      </dsp:nvSpPr>
      <dsp:spPr>
        <a:xfrm>
          <a:off x="387882" y="2286499"/>
          <a:ext cx="543035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Avoid bullying back by hitting or yelling at the bully</a:t>
          </a:r>
          <a:endParaRPr lang="en-US" sz="1600" kern="1200" dirty="0"/>
        </a:p>
      </dsp:txBody>
      <dsp:txXfrm>
        <a:off x="410939" y="2309556"/>
        <a:ext cx="5384242" cy="426206"/>
      </dsp:txXfrm>
    </dsp:sp>
    <dsp:sp modelId="{5212D396-BC96-402B-A31C-EF42ACD7BAF6}">
      <dsp:nvSpPr>
        <dsp:cNvPr id="0" name=""/>
        <dsp:cNvSpPr/>
      </dsp:nvSpPr>
      <dsp:spPr>
        <a:xfrm>
          <a:off x="0" y="3248419"/>
          <a:ext cx="7757652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8418-53FC-4672-A7C9-D35080E02DE7}">
      <dsp:nvSpPr>
        <dsp:cNvPr id="0" name=""/>
        <dsp:cNvSpPr/>
      </dsp:nvSpPr>
      <dsp:spPr>
        <a:xfrm>
          <a:off x="387882" y="3012259"/>
          <a:ext cx="543035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55" tIns="0" rIns="2052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Tell an adult about the bullying</a:t>
          </a:r>
          <a:endParaRPr lang="en-US" sz="1600" kern="1200" dirty="0"/>
        </a:p>
      </dsp:txBody>
      <dsp:txXfrm>
        <a:off x="410939" y="3035316"/>
        <a:ext cx="5384242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CCCF2-D13E-4951-8EAC-15C95015695F}">
      <dsp:nvSpPr>
        <dsp:cNvPr id="0" name=""/>
        <dsp:cNvSpPr/>
      </dsp:nvSpPr>
      <dsp:spPr>
        <a:xfrm>
          <a:off x="107" y="85362"/>
          <a:ext cx="6720133" cy="351636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Anxiety and depression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Loneliness and isolation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Low self-esteem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Lower grades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Aggressive actions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Withdrawal from friends and social activities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Changes in sleep, appetite, and behavior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Anxiety before, during, or after using electronics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Avoidance of electronic devices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Suicidal thoughts and behaviors</a:t>
          </a:r>
          <a:endParaRPr lang="en-US" sz="2000" kern="1200" dirty="0"/>
        </a:p>
      </dsp:txBody>
      <dsp:txXfrm>
        <a:off x="107" y="85362"/>
        <a:ext cx="5841041" cy="3516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00A7-75AD-43D3-9134-BEC6FEA2B8BD}">
      <dsp:nvSpPr>
        <dsp:cNvPr id="0" name=""/>
        <dsp:cNvSpPr/>
      </dsp:nvSpPr>
      <dsp:spPr>
        <a:xfrm>
          <a:off x="2366" y="140193"/>
          <a:ext cx="1877317" cy="1736984"/>
        </a:xfrm>
        <a:prstGeom prst="foldedCorner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Build your confidence and self-esteem</a:t>
          </a:r>
          <a:endParaRPr lang="en-US" sz="1800" b="0" kern="1200" dirty="0"/>
        </a:p>
      </dsp:txBody>
      <dsp:txXfrm>
        <a:off x="2366" y="140193"/>
        <a:ext cx="1877317" cy="1447481"/>
      </dsp:txXfrm>
    </dsp:sp>
    <dsp:sp modelId="{FDD5ED4E-00AA-41B4-A1A8-B8B77966E16C}">
      <dsp:nvSpPr>
        <dsp:cNvPr id="0" name=""/>
        <dsp:cNvSpPr/>
      </dsp:nvSpPr>
      <dsp:spPr>
        <a:xfrm>
          <a:off x="2067416" y="140193"/>
          <a:ext cx="1877317" cy="1736984"/>
        </a:xfrm>
        <a:prstGeom prst="foldedCorner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Understand the signs of bullying behavior</a:t>
          </a:r>
          <a:endParaRPr lang="en-US" sz="1800" b="0" kern="1200" dirty="0"/>
        </a:p>
      </dsp:txBody>
      <dsp:txXfrm>
        <a:off x="2067416" y="140193"/>
        <a:ext cx="1877317" cy="1447481"/>
      </dsp:txXfrm>
    </dsp:sp>
    <dsp:sp modelId="{E33327CB-3445-4212-93B3-288D5E17A14F}">
      <dsp:nvSpPr>
        <dsp:cNvPr id="0" name=""/>
        <dsp:cNvSpPr/>
      </dsp:nvSpPr>
      <dsp:spPr>
        <a:xfrm>
          <a:off x="4132465" y="140193"/>
          <a:ext cx="1877317" cy="1736984"/>
        </a:xfrm>
        <a:prstGeom prst="foldedCorner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Appreciate the diversity among your peers</a:t>
          </a:r>
          <a:endParaRPr lang="en-US" sz="1800" b="0" kern="1200" dirty="0"/>
        </a:p>
      </dsp:txBody>
      <dsp:txXfrm>
        <a:off x="4132465" y="140193"/>
        <a:ext cx="1877317" cy="1447481"/>
      </dsp:txXfrm>
    </dsp:sp>
    <dsp:sp modelId="{FA2EE184-C75C-4FD6-8654-E1D07846BC4B}">
      <dsp:nvSpPr>
        <dsp:cNvPr id="0" name=""/>
        <dsp:cNvSpPr/>
      </dsp:nvSpPr>
      <dsp:spPr>
        <a:xfrm>
          <a:off x="6197515" y="140193"/>
          <a:ext cx="1877317" cy="1736984"/>
        </a:xfrm>
        <a:prstGeom prst="foldedCorner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Avoid bullies when possible and use the buddy system</a:t>
          </a:r>
          <a:endParaRPr lang="en-US" sz="1800" b="0" kern="1200" dirty="0"/>
        </a:p>
      </dsp:txBody>
      <dsp:txXfrm>
        <a:off x="6197515" y="140193"/>
        <a:ext cx="1877317" cy="1447481"/>
      </dsp:txXfrm>
    </dsp:sp>
    <dsp:sp modelId="{C75C6737-B963-4B5F-BB5C-DA75078D8761}">
      <dsp:nvSpPr>
        <dsp:cNvPr id="0" name=""/>
        <dsp:cNvSpPr/>
      </dsp:nvSpPr>
      <dsp:spPr>
        <a:xfrm>
          <a:off x="1034891" y="2064909"/>
          <a:ext cx="1877317" cy="1736984"/>
        </a:xfrm>
        <a:prstGeom prst="foldedCorner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Never share passwords to your computer, phone, or social media</a:t>
          </a:r>
          <a:endParaRPr lang="en-US" sz="1800" b="0" kern="1200" dirty="0"/>
        </a:p>
      </dsp:txBody>
      <dsp:txXfrm>
        <a:off x="1034891" y="2064909"/>
        <a:ext cx="1877317" cy="1447481"/>
      </dsp:txXfrm>
    </dsp:sp>
    <dsp:sp modelId="{C603E1D1-9F22-4FD3-A3ED-8913E7DD7B1F}">
      <dsp:nvSpPr>
        <dsp:cNvPr id="0" name=""/>
        <dsp:cNvSpPr/>
      </dsp:nvSpPr>
      <dsp:spPr>
        <a:xfrm>
          <a:off x="3099941" y="2064909"/>
          <a:ext cx="1877317" cy="1736984"/>
        </a:xfrm>
        <a:prstGeom prst="foldedCorner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 not send or post anything that you would not share</a:t>
          </a:r>
          <a:endParaRPr lang="en-US" sz="1800" b="0" kern="1200" dirty="0"/>
        </a:p>
      </dsp:txBody>
      <dsp:txXfrm>
        <a:off x="3099941" y="2064909"/>
        <a:ext cx="1877317" cy="1447481"/>
      </dsp:txXfrm>
    </dsp:sp>
    <dsp:sp modelId="{57FE0A80-9AAC-4B13-A7B9-63CF197D9817}">
      <dsp:nvSpPr>
        <dsp:cNvPr id="0" name=""/>
        <dsp:cNvSpPr/>
      </dsp:nvSpPr>
      <dsp:spPr>
        <a:xfrm>
          <a:off x="5164990" y="2064909"/>
          <a:ext cx="1877317" cy="1736984"/>
        </a:xfrm>
        <a:prstGeom prst="foldedCorner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Tell an adult who can address the situation before it gets worse</a:t>
          </a:r>
          <a:endParaRPr lang="en-US" sz="1800" b="0" kern="1200" dirty="0"/>
        </a:p>
      </dsp:txBody>
      <dsp:txXfrm>
        <a:off x="5164990" y="2064909"/>
        <a:ext cx="1877317" cy="1447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08961-F02E-4956-8CF3-EE7ACD6A0FDE}">
      <dsp:nvSpPr>
        <dsp:cNvPr id="0" name=""/>
        <dsp:cNvSpPr/>
      </dsp:nvSpPr>
      <dsp:spPr>
        <a:xfrm>
          <a:off x="2560" y="360180"/>
          <a:ext cx="2496222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Physical abuse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560" y="360180"/>
        <a:ext cx="2496222" cy="547200"/>
      </dsp:txXfrm>
    </dsp:sp>
    <dsp:sp modelId="{6EE2D3BD-5C46-4E9C-BDA6-16784C3F22C7}">
      <dsp:nvSpPr>
        <dsp:cNvPr id="0" name=""/>
        <dsp:cNvSpPr/>
      </dsp:nvSpPr>
      <dsp:spPr>
        <a:xfrm>
          <a:off x="2560" y="907380"/>
          <a:ext cx="2496222" cy="2112277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B050"/>
              </a:solidFill>
            </a:rPr>
            <a:t>Any act that causes physical harm to a person; may involve hitting, kicking, choking, slapping, or burning 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2560" y="907380"/>
        <a:ext cx="2496222" cy="2112277"/>
      </dsp:txXfrm>
    </dsp:sp>
    <dsp:sp modelId="{6DAC22B6-DA62-4F76-94D0-58C7F92A72FD}">
      <dsp:nvSpPr>
        <dsp:cNvPr id="0" name=""/>
        <dsp:cNvSpPr/>
      </dsp:nvSpPr>
      <dsp:spPr>
        <a:xfrm>
          <a:off x="2848253" y="360180"/>
          <a:ext cx="2496222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Emotional abuse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48253" y="360180"/>
        <a:ext cx="2496222" cy="547200"/>
      </dsp:txXfrm>
    </dsp:sp>
    <dsp:sp modelId="{639C7630-0A01-44DF-8FEA-5DFCA0B813C6}">
      <dsp:nvSpPr>
        <dsp:cNvPr id="0" name=""/>
        <dsp:cNvSpPr/>
      </dsp:nvSpPr>
      <dsp:spPr>
        <a:xfrm>
          <a:off x="2848253" y="907380"/>
          <a:ext cx="2496222" cy="2112277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B050"/>
              </a:solidFill>
            </a:rPr>
            <a:t>Attitudes or controlling behaviors that harm a person’s mental health; also called </a:t>
          </a:r>
          <a:r>
            <a:rPr lang="en-US" sz="1900" i="1" kern="1200" dirty="0" smtClean="0">
              <a:solidFill>
                <a:srgbClr val="00B050"/>
              </a:solidFill>
            </a:rPr>
            <a:t>verbal, mental</a:t>
          </a:r>
          <a:r>
            <a:rPr lang="en-US" sz="1900" kern="1200" dirty="0" smtClean="0">
              <a:solidFill>
                <a:srgbClr val="00B050"/>
              </a:solidFill>
            </a:rPr>
            <a:t>, or </a:t>
          </a:r>
          <a:r>
            <a:rPr lang="en-US" sz="1900" i="1" kern="1200" dirty="0" smtClean="0">
              <a:solidFill>
                <a:srgbClr val="00B050"/>
              </a:solidFill>
            </a:rPr>
            <a:t>psychological abuse</a:t>
          </a:r>
          <a:r>
            <a:rPr lang="en-US" sz="1900" kern="1200" dirty="0" smtClean="0">
              <a:solidFill>
                <a:srgbClr val="00B050"/>
              </a:solidFill>
            </a:rPr>
            <a:t> 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2848253" y="907380"/>
        <a:ext cx="2496222" cy="2112277"/>
      </dsp:txXfrm>
    </dsp:sp>
    <dsp:sp modelId="{9E46E31A-4845-4D87-8488-90B21C3016F2}">
      <dsp:nvSpPr>
        <dsp:cNvPr id="0" name=""/>
        <dsp:cNvSpPr/>
      </dsp:nvSpPr>
      <dsp:spPr>
        <a:xfrm>
          <a:off x="5693946" y="360180"/>
          <a:ext cx="2496222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Sexual abuse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693946" y="360180"/>
        <a:ext cx="2496222" cy="547200"/>
      </dsp:txXfrm>
    </dsp:sp>
    <dsp:sp modelId="{46C76FD0-9498-49D1-AE06-24E1EA89F476}">
      <dsp:nvSpPr>
        <dsp:cNvPr id="0" name=""/>
        <dsp:cNvSpPr/>
      </dsp:nvSpPr>
      <dsp:spPr>
        <a:xfrm>
          <a:off x="5693946" y="907380"/>
          <a:ext cx="2496222" cy="2112277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B050"/>
              </a:solidFill>
            </a:rPr>
            <a:t>Any sexual activity to which one person does not or cannot consent </a:t>
          </a:r>
          <a:endParaRPr lang="en-US" sz="1900" kern="1200" dirty="0">
            <a:solidFill>
              <a:srgbClr val="00B05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Can include sexual harassment</a:t>
          </a:r>
          <a:endParaRPr lang="en-US" sz="1900" kern="1200" dirty="0"/>
        </a:p>
      </dsp:txBody>
      <dsp:txXfrm>
        <a:off x="5693946" y="907380"/>
        <a:ext cx="2496222" cy="2112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CB15B-8DB0-4681-A624-F8FA16729F13}">
      <dsp:nvSpPr>
        <dsp:cNvPr id="0" name=""/>
        <dsp:cNvSpPr/>
      </dsp:nvSpPr>
      <dsp:spPr>
        <a:xfrm>
          <a:off x="1060" y="0"/>
          <a:ext cx="2757041" cy="316499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Physical health</a:t>
          </a:r>
          <a:endParaRPr lang="en-US" sz="3200" kern="1200" dirty="0"/>
        </a:p>
      </dsp:txBody>
      <dsp:txXfrm>
        <a:off x="1060" y="0"/>
        <a:ext cx="2757041" cy="949499"/>
      </dsp:txXfrm>
    </dsp:sp>
    <dsp:sp modelId="{24F8E7BB-8317-4089-9DB4-A11B83BE61B6}">
      <dsp:nvSpPr>
        <dsp:cNvPr id="0" name=""/>
        <dsp:cNvSpPr/>
      </dsp:nvSpPr>
      <dsp:spPr>
        <a:xfrm>
          <a:off x="276764" y="841167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Severe bruises, burns, or broken bones</a:t>
          </a:r>
          <a:endParaRPr lang="en-US" sz="1500" kern="1200" dirty="0"/>
        </a:p>
      </dsp:txBody>
      <dsp:txXfrm>
        <a:off x="296734" y="861137"/>
        <a:ext cx="2165693" cy="641874"/>
      </dsp:txXfrm>
    </dsp:sp>
    <dsp:sp modelId="{B2886E5A-C129-44B0-9824-DB93FADB3BE6}">
      <dsp:nvSpPr>
        <dsp:cNvPr id="0" name=""/>
        <dsp:cNvSpPr/>
      </dsp:nvSpPr>
      <dsp:spPr>
        <a:xfrm>
          <a:off x="262008" y="1593329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Brain damage and poor development</a:t>
          </a:r>
          <a:endParaRPr lang="en-US" sz="1500" kern="1200" dirty="0"/>
        </a:p>
      </dsp:txBody>
      <dsp:txXfrm>
        <a:off x="281978" y="1613299"/>
        <a:ext cx="2165693" cy="641874"/>
      </dsp:txXfrm>
    </dsp:sp>
    <dsp:sp modelId="{B78DDAEE-F5A3-44EE-A21E-9B451244516E}">
      <dsp:nvSpPr>
        <dsp:cNvPr id="0" name=""/>
        <dsp:cNvSpPr/>
      </dsp:nvSpPr>
      <dsp:spPr>
        <a:xfrm>
          <a:off x="276764" y="2324275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Increased risk of smoking, drinking, or doing drugs</a:t>
          </a:r>
          <a:endParaRPr lang="en-US" sz="1500" kern="1200" dirty="0"/>
        </a:p>
      </dsp:txBody>
      <dsp:txXfrm>
        <a:off x="296734" y="2344245"/>
        <a:ext cx="2165693" cy="641874"/>
      </dsp:txXfrm>
    </dsp:sp>
    <dsp:sp modelId="{67C44DF1-25A4-4892-95C5-A639C44DD631}">
      <dsp:nvSpPr>
        <dsp:cNvPr id="0" name=""/>
        <dsp:cNvSpPr/>
      </dsp:nvSpPr>
      <dsp:spPr>
        <a:xfrm>
          <a:off x="2964880" y="0"/>
          <a:ext cx="2757041" cy="31649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Mental health</a:t>
          </a:r>
          <a:endParaRPr lang="en-US" sz="3200" kern="1200" dirty="0"/>
        </a:p>
      </dsp:txBody>
      <dsp:txXfrm>
        <a:off x="2964880" y="0"/>
        <a:ext cx="2757041" cy="949499"/>
      </dsp:txXfrm>
    </dsp:sp>
    <dsp:sp modelId="{B68A2AC7-6C1A-419B-A2AC-F57976B58B16}">
      <dsp:nvSpPr>
        <dsp:cNvPr id="0" name=""/>
        <dsp:cNvSpPr/>
      </dsp:nvSpPr>
      <dsp:spPr>
        <a:xfrm>
          <a:off x="3240584" y="841167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Depression, anxiety, or PTSD</a:t>
          </a:r>
          <a:endParaRPr lang="en-US" sz="1500" kern="1200" dirty="0"/>
        </a:p>
      </dsp:txBody>
      <dsp:txXfrm>
        <a:off x="3260554" y="861137"/>
        <a:ext cx="2165693" cy="641874"/>
      </dsp:txXfrm>
    </dsp:sp>
    <dsp:sp modelId="{3DDD0844-E857-4A51-AD48-5C837F6E5DD8}">
      <dsp:nvSpPr>
        <dsp:cNvPr id="0" name=""/>
        <dsp:cNvSpPr/>
      </dsp:nvSpPr>
      <dsp:spPr>
        <a:xfrm>
          <a:off x="3225828" y="1593329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Eating disorders</a:t>
          </a:r>
          <a:endParaRPr lang="en-US" sz="1500" kern="1200" dirty="0"/>
        </a:p>
      </dsp:txBody>
      <dsp:txXfrm>
        <a:off x="3245798" y="1613299"/>
        <a:ext cx="2165693" cy="641874"/>
      </dsp:txXfrm>
    </dsp:sp>
    <dsp:sp modelId="{402BA72D-05B0-4326-A647-C41541B5D405}">
      <dsp:nvSpPr>
        <dsp:cNvPr id="0" name=""/>
        <dsp:cNvSpPr/>
      </dsp:nvSpPr>
      <dsp:spPr>
        <a:xfrm>
          <a:off x="3240584" y="2324275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Learning, attention, and memory problems</a:t>
          </a:r>
          <a:endParaRPr lang="en-US" sz="1500" kern="1200" dirty="0"/>
        </a:p>
      </dsp:txBody>
      <dsp:txXfrm>
        <a:off x="3260554" y="2344245"/>
        <a:ext cx="2165693" cy="641874"/>
      </dsp:txXfrm>
    </dsp:sp>
    <dsp:sp modelId="{94C396CD-E88E-42B5-A06D-956BE32B9162}">
      <dsp:nvSpPr>
        <dsp:cNvPr id="0" name=""/>
        <dsp:cNvSpPr/>
      </dsp:nvSpPr>
      <dsp:spPr>
        <a:xfrm>
          <a:off x="5928699" y="0"/>
          <a:ext cx="2757041" cy="316499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Social health</a:t>
          </a:r>
          <a:endParaRPr lang="en-US" sz="3200" kern="1200" dirty="0"/>
        </a:p>
      </dsp:txBody>
      <dsp:txXfrm>
        <a:off x="5928699" y="0"/>
        <a:ext cx="2757041" cy="949499"/>
      </dsp:txXfrm>
    </dsp:sp>
    <dsp:sp modelId="{277A24D8-3235-4C73-9598-BDCE111E2D5C}">
      <dsp:nvSpPr>
        <dsp:cNvPr id="0" name=""/>
        <dsp:cNvSpPr/>
      </dsp:nvSpPr>
      <dsp:spPr>
        <a:xfrm>
          <a:off x="6204404" y="841167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Broken sense of</a:t>
          </a:r>
          <a:br>
            <a:rPr lang="en-US" sz="1500" kern="1200" dirty="0" smtClean="0"/>
          </a:br>
          <a:r>
            <a:rPr lang="en-US" sz="1500" kern="1200" dirty="0" smtClean="0"/>
            <a:t>well-being and self-esteem</a:t>
          </a:r>
          <a:endParaRPr lang="en-US" sz="1500" kern="1200" dirty="0"/>
        </a:p>
      </dsp:txBody>
      <dsp:txXfrm>
        <a:off x="6224374" y="861137"/>
        <a:ext cx="2165693" cy="641874"/>
      </dsp:txXfrm>
    </dsp:sp>
    <dsp:sp modelId="{1C8CABF8-34E6-4E5D-A60E-BABCC3FF3AA9}">
      <dsp:nvSpPr>
        <dsp:cNvPr id="0" name=""/>
        <dsp:cNvSpPr/>
      </dsp:nvSpPr>
      <dsp:spPr>
        <a:xfrm>
          <a:off x="6189648" y="1593329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Inability to maintain healthy relationships</a:t>
          </a:r>
          <a:endParaRPr lang="en-US" sz="1500" kern="1200" dirty="0"/>
        </a:p>
      </dsp:txBody>
      <dsp:txXfrm>
        <a:off x="6209618" y="1613299"/>
        <a:ext cx="2165693" cy="641874"/>
      </dsp:txXfrm>
    </dsp:sp>
    <dsp:sp modelId="{F1E1FF84-1DD5-4B7D-8D15-87D52637266A}">
      <dsp:nvSpPr>
        <dsp:cNvPr id="0" name=""/>
        <dsp:cNvSpPr/>
      </dsp:nvSpPr>
      <dsp:spPr>
        <a:xfrm>
          <a:off x="6204404" y="2324275"/>
          <a:ext cx="2205633" cy="681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Trouble understanding love, trust, and support</a:t>
          </a:r>
          <a:endParaRPr lang="en-US" sz="1500" kern="1200" dirty="0"/>
        </a:p>
      </dsp:txBody>
      <dsp:txXfrm>
        <a:off x="6224374" y="2344245"/>
        <a:ext cx="2165693" cy="6418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75B59-3B07-4B41-ABDD-53FD05F72DA0}">
      <dsp:nvSpPr>
        <dsp:cNvPr id="0" name=""/>
        <dsp:cNvSpPr/>
      </dsp:nvSpPr>
      <dsp:spPr>
        <a:xfrm rot="16200000">
          <a:off x="-209091" y="213757"/>
          <a:ext cx="2064773" cy="1637258"/>
        </a:xfrm>
        <a:prstGeom prst="bracePai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Inappropriate use of medications</a:t>
          </a:r>
          <a:endParaRPr lang="en-US" sz="1600" b="1" kern="1200" dirty="0"/>
        </a:p>
      </dsp:txBody>
      <dsp:txXfrm rot="5400000">
        <a:off x="181058" y="176392"/>
        <a:ext cx="1420906" cy="1711989"/>
      </dsp:txXfrm>
    </dsp:sp>
    <dsp:sp modelId="{ABF0426A-A2E5-4034-BC07-3ED59B2A1084}">
      <dsp:nvSpPr>
        <dsp:cNvPr id="0" name=""/>
        <dsp:cNvSpPr/>
      </dsp:nvSpPr>
      <dsp:spPr>
        <a:xfrm rot="16200000">
          <a:off x="1550960" y="213757"/>
          <a:ext cx="2064773" cy="1637258"/>
        </a:xfrm>
        <a:prstGeom prst="bracePai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Ignoring calls for help</a:t>
          </a:r>
          <a:endParaRPr lang="en-US" sz="1600" b="1" kern="1200" dirty="0"/>
        </a:p>
      </dsp:txBody>
      <dsp:txXfrm rot="5400000">
        <a:off x="1941109" y="176392"/>
        <a:ext cx="1420906" cy="1711989"/>
      </dsp:txXfrm>
    </dsp:sp>
    <dsp:sp modelId="{C6197E27-D15A-4439-8DC5-49709AD38991}">
      <dsp:nvSpPr>
        <dsp:cNvPr id="0" name=""/>
        <dsp:cNvSpPr/>
      </dsp:nvSpPr>
      <dsp:spPr>
        <a:xfrm rot="16200000">
          <a:off x="3311013" y="213757"/>
          <a:ext cx="2064773" cy="1637258"/>
        </a:xfrm>
        <a:prstGeom prst="bracePai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Sexual abuse</a:t>
          </a:r>
          <a:endParaRPr lang="en-US" sz="1600" b="1" kern="1200" dirty="0"/>
        </a:p>
      </dsp:txBody>
      <dsp:txXfrm rot="5400000">
        <a:off x="3701162" y="176392"/>
        <a:ext cx="1420906" cy="1711989"/>
      </dsp:txXfrm>
    </dsp:sp>
    <dsp:sp modelId="{B609C2BA-1FC2-475B-821A-391B6492502B}">
      <dsp:nvSpPr>
        <dsp:cNvPr id="0" name=""/>
        <dsp:cNvSpPr/>
      </dsp:nvSpPr>
      <dsp:spPr>
        <a:xfrm rot="16200000">
          <a:off x="5071066" y="213757"/>
          <a:ext cx="2064773" cy="1637258"/>
        </a:xfrm>
        <a:prstGeom prst="bracePai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Theft of money or property</a:t>
          </a:r>
          <a:endParaRPr lang="en-US" sz="1600" b="1" kern="1200" dirty="0"/>
        </a:p>
      </dsp:txBody>
      <dsp:txXfrm rot="5400000">
        <a:off x="5461215" y="176392"/>
        <a:ext cx="1420906" cy="1711989"/>
      </dsp:txXfrm>
    </dsp:sp>
    <dsp:sp modelId="{0BAA22D6-C805-424E-8ECC-64C48C6CA624}">
      <dsp:nvSpPr>
        <dsp:cNvPr id="0" name=""/>
        <dsp:cNvSpPr/>
      </dsp:nvSpPr>
      <dsp:spPr>
        <a:xfrm rot="16200000">
          <a:off x="6831118" y="213757"/>
          <a:ext cx="2064773" cy="1637258"/>
        </a:xfrm>
        <a:prstGeom prst="bracePair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Failure to provide food, water, or basic hygiene</a:t>
          </a:r>
          <a:endParaRPr lang="en-US" sz="1600" b="1" kern="1200" dirty="0"/>
        </a:p>
      </dsp:txBody>
      <dsp:txXfrm rot="5400000">
        <a:off x="7221267" y="176392"/>
        <a:ext cx="1420906" cy="171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www.g-wlearning.com/health/2958/ch15_01/animation01.htm" TargetMode="External"/><Relationship Id="rId1" Type="http://schemas.openxmlformats.org/officeDocument/2006/relationships/slideLayout" Target="../slideLayouts/slideLayout20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15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-wlearning.com/health/2958/ch15_03/animation01.htm" TargetMode="External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Violent Behavior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64062"/>
              </p:ext>
            </p:extLst>
          </p:nvPr>
        </p:nvGraphicFramePr>
        <p:xfrm>
          <a:off x="228600" y="19812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21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Repeated aggressive behavior toward someone that causes the person injury or discomfort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bullying</a:t>
            </a:r>
          </a:p>
          <a:p>
            <a:pPr lvl="1"/>
            <a:r>
              <a:rPr lang="en-US" dirty="0" smtClean="0"/>
              <a:t>An example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peer abuse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Violent mistreatment of one peer by another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Type </a:t>
            </a:r>
            <a:r>
              <a:rPr lang="en-US" dirty="0">
                <a:solidFill>
                  <a:srgbClr val="00B050"/>
                </a:solidFill>
              </a:rPr>
              <a:t>of bullying that targets a particular part of a person’s identity, such as race, religion, gender, or sexual orientation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harassment</a:t>
            </a:r>
          </a:p>
          <a:p>
            <a:pPr lvl="1"/>
            <a:r>
              <a:rPr lang="en-US" dirty="0" smtClean="0"/>
              <a:t>Also includes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hazing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Use of pressure by a group to make someone do something embarrassing or even dangerous to be accepted by a group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4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0174"/>
              </p:ext>
            </p:extLst>
          </p:nvPr>
        </p:nvGraphicFramePr>
        <p:xfrm>
          <a:off x="-132736" y="1456403"/>
          <a:ext cx="5474931" cy="554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40710" y="1981200"/>
            <a:ext cx="3974690" cy="38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Bullying can be emotional or physical</a:t>
            </a:r>
          </a:p>
          <a:p>
            <a:r>
              <a:rPr lang="en-US" dirty="0" smtClean="0"/>
              <a:t>Bullying is always the fault of the bully, not the victim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1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568" y="1981200"/>
            <a:ext cx="588886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Bullying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688258"/>
          </a:xfrm>
        </p:spPr>
        <p:txBody>
          <a:bodyPr/>
          <a:lstStyle/>
          <a:p>
            <a:r>
              <a:rPr lang="en-US" dirty="0" smtClean="0"/>
              <a:t>Young people who are bullied may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10071992"/>
              </p:ext>
            </p:extLst>
          </p:nvPr>
        </p:nvGraphicFramePr>
        <p:xfrm>
          <a:off x="228600" y="2669459"/>
          <a:ext cx="8686800" cy="367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15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r>
              <a:rPr lang="en-US" dirty="0" smtClean="0">
                <a:hlinkClick r:id="rId2"/>
              </a:rPr>
              <a:t>(video)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7290"/>
            <a:ext cx="8077200" cy="693175"/>
          </a:xfrm>
        </p:spPr>
        <p:txBody>
          <a:bodyPr/>
          <a:lstStyle/>
          <a:p>
            <a:r>
              <a:rPr lang="en-US" dirty="0" smtClean="0"/>
              <a:t>Responding to bullying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9373642"/>
              </p:ext>
            </p:extLst>
          </p:nvPr>
        </p:nvGraphicFramePr>
        <p:xfrm>
          <a:off x="616974" y="2610465"/>
          <a:ext cx="7757652" cy="37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4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Forms </a:t>
            </a:r>
            <a:r>
              <a:rPr lang="en-US" dirty="0">
                <a:solidFill>
                  <a:srgbClr val="00B050"/>
                </a:solidFill>
              </a:rPr>
              <a:t>of bullying that uses electronic </a:t>
            </a:r>
            <a:r>
              <a:rPr lang="en-US" dirty="0" smtClean="0">
                <a:solidFill>
                  <a:srgbClr val="00B050"/>
                </a:solidFill>
              </a:rPr>
              <a:t>means</a:t>
            </a:r>
            <a:r>
              <a:rPr lang="en-US" dirty="0"/>
              <a:t>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cyberbullying</a:t>
            </a:r>
          </a:p>
          <a:p>
            <a:pPr lvl="1"/>
            <a:r>
              <a:rPr lang="en-US" dirty="0" smtClean="0"/>
              <a:t>News can spread far and quickly</a:t>
            </a:r>
          </a:p>
          <a:p>
            <a:pPr lvl="1"/>
            <a:r>
              <a:rPr lang="en-US" dirty="0" smtClean="0"/>
              <a:t>Bullies can remain anonymous online</a:t>
            </a:r>
          </a:p>
          <a:p>
            <a:pPr lvl="1"/>
            <a:r>
              <a:rPr lang="en-US" dirty="0" smtClean="0"/>
              <a:t>Can involve embarrassing, harassing, or threatening through texts, posts on social media, or e-mail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Cyberbullying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1985962"/>
            <a:ext cx="7324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1"/>
            <a:ext cx="8686800" cy="673510"/>
          </a:xfrm>
        </p:spPr>
        <p:txBody>
          <a:bodyPr/>
          <a:lstStyle/>
          <a:p>
            <a:r>
              <a:rPr lang="en-US" dirty="0" smtClean="0"/>
              <a:t>Cyberbullying has serious consequences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9181283"/>
              </p:ext>
            </p:extLst>
          </p:nvPr>
        </p:nvGraphicFramePr>
        <p:xfrm>
          <a:off x="1211826" y="2654712"/>
          <a:ext cx="6720348" cy="368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31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forms of cyberbullying have you seen?</a:t>
            </a:r>
          </a:p>
          <a:p>
            <a:pPr marL="0" indent="0">
              <a:buNone/>
            </a:pPr>
            <a:r>
              <a:rPr lang="en-US" dirty="0" smtClean="0"/>
              <a:t>What did you do to stop it?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5581" y="152400"/>
            <a:ext cx="5031509" cy="64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62399" y="1524000"/>
            <a:ext cx="5004619" cy="3505200"/>
          </a:xfrm>
        </p:spPr>
        <p:txBody>
          <a:bodyPr/>
          <a:lstStyle/>
          <a:p>
            <a:r>
              <a:rPr lang="en-US" dirty="0" smtClean="0"/>
              <a:t>Understanding Violent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Cyberbullying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respond to cyberbullying</a:t>
            </a:r>
          </a:p>
          <a:p>
            <a:pPr lvl="1"/>
            <a:r>
              <a:rPr lang="en-US" dirty="0" smtClean="0"/>
              <a:t>Do not participate in cyberbullying</a:t>
            </a:r>
          </a:p>
          <a:p>
            <a:pPr lvl="1"/>
            <a:r>
              <a:rPr lang="en-US" dirty="0" smtClean="0"/>
              <a:t>Block a cyberbully’s ability to contact you</a:t>
            </a:r>
          </a:p>
          <a:p>
            <a:pPr lvl="1"/>
            <a:r>
              <a:rPr lang="en-US" dirty="0" smtClean="0"/>
              <a:t>Do not respond to the bully’s messages</a:t>
            </a:r>
          </a:p>
          <a:p>
            <a:pPr lvl="1"/>
            <a:r>
              <a:rPr lang="en-US" dirty="0" smtClean="0"/>
              <a:t>Save or screenshot the bully’s texts or messages as evidence</a:t>
            </a:r>
          </a:p>
          <a:p>
            <a:pPr lvl="1"/>
            <a:r>
              <a:rPr lang="en-US" dirty="0" smtClean="0"/>
              <a:t>Tell a trusted adult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8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58297"/>
            <a:ext cx="7924800" cy="659409"/>
          </a:xfrm>
        </p:spPr>
        <p:txBody>
          <a:bodyPr/>
          <a:lstStyle/>
          <a:p>
            <a:r>
              <a:rPr lang="en-US" dirty="0" smtClean="0"/>
              <a:t>Strategies for preventing bullying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8150814"/>
              </p:ext>
            </p:extLst>
          </p:nvPr>
        </p:nvGraphicFramePr>
        <p:xfrm>
          <a:off x="457200" y="2517706"/>
          <a:ext cx="8077200" cy="394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5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Violent behavior always results in physical injuries.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 smtClean="0"/>
              <a:t>Bullying that targets a person’s race, religion, or sexual orientation is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harassment</a:t>
            </a:r>
          </a:p>
          <a:p>
            <a:r>
              <a:rPr lang="en-US" dirty="0" smtClean="0"/>
              <a:t>_____ is bullying which occurs online.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Cyberbullying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Kyle starts receiving hurtful texts and comments on social media from a few of his classmates. What can Kyle do?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Answers may include: do not respond to the messages, block these peers from his phone and social media accounts, screenshot the messages as evidence, and talk to a trusted adult</a:t>
            </a:r>
          </a:p>
        </p:txBody>
      </p:sp>
    </p:spTree>
    <p:extLst>
      <p:ext uri="{BB962C8B-B14F-4D97-AF65-F5344CB8AC3E}">
        <p14:creationId xmlns:p14="http://schemas.microsoft.com/office/powerpoint/2010/main" val="26252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Abuse and 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types of abuse.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domestic violence is.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effects of child abuse and the results of reporting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list </a:t>
            </a:r>
            <a:r>
              <a:rPr lang="en-US" sz="3200" dirty="0" smtClean="0"/>
              <a:t>forms of sibling abuse and elder abuse.</a:t>
            </a:r>
          </a:p>
          <a:p>
            <a:r>
              <a:rPr lang="en-US" sz="3200" b="1" dirty="0" smtClean="0"/>
              <a:t>discuss </a:t>
            </a:r>
            <a:r>
              <a:rPr lang="en-US" sz="3200" dirty="0" smtClean="0"/>
              <a:t>the cycle of abuse and ways of responding to abuse.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strategies for preventing abuse.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Abuse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consistent, violent mistreatment of a person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abuse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885897"/>
              </p:ext>
            </p:extLst>
          </p:nvPr>
        </p:nvGraphicFramePr>
        <p:xfrm>
          <a:off x="475635" y="3097162"/>
          <a:ext cx="8192729" cy="337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25448"/>
            <a:ext cx="8686800" cy="40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Abuse that involves couples who are married or in a romantic </a:t>
            </a:r>
            <a:r>
              <a:rPr lang="en-US" dirty="0" smtClean="0">
                <a:solidFill>
                  <a:srgbClr val="00B050"/>
                </a:solidFill>
              </a:rPr>
              <a:t>relationship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domestic violence</a:t>
            </a:r>
          </a:p>
          <a:p>
            <a:pPr lvl="1"/>
            <a:r>
              <a:rPr lang="en-US" dirty="0" smtClean="0"/>
              <a:t>A person tries to control, dominate, threaten, or hurt his or her partner</a:t>
            </a:r>
          </a:p>
          <a:p>
            <a:pPr lvl="1"/>
            <a:r>
              <a:rPr lang="en-US" dirty="0" smtClean="0"/>
              <a:t>Can occur in person or electronically and between current or former partners</a:t>
            </a:r>
          </a:p>
          <a:p>
            <a:pPr lvl="1"/>
            <a:r>
              <a:rPr lang="en-US" dirty="0" smtClean="0"/>
              <a:t>Victims may feel fear, anxiety, and shame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3" y="1524000"/>
            <a:ext cx="35924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Violence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04" y="1981200"/>
            <a:ext cx="53213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6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ny </a:t>
            </a:r>
            <a:r>
              <a:rPr lang="en-US" dirty="0">
                <a:solidFill>
                  <a:srgbClr val="00B050"/>
                </a:solidFill>
              </a:rPr>
              <a:t>act an adult commits that causes harm or threatens to cause harm to a child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child abuse</a:t>
            </a:r>
          </a:p>
          <a:p>
            <a:pPr lvl="1"/>
            <a:r>
              <a:rPr lang="en-US" dirty="0" smtClean="0"/>
              <a:t>Can be emotional abuse, child sexual abuse, or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neglect-</a:t>
            </a:r>
            <a:r>
              <a:rPr lang="en-US" dirty="0">
                <a:solidFill>
                  <a:srgbClr val="00B050"/>
                </a:solidFill>
              </a:rPr>
              <a:t>Type of child abuse in which a child’s basic physical, emotional, medical, or educational needs are not met by parents or guardians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Can negatively impact a child’s physical, mental and emotional, and social health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570271"/>
          </a:xfrm>
        </p:spPr>
        <p:txBody>
          <a:bodyPr/>
          <a:lstStyle/>
          <a:p>
            <a:r>
              <a:rPr lang="en-US" dirty="0" smtClean="0"/>
              <a:t>Consequences of child abuse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6386628"/>
              </p:ext>
            </p:extLst>
          </p:nvPr>
        </p:nvGraphicFramePr>
        <p:xfrm>
          <a:off x="228598" y="2684206"/>
          <a:ext cx="8686802" cy="316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6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signs of child abuse and neglect can help people know when to report suspicious behavior to authorities</a:t>
            </a:r>
          </a:p>
          <a:p>
            <a:pPr lvl="1"/>
            <a:r>
              <a:rPr lang="en-US" dirty="0" smtClean="0"/>
              <a:t>State hotlines and organizations are available 24/7 for help</a:t>
            </a:r>
          </a:p>
          <a:p>
            <a:pPr lvl="1"/>
            <a:r>
              <a:rPr lang="en-US" dirty="0" smtClean="0"/>
              <a:t>If children are in abusive situations, they may go into foster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14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of abuse</a:t>
            </a:r>
          </a:p>
          <a:p>
            <a:pPr lvl="1"/>
            <a:r>
              <a:rPr lang="en-US" dirty="0" smtClean="0"/>
              <a:t>Physical: broken </a:t>
            </a:r>
            <a:r>
              <a:rPr lang="en-US" dirty="0"/>
              <a:t>bones or severe bruises</a:t>
            </a:r>
          </a:p>
          <a:p>
            <a:pPr lvl="1"/>
            <a:r>
              <a:rPr lang="en-US" dirty="0" smtClean="0"/>
              <a:t>Sexual: pelvic bruises or </a:t>
            </a:r>
            <a:r>
              <a:rPr lang="en-US" dirty="0"/>
              <a:t>torn clothing</a:t>
            </a:r>
          </a:p>
          <a:p>
            <a:pPr lvl="1"/>
            <a:r>
              <a:rPr lang="en-US" dirty="0" smtClean="0"/>
              <a:t>Emotional: withdrawn </a:t>
            </a:r>
            <a:r>
              <a:rPr lang="en-US" dirty="0"/>
              <a:t>attitude, anxiety, difficulty sleeping, or aggressive behavior</a:t>
            </a:r>
          </a:p>
          <a:p>
            <a:pPr lvl="1"/>
            <a:r>
              <a:rPr lang="en-US" dirty="0" smtClean="0"/>
              <a:t>Neglect: </a:t>
            </a:r>
            <a:r>
              <a:rPr lang="en-US" dirty="0"/>
              <a:t>u</a:t>
            </a:r>
            <a:r>
              <a:rPr lang="en-US" dirty="0" smtClean="0"/>
              <a:t>nderweight</a:t>
            </a:r>
            <a:r>
              <a:rPr lang="en-US" dirty="0"/>
              <a:t>, poor physical development, and lack of cleanliness</a:t>
            </a:r>
          </a:p>
        </p:txBody>
      </p:sp>
    </p:spTree>
    <p:extLst>
      <p:ext uri="{BB962C8B-B14F-4D97-AF65-F5344CB8AC3E}">
        <p14:creationId xmlns:p14="http://schemas.microsoft.com/office/powerpoint/2010/main" val="6124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Sibling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Violent mistreatment of one sibling by another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sibling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abuse</a:t>
            </a:r>
          </a:p>
          <a:p>
            <a:pPr lvl="1"/>
            <a:r>
              <a:rPr lang="en-US" dirty="0" smtClean="0"/>
              <a:t>Can be physical, emotional, or sexual</a:t>
            </a:r>
          </a:p>
          <a:p>
            <a:r>
              <a:rPr lang="en-US" dirty="0" smtClean="0"/>
              <a:t>Some sibling rivalry or conflict is normal, but sibling abuse is not</a:t>
            </a:r>
          </a:p>
          <a:p>
            <a:pPr lvl="1"/>
            <a:r>
              <a:rPr lang="en-US" dirty="0" smtClean="0"/>
              <a:t>Part of an ongoing pattern</a:t>
            </a:r>
          </a:p>
          <a:p>
            <a:pPr lvl="1"/>
            <a:r>
              <a:rPr lang="en-US" dirty="0" smtClean="0"/>
              <a:t>Typically one-sided and aims to dominate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54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86800" cy="12044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Mistreatment of older adults in their homes, nursing homes, or other living </a:t>
            </a:r>
            <a:r>
              <a:rPr lang="en-US" dirty="0" smtClean="0">
                <a:solidFill>
                  <a:srgbClr val="00B050"/>
                </a:solidFill>
              </a:rPr>
              <a:t>situations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elder abuse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714738"/>
              </p:ext>
            </p:extLst>
          </p:nvPr>
        </p:nvGraphicFramePr>
        <p:xfrm>
          <a:off x="228600" y="3414254"/>
          <a:ext cx="8686800" cy="206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19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80572"/>
              </p:ext>
            </p:extLst>
          </p:nvPr>
        </p:nvGraphicFramePr>
        <p:xfrm>
          <a:off x="1316292" y="2993923"/>
          <a:ext cx="6467168" cy="348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902542"/>
            <a:ext cx="8111614" cy="10913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Abuse often occurs in a pattern and the only way to stop it is to break the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7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Responding to Abuse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2014537"/>
            <a:ext cx="73247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38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Responding to Abuse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responses should address the victim’s injuries and report the abuse</a:t>
            </a:r>
          </a:p>
          <a:p>
            <a:r>
              <a:rPr lang="en-US" dirty="0"/>
              <a:t>B</a:t>
            </a:r>
            <a:r>
              <a:rPr lang="en-US" dirty="0" smtClean="0"/>
              <a:t>reak the cycle of abuse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69317978"/>
              </p:ext>
            </p:extLst>
          </p:nvPr>
        </p:nvGraphicFramePr>
        <p:xfrm>
          <a:off x="580104" y="3834581"/>
          <a:ext cx="8335296" cy="230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31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might violence or abuse impact a person’s health and wellness?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up resources in your community (or nationally) for abuse.</a:t>
            </a:r>
          </a:p>
          <a:p>
            <a:r>
              <a:rPr lang="en-US" dirty="0" smtClean="0"/>
              <a:t>What programs help prevent abuse? </a:t>
            </a:r>
          </a:p>
          <a:p>
            <a:r>
              <a:rPr lang="en-US" dirty="0" smtClean="0"/>
              <a:t>What abuse hotlines can victims call?</a:t>
            </a:r>
          </a:p>
          <a:p>
            <a:r>
              <a:rPr lang="en-US" dirty="0" smtClean="0"/>
              <a:t>Where can victims of violence go for treatment or shelter?</a:t>
            </a:r>
          </a:p>
        </p:txBody>
      </p:sp>
    </p:spTree>
    <p:extLst>
      <p:ext uri="{BB962C8B-B14F-4D97-AF65-F5344CB8AC3E}">
        <p14:creationId xmlns:p14="http://schemas.microsoft.com/office/powerpoint/2010/main" val="312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045"/>
            <a:ext cx="8170606" cy="707923"/>
          </a:xfrm>
        </p:spPr>
        <p:txBody>
          <a:bodyPr/>
          <a:lstStyle/>
          <a:p>
            <a:r>
              <a:rPr lang="en-US" dirty="0" smtClean="0"/>
              <a:t>Strategies for preventing abuse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988180"/>
              </p:ext>
            </p:extLst>
          </p:nvPr>
        </p:nvGraphicFramePr>
        <p:xfrm>
          <a:off x="823451" y="2580967"/>
          <a:ext cx="7597877" cy="322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5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sexual activity to which one person does not or cannot consent is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sexual abuse</a:t>
            </a:r>
          </a:p>
          <a:p>
            <a:r>
              <a:rPr lang="en-US" dirty="0" smtClean="0"/>
              <a:t>What is the term for abuse involving a current or former romantic partner?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domestic violence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child abuse is neglect?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when an adult fails to meet a child’s basic needs</a:t>
            </a:r>
          </a:p>
          <a:p>
            <a:r>
              <a:rPr lang="en-US" dirty="0" smtClean="0"/>
              <a:t>What is the difference between sibling rivalry and sibling abuse?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sibling abuse is part of an ongoing pattern, is typically one-sided, and aims at dominating the victim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20432" cy="4648200"/>
          </a:xfrm>
        </p:spPr>
        <p:txBody>
          <a:bodyPr/>
          <a:lstStyle/>
          <a:p>
            <a:r>
              <a:rPr lang="en-US" dirty="0" smtClean="0"/>
              <a:t>In the cycle </a:t>
            </a:r>
            <a:r>
              <a:rPr lang="en-US" dirty="0"/>
              <a:t>of </a:t>
            </a:r>
            <a:r>
              <a:rPr lang="en-US" dirty="0" smtClean="0"/>
              <a:t>abuse, what typically occurs after an incident of abuse?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reconciliation, in which the abuser apologizes, blames the victim, or denies that the abuse occurred</a:t>
            </a:r>
          </a:p>
          <a:p>
            <a:r>
              <a:rPr lang="en-US" dirty="0" smtClean="0"/>
              <a:t>True or false? At times, abusive behavior in a relationship can be excused.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050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Types of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school violence is and how schools prevent it.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reasons for and consequences of people joining gangs.</a:t>
            </a:r>
          </a:p>
          <a:p>
            <a:r>
              <a:rPr lang="en-US" sz="3200" b="1" dirty="0" smtClean="0"/>
              <a:t>list </a:t>
            </a:r>
            <a:r>
              <a:rPr lang="en-US" sz="3200" dirty="0" smtClean="0"/>
              <a:t>ways to protect yourself from human trafficking.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hate crimes can be prevented.</a:t>
            </a:r>
          </a:p>
          <a:p>
            <a:r>
              <a:rPr lang="en-US" sz="3200" b="1" dirty="0" smtClean="0"/>
              <a:t>discuss </a:t>
            </a:r>
            <a:r>
              <a:rPr lang="en-US" sz="3200" dirty="0" smtClean="0"/>
              <a:t>the consequences of homicide.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help prevent terrorism.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you can do to help prevent violence.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Violence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School violence </a:t>
            </a:r>
            <a:r>
              <a:rPr lang="en-US" sz="2000" dirty="0" smtClean="0">
                <a:solidFill>
                  <a:srgbClr val="00B050"/>
                </a:solidFill>
              </a:rPr>
              <a:t>is </a:t>
            </a:r>
            <a:r>
              <a:rPr lang="en-US" sz="2000" dirty="0">
                <a:solidFill>
                  <a:srgbClr val="00B050"/>
                </a:solidFill>
              </a:rPr>
              <a:t>any violent behavior that occurs on school property, at school-sponsored events, or on the way to or from school or to or from school events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20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8659603"/>
              </p:ext>
            </p:extLst>
          </p:nvPr>
        </p:nvGraphicFramePr>
        <p:xfrm>
          <a:off x="1493274" y="3126658"/>
          <a:ext cx="6157452" cy="305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5592" y="6200001"/>
            <a:ext cx="705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cozyta</a:t>
            </a:r>
            <a:r>
              <a:rPr lang="en-US" sz="1200" dirty="0" smtClean="0"/>
              <a:t>/Shutterstock.com; </a:t>
            </a:r>
            <a:r>
              <a:rPr lang="en-US" sz="1200" dirty="0" err="1" smtClean="0"/>
              <a:t>stockvideofactory</a:t>
            </a:r>
            <a:r>
              <a:rPr lang="en-US" sz="1200" dirty="0" smtClean="0"/>
              <a:t>/Shutterstock.com; Suzanne Tucker/Shutterstock.com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School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686801" cy="4495800"/>
          </a:xfrm>
        </p:spPr>
        <p:txBody>
          <a:bodyPr/>
          <a:lstStyle/>
          <a:p>
            <a:r>
              <a:rPr lang="en-US" dirty="0" smtClean="0"/>
              <a:t>School violence prevention programs</a:t>
            </a:r>
          </a:p>
          <a:p>
            <a:pPr lvl="1"/>
            <a:r>
              <a:rPr lang="en-US" dirty="0" smtClean="0"/>
              <a:t>Have responsible student leaders speak out against violence</a:t>
            </a:r>
          </a:p>
          <a:p>
            <a:pPr lvl="1"/>
            <a:r>
              <a:rPr lang="en-US" dirty="0" smtClean="0"/>
              <a:t>Peer mediation and team-building</a:t>
            </a:r>
          </a:p>
          <a:p>
            <a:pPr lvl="1"/>
            <a:r>
              <a:rPr lang="en-US" dirty="0" smtClean="0"/>
              <a:t>Zero-tolerance policy toward violence</a:t>
            </a:r>
          </a:p>
          <a:p>
            <a:pPr lvl="1"/>
            <a:r>
              <a:rPr lang="en-US" dirty="0" smtClean="0"/>
              <a:t>Encourage students to report violence</a:t>
            </a:r>
          </a:p>
          <a:p>
            <a:pPr lvl="1"/>
            <a:r>
              <a:rPr lang="en-US" dirty="0" smtClean="0"/>
              <a:t>Keep school doors locked and ensure a weapon-free school</a:t>
            </a:r>
          </a:p>
        </p:txBody>
      </p:sp>
    </p:spTree>
    <p:extLst>
      <p:ext uri="{BB962C8B-B14F-4D97-AF65-F5344CB8AC3E}">
        <p14:creationId xmlns:p14="http://schemas.microsoft.com/office/powerpoint/2010/main" val="2500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Bullying and Cyberbullying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Violent behavior is sometimes carried out by members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gangs- </a:t>
            </a:r>
            <a:r>
              <a:rPr lang="en-US" dirty="0" smtClean="0">
                <a:solidFill>
                  <a:srgbClr val="00B050"/>
                </a:solidFill>
              </a:rPr>
              <a:t>groups </a:t>
            </a:r>
            <a:r>
              <a:rPr lang="en-US" dirty="0">
                <a:solidFill>
                  <a:srgbClr val="00B050"/>
                </a:solidFill>
              </a:rPr>
              <a:t>of people who carry out violent and illegal acts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Actions may include selling drugs, stealing, attacking others, and damaging other people’s property</a:t>
            </a:r>
          </a:p>
          <a:p>
            <a:pPr lvl="1"/>
            <a:r>
              <a:rPr lang="en-US" dirty="0" smtClean="0"/>
              <a:t>Gang members are likely to drop out of school, become addicted to drugs, go to prison, or become victims of violence</a:t>
            </a:r>
          </a:p>
        </p:txBody>
      </p:sp>
    </p:spTree>
    <p:extLst>
      <p:ext uri="{BB962C8B-B14F-4D97-AF65-F5344CB8AC3E}">
        <p14:creationId xmlns:p14="http://schemas.microsoft.com/office/powerpoint/2010/main" val="20243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Dangerous Situations (video)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112" y="2119312"/>
            <a:ext cx="73437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Human trafficking </a:t>
            </a:r>
            <a:r>
              <a:rPr lang="en-US" dirty="0" smtClean="0"/>
              <a:t>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form </a:t>
            </a:r>
            <a:r>
              <a:rPr lang="en-US" dirty="0">
                <a:solidFill>
                  <a:srgbClr val="00B050"/>
                </a:solidFill>
              </a:rPr>
              <a:t>of modern slavery in which people are forced to perform some type of job or service against their will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Victims suffer mental and physical abuse</a:t>
            </a:r>
          </a:p>
          <a:p>
            <a:pPr lvl="1"/>
            <a:r>
              <a:rPr lang="en-US" dirty="0" smtClean="0"/>
              <a:t>To reduce human trafficking, do not walk alone in public, give out your personal information, or talk to strangers</a:t>
            </a:r>
          </a:p>
        </p:txBody>
      </p:sp>
    </p:spTree>
    <p:extLst>
      <p:ext uri="{BB962C8B-B14F-4D97-AF65-F5344CB8AC3E}">
        <p14:creationId xmlns:p14="http://schemas.microsoft.com/office/powerpoint/2010/main" val="1795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Hate crimes </a:t>
            </a:r>
            <a:r>
              <a:rPr lang="en-US" dirty="0" smtClean="0"/>
              <a:t>are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threats </a:t>
            </a:r>
            <a:r>
              <a:rPr lang="en-US" sz="2400" dirty="0">
                <a:solidFill>
                  <a:srgbClr val="00B050"/>
                </a:solidFill>
              </a:rPr>
              <a:t>or attacks against someone because of his or her race, ethnic origin, disability, sexual orientation, or religion 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states have laws punishing these</a:t>
            </a:r>
          </a:p>
          <a:p>
            <a:r>
              <a:rPr lang="en-US" dirty="0" smtClean="0"/>
              <a:t>To reduce hate crimes, do not engage in prejudice and appreciate diversity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588742"/>
              </p:ext>
            </p:extLst>
          </p:nvPr>
        </p:nvGraphicFramePr>
        <p:xfrm>
          <a:off x="595466" y="3122971"/>
          <a:ext cx="7953068" cy="131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121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Crime </a:t>
            </a:r>
            <a:r>
              <a:rPr lang="en-US" dirty="0">
                <a:solidFill>
                  <a:srgbClr val="00B050"/>
                </a:solidFill>
              </a:rPr>
              <a:t>of killing another person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homicide</a:t>
            </a:r>
          </a:p>
          <a:p>
            <a:pPr lvl="1"/>
            <a:r>
              <a:rPr lang="en-US" dirty="0" smtClean="0"/>
              <a:t>Very serious crime for which young people </a:t>
            </a:r>
            <a:r>
              <a:rPr lang="en-US" dirty="0"/>
              <a:t>in some </a:t>
            </a:r>
            <a:r>
              <a:rPr lang="en-US" dirty="0" smtClean="0"/>
              <a:t>states spend life in prison</a:t>
            </a:r>
          </a:p>
          <a:p>
            <a:pPr lvl="1"/>
            <a:r>
              <a:rPr lang="en-US" dirty="0" smtClean="0"/>
              <a:t>Robs a person of his or her life, and devastates families, friends, and communities</a:t>
            </a:r>
          </a:p>
          <a:p>
            <a:pPr lvl="1"/>
            <a:r>
              <a:rPr lang="en-US" dirty="0" smtClean="0"/>
              <a:t>Reporting violent behavior and threats can help prevent homicides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35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use </a:t>
            </a:r>
            <a:r>
              <a:rPr lang="en-US" dirty="0">
                <a:solidFill>
                  <a:srgbClr val="00B050"/>
                </a:solidFill>
              </a:rPr>
              <a:t>of violence and threats to frighten and control groups of people to further an ideological aim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terrorism</a:t>
            </a:r>
          </a:p>
          <a:p>
            <a:pPr lvl="1"/>
            <a:r>
              <a:rPr lang="en-US" dirty="0" smtClean="0"/>
              <a:t>Aims to punish people for or convince people of certain ideas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Report suspicious objects, situations, or people to authorities to prevent terrorist attacks</a:t>
            </a:r>
          </a:p>
        </p:txBody>
      </p:sp>
    </p:spTree>
    <p:extLst>
      <p:ext uri="{BB962C8B-B14F-4D97-AF65-F5344CB8AC3E}">
        <p14:creationId xmlns:p14="http://schemas.microsoft.com/office/powerpoint/2010/main" val="4126611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Victims of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someone uses or threatens you with violence, tell a trusted adult</a:t>
            </a:r>
          </a:p>
          <a:p>
            <a:pPr lvl="1"/>
            <a:r>
              <a:rPr lang="en-US" dirty="0" smtClean="0"/>
              <a:t>If it is a romantic partner, get out of this relationship as soon as possible</a:t>
            </a:r>
          </a:p>
          <a:p>
            <a:pPr lvl="1"/>
            <a:r>
              <a:rPr lang="en-US" dirty="0" smtClean="0"/>
              <a:t>Also talk to an adult if you witness violence of any kind</a:t>
            </a:r>
          </a:p>
          <a:p>
            <a:r>
              <a:rPr lang="en-US" dirty="0" smtClean="0"/>
              <a:t>Seek professional help for physical and psychological injuries</a:t>
            </a:r>
          </a:p>
        </p:txBody>
      </p:sp>
    </p:spTree>
    <p:extLst>
      <p:ext uri="{BB962C8B-B14F-4D97-AF65-F5344CB8AC3E}">
        <p14:creationId xmlns:p14="http://schemas.microsoft.com/office/powerpoint/2010/main" val="1966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Stopping violence starts with you</a:t>
            </a:r>
          </a:p>
          <a:p>
            <a:pPr lvl="1"/>
            <a:r>
              <a:rPr lang="en-US" dirty="0" smtClean="0"/>
              <a:t>Resist the pressure to hurt other people and support others to do the same</a:t>
            </a:r>
          </a:p>
          <a:p>
            <a:pPr lvl="1"/>
            <a:r>
              <a:rPr lang="en-US" dirty="0" smtClean="0"/>
              <a:t>Practice healthy conflict resolution</a:t>
            </a:r>
          </a:p>
          <a:p>
            <a:pPr lvl="1"/>
            <a:r>
              <a:rPr lang="en-US" dirty="0" smtClean="0"/>
              <a:t>Learn to control your emotions, like anger</a:t>
            </a:r>
          </a:p>
          <a:p>
            <a:pPr lvl="1"/>
            <a:r>
              <a:rPr lang="en-US" dirty="0" smtClean="0"/>
              <a:t>Choose your friends carefully</a:t>
            </a:r>
          </a:p>
          <a:p>
            <a:pPr lvl="1"/>
            <a:r>
              <a:rPr lang="en-US" dirty="0" smtClean="0"/>
              <a:t>Do not pick up a gun or weapon</a:t>
            </a:r>
          </a:p>
        </p:txBody>
      </p:sp>
    </p:spTree>
    <p:extLst>
      <p:ext uri="{BB962C8B-B14F-4D97-AF65-F5344CB8AC3E}">
        <p14:creationId xmlns:p14="http://schemas.microsoft.com/office/powerpoint/2010/main" val="26839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people who commit violent and illegal acts are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gangs</a:t>
            </a:r>
          </a:p>
          <a:p>
            <a:r>
              <a:rPr lang="en-US" dirty="0" smtClean="0"/>
              <a:t>Which parts of a person’s identity can be the targets of hate crimes?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race, ethnic origin, disability, sexual orientation, or religion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discuss</a:t>
            </a:r>
            <a:r>
              <a:rPr lang="en-US" sz="3200" dirty="0" smtClean="0"/>
              <a:t> what violent behavior is.</a:t>
            </a:r>
          </a:p>
          <a:p>
            <a:r>
              <a:rPr lang="en-US" sz="3200" b="1" dirty="0" smtClean="0"/>
              <a:t>contrast</a:t>
            </a:r>
            <a:r>
              <a:rPr lang="en-US" sz="3200" dirty="0" smtClean="0"/>
              <a:t> bullying, cyberbullying, harassment, and hazing.</a:t>
            </a:r>
          </a:p>
          <a:p>
            <a:r>
              <a:rPr lang="en-US" sz="3200" b="1" dirty="0" smtClean="0"/>
              <a:t>describe</a:t>
            </a:r>
            <a:r>
              <a:rPr lang="en-US" sz="3200" dirty="0" smtClean="0"/>
              <a:t> the consequences of bullying.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evaluate</a:t>
            </a:r>
            <a:r>
              <a:rPr lang="en-US" sz="3200" dirty="0" smtClean="0"/>
              <a:t> strategies for responding to bullying.</a:t>
            </a:r>
          </a:p>
          <a:p>
            <a:r>
              <a:rPr lang="en-US" sz="3200" b="1" dirty="0" smtClean="0"/>
              <a:t>identify</a:t>
            </a:r>
            <a:r>
              <a:rPr lang="en-US" sz="3200" dirty="0" smtClean="0"/>
              <a:t> the consequences of cyberbullying.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</a:t>
            </a:r>
            <a:r>
              <a:rPr lang="en-US" sz="3200" dirty="0" smtClean="0"/>
              <a:t> ways of responding to cyberbullying.</a:t>
            </a:r>
          </a:p>
          <a:p>
            <a:r>
              <a:rPr lang="en-US" sz="3200" b="1" dirty="0" smtClean="0"/>
              <a:t>list</a:t>
            </a:r>
            <a:r>
              <a:rPr lang="en-US" sz="3200" dirty="0" smtClean="0"/>
              <a:t> strategies for bullying prevention.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intentional use of words or actions that cause or threaten to cause injury to someone or something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violent behavior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Can cause physical or psychological injuries, or both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Many risk factors can lead to violence, but it is always a personal choice</a:t>
            </a:r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2285</Words>
  <Application>Microsoft Office PowerPoint</Application>
  <PresentationFormat>On-screen Show (4:3)</PresentationFormat>
  <Paragraphs>339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58</vt:i4>
      </vt:variant>
    </vt:vector>
  </HeadingPairs>
  <TitlesOfParts>
    <vt:vector size="86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15.1</vt:lpstr>
      <vt:lpstr>Learning Outcomes</vt:lpstr>
      <vt:lpstr>Learning Outcomes</vt:lpstr>
      <vt:lpstr>Learning Outcomes</vt:lpstr>
      <vt:lpstr>Violent Behavior</vt:lpstr>
      <vt:lpstr>Risk Factors for Violent Behavior</vt:lpstr>
      <vt:lpstr>Bullying</vt:lpstr>
      <vt:lpstr>Bullying</vt:lpstr>
      <vt:lpstr>Bullying</vt:lpstr>
      <vt:lpstr>Bullying</vt:lpstr>
      <vt:lpstr>Skills Check(video)</vt:lpstr>
      <vt:lpstr>Cyberbullying</vt:lpstr>
      <vt:lpstr>Cyberbullying</vt:lpstr>
      <vt:lpstr>Cyberbullying</vt:lpstr>
      <vt:lpstr>Infographic Discussion</vt:lpstr>
      <vt:lpstr>Cyberbullying</vt:lpstr>
      <vt:lpstr>Skills Check</vt:lpstr>
      <vt:lpstr>Lesson Review</vt:lpstr>
      <vt:lpstr>Lesson Review</vt:lpstr>
      <vt:lpstr>15.2</vt:lpstr>
      <vt:lpstr>Learning Outcomes</vt:lpstr>
      <vt:lpstr>Learning Outcomes</vt:lpstr>
      <vt:lpstr>Types of Abuse</vt:lpstr>
      <vt:lpstr>Abuse</vt:lpstr>
      <vt:lpstr>Domestic Violence</vt:lpstr>
      <vt:lpstr>Domestic Violence</vt:lpstr>
      <vt:lpstr>Child Abuse</vt:lpstr>
      <vt:lpstr>Child Abuse</vt:lpstr>
      <vt:lpstr>Child Abuse</vt:lpstr>
      <vt:lpstr>Child Abuse</vt:lpstr>
      <vt:lpstr>Sibling Abuse</vt:lpstr>
      <vt:lpstr>Elder Abuse</vt:lpstr>
      <vt:lpstr>Health Alert!</vt:lpstr>
      <vt:lpstr>Strategies for Responding to Abuse</vt:lpstr>
      <vt:lpstr>Strategies for Responding to Abuse</vt:lpstr>
      <vt:lpstr>Think About It…</vt:lpstr>
      <vt:lpstr>Skills Check</vt:lpstr>
      <vt:lpstr>Lesson Review</vt:lpstr>
      <vt:lpstr>Lesson Review</vt:lpstr>
      <vt:lpstr>Lesson Review</vt:lpstr>
      <vt:lpstr>15.3</vt:lpstr>
      <vt:lpstr>Learning Outcomes</vt:lpstr>
      <vt:lpstr>Learning Outcomes</vt:lpstr>
      <vt:lpstr>School Violence</vt:lpstr>
      <vt:lpstr>Preventing School Violence</vt:lpstr>
      <vt:lpstr>Gang Violence</vt:lpstr>
      <vt:lpstr>Dangerous Situations (video)</vt:lpstr>
      <vt:lpstr>Human Trafficking</vt:lpstr>
      <vt:lpstr>Hate Crimes</vt:lpstr>
      <vt:lpstr>Homicide</vt:lpstr>
      <vt:lpstr>Terrorism</vt:lpstr>
      <vt:lpstr>Victims of Violence</vt:lpstr>
      <vt:lpstr>Violence Prevention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2018-04-19T19:55:39Z</dcterms:created>
  <dcterms:modified xsi:type="dcterms:W3CDTF">2018-12-17T16:27:42Z</dcterms:modified>
</cp:coreProperties>
</file>