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6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7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8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19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0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03" r:id="rId1"/>
    <p:sldMasterId id="2147483815" r:id="rId2"/>
    <p:sldMasterId id="2147483831" r:id="rId3"/>
    <p:sldMasterId id="2147483845" r:id="rId4"/>
    <p:sldMasterId id="2147483857" r:id="rId5"/>
    <p:sldMasterId id="2147483869" r:id="rId6"/>
    <p:sldMasterId id="2147483881" r:id="rId7"/>
    <p:sldMasterId id="2147483893" r:id="rId8"/>
    <p:sldMasterId id="2147483905" r:id="rId9"/>
    <p:sldMasterId id="2147483917" r:id="rId10"/>
    <p:sldMasterId id="2147483929" r:id="rId11"/>
    <p:sldMasterId id="2147483941" r:id="rId12"/>
    <p:sldMasterId id="2147483957" r:id="rId13"/>
    <p:sldMasterId id="2147483971" r:id="rId14"/>
    <p:sldMasterId id="2147483983" r:id="rId15"/>
    <p:sldMasterId id="2147483995" r:id="rId16"/>
    <p:sldMasterId id="2147484007" r:id="rId17"/>
    <p:sldMasterId id="2147484019" r:id="rId18"/>
    <p:sldMasterId id="2147484031" r:id="rId19"/>
    <p:sldMasterId id="2147484043" r:id="rId20"/>
    <p:sldMasterId id="2147484055" r:id="rId21"/>
  </p:sldMasterIdLst>
  <p:notesMasterIdLst>
    <p:notesMasterId r:id="rId87"/>
  </p:notesMasterIdLst>
  <p:sldIdLst>
    <p:sldId id="280" r:id="rId22"/>
    <p:sldId id="257" r:id="rId23"/>
    <p:sldId id="353" r:id="rId24"/>
    <p:sldId id="259" r:id="rId25"/>
    <p:sldId id="256" r:id="rId26"/>
    <p:sldId id="352" r:id="rId27"/>
    <p:sldId id="279" r:id="rId28"/>
    <p:sldId id="354" r:id="rId29"/>
    <p:sldId id="271" r:id="rId30"/>
    <p:sldId id="322" r:id="rId31"/>
    <p:sldId id="323" r:id="rId32"/>
    <p:sldId id="324" r:id="rId33"/>
    <p:sldId id="355" r:id="rId34"/>
    <p:sldId id="325" r:id="rId35"/>
    <p:sldId id="326" r:id="rId36"/>
    <p:sldId id="356" r:id="rId37"/>
    <p:sldId id="364" r:id="rId38"/>
    <p:sldId id="365" r:id="rId39"/>
    <p:sldId id="328" r:id="rId40"/>
    <p:sldId id="357" r:id="rId41"/>
    <p:sldId id="329" r:id="rId42"/>
    <p:sldId id="330" r:id="rId43"/>
    <p:sldId id="262" r:id="rId44"/>
    <p:sldId id="287" r:id="rId45"/>
    <p:sldId id="313" r:id="rId46"/>
    <p:sldId id="314" r:id="rId47"/>
    <p:sldId id="296" r:id="rId48"/>
    <p:sldId id="331" r:id="rId49"/>
    <p:sldId id="332" r:id="rId50"/>
    <p:sldId id="333" r:id="rId51"/>
    <p:sldId id="334" r:id="rId52"/>
    <p:sldId id="335" r:id="rId53"/>
    <p:sldId id="358" r:id="rId54"/>
    <p:sldId id="336" r:id="rId55"/>
    <p:sldId id="290" r:id="rId56"/>
    <p:sldId id="293" r:id="rId57"/>
    <p:sldId id="315" r:id="rId58"/>
    <p:sldId id="316" r:id="rId59"/>
    <p:sldId id="300" r:id="rId60"/>
    <p:sldId id="363" r:id="rId61"/>
    <p:sldId id="337" r:id="rId62"/>
    <p:sldId id="338" r:id="rId63"/>
    <p:sldId id="339" r:id="rId64"/>
    <p:sldId id="340" r:id="rId65"/>
    <p:sldId id="341" r:id="rId66"/>
    <p:sldId id="359" r:id="rId67"/>
    <p:sldId id="342" r:id="rId68"/>
    <p:sldId id="343" r:id="rId69"/>
    <p:sldId id="360" r:id="rId70"/>
    <p:sldId id="344" r:id="rId71"/>
    <p:sldId id="291" r:id="rId72"/>
    <p:sldId id="351" r:id="rId73"/>
    <p:sldId id="317" r:id="rId74"/>
    <p:sldId id="321" r:id="rId75"/>
    <p:sldId id="320" r:id="rId76"/>
    <p:sldId id="319" r:id="rId77"/>
    <p:sldId id="345" r:id="rId78"/>
    <p:sldId id="346" r:id="rId79"/>
    <p:sldId id="347" r:id="rId80"/>
    <p:sldId id="361" r:id="rId81"/>
    <p:sldId id="348" r:id="rId82"/>
    <p:sldId id="349" r:id="rId83"/>
    <p:sldId id="362" r:id="rId84"/>
    <p:sldId id="350" r:id="rId85"/>
    <p:sldId id="318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60E146"/>
    <a:srgbClr val="AE4845"/>
    <a:srgbClr val="4BACC6"/>
    <a:srgbClr val="00B050"/>
    <a:srgbClr val="BEF3B3"/>
    <a:srgbClr val="CC00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1" autoAdjust="0"/>
    <p:restoredTop sz="94343" autoAdjust="0"/>
  </p:normalViewPr>
  <p:slideViewPr>
    <p:cSldViewPr snapToGrid="0">
      <p:cViewPr varScale="1">
        <p:scale>
          <a:sx n="83" d="100"/>
          <a:sy n="83" d="100"/>
        </p:scale>
        <p:origin x="1392" y="62"/>
      </p:cViewPr>
      <p:guideLst/>
    </p:cSldViewPr>
  </p:slideViewPr>
  <p:outlineViewPr>
    <p:cViewPr>
      <p:scale>
        <a:sx n="33" d="100"/>
        <a:sy n="33" d="100"/>
      </p:scale>
      <p:origin x="0" y="-4008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6" Type="http://schemas.openxmlformats.org/officeDocument/2006/relationships/slide" Target="slides/slide55.xml"/><Relationship Id="rId84" Type="http://schemas.openxmlformats.org/officeDocument/2006/relationships/slide" Target="slides/slide63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0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74" Type="http://schemas.openxmlformats.org/officeDocument/2006/relationships/slide" Target="slides/slide53.xml"/><Relationship Id="rId79" Type="http://schemas.openxmlformats.org/officeDocument/2006/relationships/slide" Target="slides/slide58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0.xml"/><Relationship Id="rId82" Type="http://schemas.openxmlformats.org/officeDocument/2006/relationships/slide" Target="slides/slide61.xml"/><Relationship Id="rId90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slide" Target="slides/slide48.xml"/><Relationship Id="rId77" Type="http://schemas.openxmlformats.org/officeDocument/2006/relationships/slide" Target="slides/slide5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slide" Target="slides/slide51.xml"/><Relationship Id="rId80" Type="http://schemas.openxmlformats.org/officeDocument/2006/relationships/slide" Target="slides/slide59.xml"/><Relationship Id="rId85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slide" Target="slides/slide49.xml"/><Relationship Id="rId75" Type="http://schemas.openxmlformats.org/officeDocument/2006/relationships/slide" Target="slides/slide54.xml"/><Relationship Id="rId83" Type="http://schemas.openxmlformats.org/officeDocument/2006/relationships/slide" Target="slides/slide62.xml"/><Relationship Id="rId88" Type="http://schemas.openxmlformats.org/officeDocument/2006/relationships/commentAuthors" Target="commentAuthors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slide" Target="slides/slide52.xml"/><Relationship Id="rId78" Type="http://schemas.openxmlformats.org/officeDocument/2006/relationships/slide" Target="slides/slide57.xml"/><Relationship Id="rId81" Type="http://schemas.openxmlformats.org/officeDocument/2006/relationships/slide" Target="slides/slide60.xml"/><Relationship Id="rId86" Type="http://schemas.openxmlformats.org/officeDocument/2006/relationships/slide" Target="slides/slide6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Relationship Id="rId4" Type="http://schemas.openxmlformats.org/officeDocument/2006/relationships/image" Target="../media/image26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image" Target="../media/image26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6034F0-12FE-4EAC-A268-92BE9BF1307E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B0CEF07F-EF5A-4F0F-AAE4-611273BD1DF1}">
      <dgm:prSet phldrT="[Text]"/>
      <dgm:spPr/>
      <dgm:t>
        <a:bodyPr/>
        <a:lstStyle/>
        <a:p>
          <a:r>
            <a:rPr lang="en-US" sz="2400" dirty="0" smtClean="0"/>
            <a:t>In a </a:t>
          </a:r>
          <a:r>
            <a:rPr lang="en-US" sz="2400" b="1" dirty="0" smtClean="0"/>
            <a:t>healthy </a:t>
          </a:r>
          <a:r>
            <a:rPr lang="en-US" sz="2400" b="0" dirty="0" smtClean="0"/>
            <a:t>relationship, you should feel</a:t>
          </a:r>
          <a:endParaRPr lang="en-US" sz="2400" dirty="0"/>
        </a:p>
      </dgm:t>
    </dgm:pt>
    <dgm:pt modelId="{F939828D-D17C-4B27-A7D3-BE398C37C5A4}" type="parTrans" cxnId="{6B982520-872E-4318-8081-383746E317EE}">
      <dgm:prSet/>
      <dgm:spPr/>
      <dgm:t>
        <a:bodyPr/>
        <a:lstStyle/>
        <a:p>
          <a:endParaRPr lang="en-US"/>
        </a:p>
      </dgm:t>
    </dgm:pt>
    <dgm:pt modelId="{A31224D4-8DB6-4204-82AB-1ECBBD2C6F10}" type="sibTrans" cxnId="{6B982520-872E-4318-8081-383746E317EE}">
      <dgm:prSet/>
      <dgm:spPr/>
      <dgm:t>
        <a:bodyPr/>
        <a:lstStyle/>
        <a:p>
          <a:endParaRPr lang="en-US"/>
        </a:p>
      </dgm:t>
    </dgm:pt>
    <dgm:pt modelId="{718BAC43-7A64-4E41-862C-AA26F72F8866}">
      <dgm:prSet phldrT="[Text]"/>
      <dgm:spPr/>
      <dgm:t>
        <a:bodyPr/>
        <a:lstStyle/>
        <a:p>
          <a:r>
            <a:rPr lang="en-US" sz="2400" dirty="0" smtClean="0"/>
            <a:t>In an </a:t>
          </a:r>
          <a:r>
            <a:rPr lang="en-US" sz="2400" b="1" dirty="0" smtClean="0"/>
            <a:t>unhealthy </a:t>
          </a:r>
          <a:r>
            <a:rPr lang="en-US" sz="2400" b="0" dirty="0" smtClean="0"/>
            <a:t>relationship, you may feel</a:t>
          </a:r>
          <a:endParaRPr lang="en-US" sz="2400" dirty="0"/>
        </a:p>
      </dgm:t>
    </dgm:pt>
    <dgm:pt modelId="{F8EA79E8-5748-4991-9363-6213E8CF0B2C}" type="parTrans" cxnId="{A7339E82-1F2D-4306-BAD4-7B841EDABF8B}">
      <dgm:prSet/>
      <dgm:spPr/>
      <dgm:t>
        <a:bodyPr/>
        <a:lstStyle/>
        <a:p>
          <a:endParaRPr lang="en-US"/>
        </a:p>
      </dgm:t>
    </dgm:pt>
    <dgm:pt modelId="{5D442F7F-27C8-417F-BA24-6FF937B3189D}" type="sibTrans" cxnId="{A7339E82-1F2D-4306-BAD4-7B841EDABF8B}">
      <dgm:prSet/>
      <dgm:spPr/>
      <dgm:t>
        <a:bodyPr/>
        <a:lstStyle/>
        <a:p>
          <a:endParaRPr lang="en-US"/>
        </a:p>
      </dgm:t>
    </dgm:pt>
    <dgm:pt modelId="{30DA2471-2997-4819-9C86-08BCFAF40C77}">
      <dgm:prSet custT="1"/>
      <dgm:spPr/>
      <dgm:t>
        <a:bodyPr/>
        <a:lstStyle/>
        <a:p>
          <a:r>
            <a:rPr lang="en-US" sz="2200" dirty="0" smtClean="0"/>
            <a:t>safe and secure</a:t>
          </a:r>
          <a:endParaRPr lang="en-US" sz="2200" dirty="0"/>
        </a:p>
      </dgm:t>
    </dgm:pt>
    <dgm:pt modelId="{AE4AE206-17C9-4029-B12D-009CAAE11151}" type="parTrans" cxnId="{6D5D6927-6EDC-419C-BBF3-670707B5124B}">
      <dgm:prSet/>
      <dgm:spPr/>
      <dgm:t>
        <a:bodyPr/>
        <a:lstStyle/>
        <a:p>
          <a:endParaRPr lang="en-US"/>
        </a:p>
      </dgm:t>
    </dgm:pt>
    <dgm:pt modelId="{78760EB0-4E6C-49A2-9374-544D0BD6BCC5}" type="sibTrans" cxnId="{6D5D6927-6EDC-419C-BBF3-670707B5124B}">
      <dgm:prSet/>
      <dgm:spPr/>
      <dgm:t>
        <a:bodyPr/>
        <a:lstStyle/>
        <a:p>
          <a:endParaRPr lang="en-US"/>
        </a:p>
      </dgm:t>
    </dgm:pt>
    <dgm:pt modelId="{196DCBDF-8366-4741-8E2B-31979858ED3F}">
      <dgm:prSet custT="1"/>
      <dgm:spPr/>
      <dgm:t>
        <a:bodyPr/>
        <a:lstStyle/>
        <a:p>
          <a:r>
            <a:rPr lang="en-US" sz="2200" dirty="0" smtClean="0"/>
            <a:t>loved and valued</a:t>
          </a:r>
          <a:endParaRPr lang="en-US" sz="2200" dirty="0"/>
        </a:p>
      </dgm:t>
    </dgm:pt>
    <dgm:pt modelId="{4D478F42-DEB4-4F76-8838-B4EEAF1A4179}" type="parTrans" cxnId="{C54723C5-5455-4E7F-B6E4-82C18849CC89}">
      <dgm:prSet/>
      <dgm:spPr/>
      <dgm:t>
        <a:bodyPr/>
        <a:lstStyle/>
        <a:p>
          <a:endParaRPr lang="en-US"/>
        </a:p>
      </dgm:t>
    </dgm:pt>
    <dgm:pt modelId="{E99D246D-7FA2-4B50-BF4D-743C9E82648F}" type="sibTrans" cxnId="{C54723C5-5455-4E7F-B6E4-82C18849CC89}">
      <dgm:prSet/>
      <dgm:spPr/>
      <dgm:t>
        <a:bodyPr/>
        <a:lstStyle/>
        <a:p>
          <a:endParaRPr lang="en-US"/>
        </a:p>
      </dgm:t>
    </dgm:pt>
    <dgm:pt modelId="{7AF87FB9-A706-4982-867A-88F69F2AC7B6}">
      <dgm:prSet custT="1"/>
      <dgm:spPr/>
      <dgm:t>
        <a:bodyPr/>
        <a:lstStyle/>
        <a:p>
          <a:r>
            <a:rPr lang="en-US" sz="2200" dirty="0" smtClean="0"/>
            <a:t>free to be yourself</a:t>
          </a:r>
          <a:endParaRPr lang="en-US" sz="2200" dirty="0"/>
        </a:p>
      </dgm:t>
    </dgm:pt>
    <dgm:pt modelId="{32EC434C-B4EA-434B-8594-57F00815A0A0}" type="parTrans" cxnId="{E1B4BBE3-BBD3-4573-9A5A-240DC64F91C1}">
      <dgm:prSet/>
      <dgm:spPr/>
      <dgm:t>
        <a:bodyPr/>
        <a:lstStyle/>
        <a:p>
          <a:endParaRPr lang="en-US"/>
        </a:p>
      </dgm:t>
    </dgm:pt>
    <dgm:pt modelId="{1D350F56-5471-4C6F-827C-1F6AF17873B7}" type="sibTrans" cxnId="{E1B4BBE3-BBD3-4573-9A5A-240DC64F91C1}">
      <dgm:prSet/>
      <dgm:spPr/>
      <dgm:t>
        <a:bodyPr/>
        <a:lstStyle/>
        <a:p>
          <a:endParaRPr lang="en-US"/>
        </a:p>
      </dgm:t>
    </dgm:pt>
    <dgm:pt modelId="{883704A1-5C5D-462C-A0C9-6C7A628FC969}">
      <dgm:prSet custT="1"/>
      <dgm:spPr/>
      <dgm:t>
        <a:bodyPr/>
        <a:lstStyle/>
        <a:p>
          <a:r>
            <a:rPr lang="en-US" sz="2200" dirty="0" smtClean="0"/>
            <a:t>acknowledged</a:t>
          </a:r>
          <a:endParaRPr lang="en-US" sz="2200" dirty="0"/>
        </a:p>
      </dgm:t>
    </dgm:pt>
    <dgm:pt modelId="{0D1629A3-91D8-4615-9F06-9A040AC7C6DC}" type="parTrans" cxnId="{59762208-6677-42F5-9870-A469D280EF2E}">
      <dgm:prSet/>
      <dgm:spPr/>
      <dgm:t>
        <a:bodyPr/>
        <a:lstStyle/>
        <a:p>
          <a:endParaRPr lang="en-US"/>
        </a:p>
      </dgm:t>
    </dgm:pt>
    <dgm:pt modelId="{DB68D00A-9A57-41B4-9CAF-53651D572196}" type="sibTrans" cxnId="{59762208-6677-42F5-9870-A469D280EF2E}">
      <dgm:prSet/>
      <dgm:spPr/>
      <dgm:t>
        <a:bodyPr/>
        <a:lstStyle/>
        <a:p>
          <a:endParaRPr lang="en-US"/>
        </a:p>
      </dgm:t>
    </dgm:pt>
    <dgm:pt modelId="{DFAC4FD3-DA85-43DE-8BA9-735358F0440D}">
      <dgm:prSet custT="1"/>
      <dgm:spPr/>
      <dgm:t>
        <a:bodyPr/>
        <a:lstStyle/>
        <a:p>
          <a:r>
            <a:rPr lang="en-US" sz="2200" dirty="0" smtClean="0"/>
            <a:t>understood</a:t>
          </a:r>
          <a:endParaRPr lang="en-US" sz="2200" dirty="0"/>
        </a:p>
      </dgm:t>
    </dgm:pt>
    <dgm:pt modelId="{BBE5D916-C224-4481-9C5A-0C8A7808A130}" type="parTrans" cxnId="{23569F58-7DC4-4821-92AC-F2A4547D22FB}">
      <dgm:prSet/>
      <dgm:spPr/>
      <dgm:t>
        <a:bodyPr/>
        <a:lstStyle/>
        <a:p>
          <a:endParaRPr lang="en-US"/>
        </a:p>
      </dgm:t>
    </dgm:pt>
    <dgm:pt modelId="{A85B684D-80BC-4771-97F6-A393F910E8A0}" type="sibTrans" cxnId="{23569F58-7DC4-4821-92AC-F2A4547D22FB}">
      <dgm:prSet/>
      <dgm:spPr/>
      <dgm:t>
        <a:bodyPr/>
        <a:lstStyle/>
        <a:p>
          <a:endParaRPr lang="en-US"/>
        </a:p>
      </dgm:t>
    </dgm:pt>
    <dgm:pt modelId="{262047BF-5B37-4C14-9F29-7FE550A6790E}">
      <dgm:prSet custT="1"/>
      <dgm:spPr/>
      <dgm:t>
        <a:bodyPr/>
        <a:lstStyle/>
        <a:p>
          <a:r>
            <a:rPr lang="en-US" sz="2200" dirty="0" smtClean="0"/>
            <a:t>confident</a:t>
          </a:r>
          <a:endParaRPr lang="en-US" sz="2200" dirty="0"/>
        </a:p>
      </dgm:t>
    </dgm:pt>
    <dgm:pt modelId="{A692320D-E193-4AD0-9675-51AA91882EE2}" type="parTrans" cxnId="{FE592E5F-CF58-4C3D-BBD6-B2737F3B6EF4}">
      <dgm:prSet/>
      <dgm:spPr/>
      <dgm:t>
        <a:bodyPr/>
        <a:lstStyle/>
        <a:p>
          <a:endParaRPr lang="en-US"/>
        </a:p>
      </dgm:t>
    </dgm:pt>
    <dgm:pt modelId="{36EBB45C-E8A0-4421-A5AA-D0F2A3FAA302}" type="sibTrans" cxnId="{FE592E5F-CF58-4C3D-BBD6-B2737F3B6EF4}">
      <dgm:prSet/>
      <dgm:spPr/>
      <dgm:t>
        <a:bodyPr/>
        <a:lstStyle/>
        <a:p>
          <a:endParaRPr lang="en-US"/>
        </a:p>
      </dgm:t>
    </dgm:pt>
    <dgm:pt modelId="{3BA1552E-747E-431B-8822-0E572C8B23D5}">
      <dgm:prSet phldrT="[Text]" custT="1"/>
      <dgm:spPr/>
      <dgm:t>
        <a:bodyPr/>
        <a:lstStyle/>
        <a:p>
          <a:r>
            <a:rPr lang="en-US" sz="2200" dirty="0" smtClean="0"/>
            <a:t>anxious</a:t>
          </a:r>
          <a:endParaRPr lang="en-US" sz="2200" dirty="0"/>
        </a:p>
      </dgm:t>
    </dgm:pt>
    <dgm:pt modelId="{42953931-099A-4E07-8079-37C0B284DC16}" type="parTrans" cxnId="{F2E58546-A197-49BA-A01B-0610136E59F0}">
      <dgm:prSet/>
      <dgm:spPr/>
      <dgm:t>
        <a:bodyPr/>
        <a:lstStyle/>
        <a:p>
          <a:endParaRPr lang="en-US"/>
        </a:p>
      </dgm:t>
    </dgm:pt>
    <dgm:pt modelId="{6340F0FD-30CC-4F7E-B9E4-309E8230A0F0}" type="sibTrans" cxnId="{F2E58546-A197-49BA-A01B-0610136E59F0}">
      <dgm:prSet/>
      <dgm:spPr/>
      <dgm:t>
        <a:bodyPr/>
        <a:lstStyle/>
        <a:p>
          <a:endParaRPr lang="en-US"/>
        </a:p>
      </dgm:t>
    </dgm:pt>
    <dgm:pt modelId="{5CF8462B-B519-498A-8311-129DA4EF8CEC}">
      <dgm:prSet phldrT="[Text]" custT="1"/>
      <dgm:spPr/>
      <dgm:t>
        <a:bodyPr/>
        <a:lstStyle/>
        <a:p>
          <a:r>
            <a:rPr lang="en-US" sz="2200" dirty="0" smtClean="0"/>
            <a:t>angry or resentful</a:t>
          </a:r>
          <a:endParaRPr lang="en-US" sz="2200" dirty="0"/>
        </a:p>
      </dgm:t>
    </dgm:pt>
    <dgm:pt modelId="{89613F47-574A-40BC-9231-705C58E666CC}" type="parTrans" cxnId="{CED67AA5-977D-40DB-AB95-FA9056F0CBF2}">
      <dgm:prSet/>
      <dgm:spPr/>
      <dgm:t>
        <a:bodyPr/>
        <a:lstStyle/>
        <a:p>
          <a:endParaRPr lang="en-US"/>
        </a:p>
      </dgm:t>
    </dgm:pt>
    <dgm:pt modelId="{78BC205C-EA67-492A-A11B-345A5968342B}" type="sibTrans" cxnId="{CED67AA5-977D-40DB-AB95-FA9056F0CBF2}">
      <dgm:prSet/>
      <dgm:spPr/>
      <dgm:t>
        <a:bodyPr/>
        <a:lstStyle/>
        <a:p>
          <a:endParaRPr lang="en-US"/>
        </a:p>
      </dgm:t>
    </dgm:pt>
    <dgm:pt modelId="{6C25AFC0-7E50-4193-9156-87401C1FA099}">
      <dgm:prSet phldrT="[Text]" custT="1"/>
      <dgm:spPr/>
      <dgm:t>
        <a:bodyPr/>
        <a:lstStyle/>
        <a:p>
          <a:r>
            <a:rPr lang="en-US" sz="2200" dirty="0" smtClean="0"/>
            <a:t>sad</a:t>
          </a:r>
          <a:endParaRPr lang="en-US" sz="2200" dirty="0"/>
        </a:p>
      </dgm:t>
    </dgm:pt>
    <dgm:pt modelId="{AEE95080-FE7A-4009-9162-24B0918EF7E0}" type="parTrans" cxnId="{119F96AF-9B5E-4FB7-8DA9-2B940833732C}">
      <dgm:prSet/>
      <dgm:spPr/>
      <dgm:t>
        <a:bodyPr/>
        <a:lstStyle/>
        <a:p>
          <a:endParaRPr lang="en-US"/>
        </a:p>
      </dgm:t>
    </dgm:pt>
    <dgm:pt modelId="{9935AEFD-9EB9-4A88-8353-3D8AE5298981}" type="sibTrans" cxnId="{119F96AF-9B5E-4FB7-8DA9-2B940833732C}">
      <dgm:prSet/>
      <dgm:spPr/>
      <dgm:t>
        <a:bodyPr/>
        <a:lstStyle/>
        <a:p>
          <a:endParaRPr lang="en-US"/>
        </a:p>
      </dgm:t>
    </dgm:pt>
    <dgm:pt modelId="{6D8475DC-2893-46A7-B37B-A8E09011A7C5}">
      <dgm:prSet phldrT="[Text]" custT="1"/>
      <dgm:spPr/>
      <dgm:t>
        <a:bodyPr/>
        <a:lstStyle/>
        <a:p>
          <a:r>
            <a:rPr lang="en-US" sz="2200" dirty="0" smtClean="0"/>
            <a:t>pressured</a:t>
          </a:r>
          <a:endParaRPr lang="en-US" sz="2200" dirty="0"/>
        </a:p>
      </dgm:t>
    </dgm:pt>
    <dgm:pt modelId="{06705EA2-B438-4892-A2EF-601083FEEE53}" type="parTrans" cxnId="{0384C42F-8B69-4717-81E4-CC85ADA80528}">
      <dgm:prSet/>
      <dgm:spPr/>
      <dgm:t>
        <a:bodyPr/>
        <a:lstStyle/>
        <a:p>
          <a:endParaRPr lang="en-US"/>
        </a:p>
      </dgm:t>
    </dgm:pt>
    <dgm:pt modelId="{3C4814B1-BFE7-4E5C-B36C-95079CAB0440}" type="sibTrans" cxnId="{0384C42F-8B69-4717-81E4-CC85ADA80528}">
      <dgm:prSet/>
      <dgm:spPr/>
      <dgm:t>
        <a:bodyPr/>
        <a:lstStyle/>
        <a:p>
          <a:endParaRPr lang="en-US"/>
        </a:p>
      </dgm:t>
    </dgm:pt>
    <dgm:pt modelId="{C4898761-DF00-4532-82F3-FDFB7A696192}">
      <dgm:prSet phldrT="[Text]" custT="1"/>
      <dgm:spPr/>
      <dgm:t>
        <a:bodyPr/>
        <a:lstStyle/>
        <a:p>
          <a:r>
            <a:rPr lang="en-US" sz="2200" dirty="0" smtClean="0"/>
            <a:t>used or ignored</a:t>
          </a:r>
          <a:endParaRPr lang="en-US" sz="2200" dirty="0"/>
        </a:p>
      </dgm:t>
    </dgm:pt>
    <dgm:pt modelId="{82FD9F56-86F8-4744-A96E-CEADB5A552D9}" type="parTrans" cxnId="{E7419634-63EB-4655-9708-C6E7AAA6A1E7}">
      <dgm:prSet/>
      <dgm:spPr/>
      <dgm:t>
        <a:bodyPr/>
        <a:lstStyle/>
        <a:p>
          <a:endParaRPr lang="en-US"/>
        </a:p>
      </dgm:t>
    </dgm:pt>
    <dgm:pt modelId="{C4056628-1137-48FB-893D-1DDC7257C01D}" type="sibTrans" cxnId="{E7419634-63EB-4655-9708-C6E7AAA6A1E7}">
      <dgm:prSet/>
      <dgm:spPr/>
      <dgm:t>
        <a:bodyPr/>
        <a:lstStyle/>
        <a:p>
          <a:endParaRPr lang="en-US"/>
        </a:p>
      </dgm:t>
    </dgm:pt>
    <dgm:pt modelId="{0678E3C6-CDFE-4BA5-975A-7A9C826B66F3}">
      <dgm:prSet phldrT="[Text]" custT="1"/>
      <dgm:spPr/>
      <dgm:t>
        <a:bodyPr/>
        <a:lstStyle/>
        <a:p>
          <a:r>
            <a:rPr lang="en-US" sz="2200" dirty="0" smtClean="0"/>
            <a:t>unsafe</a:t>
          </a:r>
          <a:endParaRPr lang="en-US" sz="2200" dirty="0"/>
        </a:p>
      </dgm:t>
    </dgm:pt>
    <dgm:pt modelId="{4530EAB7-5EB8-43C6-997A-752C1D9D2994}" type="parTrans" cxnId="{71CCDBE7-25C5-4172-9DD6-15BB83A2688A}">
      <dgm:prSet/>
      <dgm:spPr/>
      <dgm:t>
        <a:bodyPr/>
        <a:lstStyle/>
        <a:p>
          <a:endParaRPr lang="en-US"/>
        </a:p>
      </dgm:t>
    </dgm:pt>
    <dgm:pt modelId="{3F3E06D6-0192-45DB-943A-0075AD3A62C9}" type="sibTrans" cxnId="{71CCDBE7-25C5-4172-9DD6-15BB83A2688A}">
      <dgm:prSet/>
      <dgm:spPr/>
      <dgm:t>
        <a:bodyPr/>
        <a:lstStyle/>
        <a:p>
          <a:endParaRPr lang="en-US"/>
        </a:p>
      </dgm:t>
    </dgm:pt>
    <dgm:pt modelId="{56955DA6-4A69-4EFC-93F5-20CFC3A167D1}" type="pres">
      <dgm:prSet presAssocID="{8D6034F0-12FE-4EAC-A268-92BE9BF1307E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6CB24B-F73D-437C-B210-126C517C2C46}" type="pres">
      <dgm:prSet presAssocID="{8D6034F0-12FE-4EAC-A268-92BE9BF1307E}" presName="Background" presStyleLbl="bgImgPlace1" presStyleIdx="0" presStyleCnt="1"/>
      <dgm:spPr/>
    </dgm:pt>
    <dgm:pt modelId="{092830C3-6C9E-435F-92F7-66EADF02B270}" type="pres">
      <dgm:prSet presAssocID="{8D6034F0-12FE-4EAC-A268-92BE9BF1307E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AA298-7EDA-4043-A1B3-3CA1C15C38AA}" type="pres">
      <dgm:prSet presAssocID="{8D6034F0-12FE-4EAC-A268-92BE9BF1307E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8829D-4A4E-468D-81AA-3B2A10AE59C4}" type="pres">
      <dgm:prSet presAssocID="{8D6034F0-12FE-4EAC-A268-92BE9BF1307E}" presName="Plus" presStyleLbl="alignNode1" presStyleIdx="0" presStyleCnt="2"/>
      <dgm:spPr>
        <a:prstGeom prst="sun">
          <a:avLst/>
        </a:prstGeom>
        <a:solidFill>
          <a:srgbClr val="FFC000"/>
        </a:solidFill>
      </dgm:spPr>
    </dgm:pt>
    <dgm:pt modelId="{6F5A98AE-BE2F-49BE-A379-11BE851E2E8D}" type="pres">
      <dgm:prSet presAssocID="{8D6034F0-12FE-4EAC-A268-92BE9BF1307E}" presName="Minus" presStyleLbl="alignNode1" presStyleIdx="1" presStyleCnt="2" custScaleX="105944" custScaleY="309153"/>
      <dgm:spPr>
        <a:prstGeom prst="noSmoking">
          <a:avLst/>
        </a:prstGeom>
        <a:solidFill>
          <a:schemeClr val="accent2"/>
        </a:solidFill>
      </dgm:spPr>
    </dgm:pt>
    <dgm:pt modelId="{AF482B50-C44A-4295-AB22-2C6EEBFE7CD0}" type="pres">
      <dgm:prSet presAssocID="{8D6034F0-12FE-4EAC-A268-92BE9BF1307E}" presName="Divider" presStyleLbl="parChTrans1D1" presStyleIdx="0" presStyleCnt="1"/>
      <dgm:spPr/>
    </dgm:pt>
  </dgm:ptLst>
  <dgm:cxnLst>
    <dgm:cxn modelId="{59762208-6677-42F5-9870-A469D280EF2E}" srcId="{B0CEF07F-EF5A-4F0F-AAE4-611273BD1DF1}" destId="{883704A1-5C5D-462C-A0C9-6C7A628FC969}" srcOrd="3" destOrd="0" parTransId="{0D1629A3-91D8-4615-9F06-9A040AC7C6DC}" sibTransId="{DB68D00A-9A57-41B4-9CAF-53651D572196}"/>
    <dgm:cxn modelId="{31BB96A1-ECE0-4750-A278-D2022912A4CB}" type="presOf" srcId="{C4898761-DF00-4532-82F3-FDFB7A696192}" destId="{70CAA298-7EDA-4043-A1B3-3CA1C15C38AA}" srcOrd="0" destOrd="5" presId="urn:microsoft.com/office/officeart/2009/3/layout/PlusandMinus"/>
    <dgm:cxn modelId="{4755C7F2-6168-45B6-B336-5B7CF5300792}" type="presOf" srcId="{7AF87FB9-A706-4982-867A-88F69F2AC7B6}" destId="{092830C3-6C9E-435F-92F7-66EADF02B270}" srcOrd="0" destOrd="3" presId="urn:microsoft.com/office/officeart/2009/3/layout/PlusandMinus"/>
    <dgm:cxn modelId="{480C5360-E5B4-49C5-9520-75E63F2284CF}" type="presOf" srcId="{883704A1-5C5D-462C-A0C9-6C7A628FC969}" destId="{092830C3-6C9E-435F-92F7-66EADF02B270}" srcOrd="0" destOrd="4" presId="urn:microsoft.com/office/officeart/2009/3/layout/PlusandMinus"/>
    <dgm:cxn modelId="{A24CB111-2894-4718-AB9F-789FA239DE43}" type="presOf" srcId="{262047BF-5B37-4C14-9F29-7FE550A6790E}" destId="{092830C3-6C9E-435F-92F7-66EADF02B270}" srcOrd="0" destOrd="6" presId="urn:microsoft.com/office/officeart/2009/3/layout/PlusandMinus"/>
    <dgm:cxn modelId="{FE592E5F-CF58-4C3D-BBD6-B2737F3B6EF4}" srcId="{B0CEF07F-EF5A-4F0F-AAE4-611273BD1DF1}" destId="{262047BF-5B37-4C14-9F29-7FE550A6790E}" srcOrd="5" destOrd="0" parTransId="{A692320D-E193-4AD0-9675-51AA91882EE2}" sibTransId="{36EBB45C-E8A0-4421-A5AA-D0F2A3FAA302}"/>
    <dgm:cxn modelId="{E376ABE5-3D16-47F4-BAEE-67B47A535064}" type="presOf" srcId="{3BA1552E-747E-431B-8822-0E572C8B23D5}" destId="{70CAA298-7EDA-4043-A1B3-3CA1C15C38AA}" srcOrd="0" destOrd="1" presId="urn:microsoft.com/office/officeart/2009/3/layout/PlusandMinus"/>
    <dgm:cxn modelId="{71CCDBE7-25C5-4172-9DD6-15BB83A2688A}" srcId="{718BAC43-7A64-4E41-862C-AA26F72F8866}" destId="{0678E3C6-CDFE-4BA5-975A-7A9C826B66F3}" srcOrd="5" destOrd="0" parTransId="{4530EAB7-5EB8-43C6-997A-752C1D9D2994}" sibTransId="{3F3E06D6-0192-45DB-943A-0075AD3A62C9}"/>
    <dgm:cxn modelId="{23569F58-7DC4-4821-92AC-F2A4547D22FB}" srcId="{B0CEF07F-EF5A-4F0F-AAE4-611273BD1DF1}" destId="{DFAC4FD3-DA85-43DE-8BA9-735358F0440D}" srcOrd="4" destOrd="0" parTransId="{BBE5D916-C224-4481-9C5A-0C8A7808A130}" sibTransId="{A85B684D-80BC-4771-97F6-A393F910E8A0}"/>
    <dgm:cxn modelId="{D7809589-A0B6-40B4-9AD3-C8881B6DF2E2}" type="presOf" srcId="{6D8475DC-2893-46A7-B37B-A8E09011A7C5}" destId="{70CAA298-7EDA-4043-A1B3-3CA1C15C38AA}" srcOrd="0" destOrd="4" presId="urn:microsoft.com/office/officeart/2009/3/layout/PlusandMinus"/>
    <dgm:cxn modelId="{2BFA501E-48DF-47D3-813B-05BB4B431C87}" type="presOf" srcId="{718BAC43-7A64-4E41-862C-AA26F72F8866}" destId="{70CAA298-7EDA-4043-A1B3-3CA1C15C38AA}" srcOrd="0" destOrd="0" presId="urn:microsoft.com/office/officeart/2009/3/layout/PlusandMinus"/>
    <dgm:cxn modelId="{6B982520-872E-4318-8081-383746E317EE}" srcId="{8D6034F0-12FE-4EAC-A268-92BE9BF1307E}" destId="{B0CEF07F-EF5A-4F0F-AAE4-611273BD1DF1}" srcOrd="0" destOrd="0" parTransId="{F939828D-D17C-4B27-A7D3-BE398C37C5A4}" sibTransId="{A31224D4-8DB6-4204-82AB-1ECBBD2C6F10}"/>
    <dgm:cxn modelId="{2DE20754-18E8-463C-BDEE-B8F4AB8057B8}" type="presOf" srcId="{B0CEF07F-EF5A-4F0F-AAE4-611273BD1DF1}" destId="{092830C3-6C9E-435F-92F7-66EADF02B270}" srcOrd="0" destOrd="0" presId="urn:microsoft.com/office/officeart/2009/3/layout/PlusandMinus"/>
    <dgm:cxn modelId="{E7419634-63EB-4655-9708-C6E7AAA6A1E7}" srcId="{718BAC43-7A64-4E41-862C-AA26F72F8866}" destId="{C4898761-DF00-4532-82F3-FDFB7A696192}" srcOrd="4" destOrd="0" parTransId="{82FD9F56-86F8-4744-A96E-CEADB5A552D9}" sibTransId="{C4056628-1137-48FB-893D-1DDC7257C01D}"/>
    <dgm:cxn modelId="{2D76FA0F-C0CE-4B3C-9A19-05FA930E9360}" type="presOf" srcId="{5CF8462B-B519-498A-8311-129DA4EF8CEC}" destId="{70CAA298-7EDA-4043-A1B3-3CA1C15C38AA}" srcOrd="0" destOrd="2" presId="urn:microsoft.com/office/officeart/2009/3/layout/PlusandMinus"/>
    <dgm:cxn modelId="{CF6243D0-6768-43EC-A061-A5C199D4E825}" type="presOf" srcId="{30DA2471-2997-4819-9C86-08BCFAF40C77}" destId="{092830C3-6C9E-435F-92F7-66EADF02B270}" srcOrd="0" destOrd="1" presId="urn:microsoft.com/office/officeart/2009/3/layout/PlusandMinus"/>
    <dgm:cxn modelId="{A7339E82-1F2D-4306-BAD4-7B841EDABF8B}" srcId="{8D6034F0-12FE-4EAC-A268-92BE9BF1307E}" destId="{718BAC43-7A64-4E41-862C-AA26F72F8866}" srcOrd="1" destOrd="0" parTransId="{F8EA79E8-5748-4991-9363-6213E8CF0B2C}" sibTransId="{5D442F7F-27C8-417F-BA24-6FF937B3189D}"/>
    <dgm:cxn modelId="{6D5D6927-6EDC-419C-BBF3-670707B5124B}" srcId="{B0CEF07F-EF5A-4F0F-AAE4-611273BD1DF1}" destId="{30DA2471-2997-4819-9C86-08BCFAF40C77}" srcOrd="0" destOrd="0" parTransId="{AE4AE206-17C9-4029-B12D-009CAAE11151}" sibTransId="{78760EB0-4E6C-49A2-9374-544D0BD6BCC5}"/>
    <dgm:cxn modelId="{E1B4BBE3-BBD3-4573-9A5A-240DC64F91C1}" srcId="{B0CEF07F-EF5A-4F0F-AAE4-611273BD1DF1}" destId="{7AF87FB9-A706-4982-867A-88F69F2AC7B6}" srcOrd="2" destOrd="0" parTransId="{32EC434C-B4EA-434B-8594-57F00815A0A0}" sibTransId="{1D350F56-5471-4C6F-827C-1F6AF17873B7}"/>
    <dgm:cxn modelId="{918CF120-D847-4DF0-9A73-DEACA5B9A6A1}" type="presOf" srcId="{196DCBDF-8366-4741-8E2B-31979858ED3F}" destId="{092830C3-6C9E-435F-92F7-66EADF02B270}" srcOrd="0" destOrd="2" presId="urn:microsoft.com/office/officeart/2009/3/layout/PlusandMinus"/>
    <dgm:cxn modelId="{C576F84D-CA9A-429C-9635-F905D3A0B559}" type="presOf" srcId="{DFAC4FD3-DA85-43DE-8BA9-735358F0440D}" destId="{092830C3-6C9E-435F-92F7-66EADF02B270}" srcOrd="0" destOrd="5" presId="urn:microsoft.com/office/officeart/2009/3/layout/PlusandMinus"/>
    <dgm:cxn modelId="{0384C42F-8B69-4717-81E4-CC85ADA80528}" srcId="{718BAC43-7A64-4E41-862C-AA26F72F8866}" destId="{6D8475DC-2893-46A7-B37B-A8E09011A7C5}" srcOrd="3" destOrd="0" parTransId="{06705EA2-B438-4892-A2EF-601083FEEE53}" sibTransId="{3C4814B1-BFE7-4E5C-B36C-95079CAB0440}"/>
    <dgm:cxn modelId="{7E473D92-32D9-4429-B92D-A8E3515DDE8F}" type="presOf" srcId="{8D6034F0-12FE-4EAC-A268-92BE9BF1307E}" destId="{56955DA6-4A69-4EFC-93F5-20CFC3A167D1}" srcOrd="0" destOrd="0" presId="urn:microsoft.com/office/officeart/2009/3/layout/PlusandMinus"/>
    <dgm:cxn modelId="{F2E58546-A197-49BA-A01B-0610136E59F0}" srcId="{718BAC43-7A64-4E41-862C-AA26F72F8866}" destId="{3BA1552E-747E-431B-8822-0E572C8B23D5}" srcOrd="0" destOrd="0" parTransId="{42953931-099A-4E07-8079-37C0B284DC16}" sibTransId="{6340F0FD-30CC-4F7E-B9E4-309E8230A0F0}"/>
    <dgm:cxn modelId="{119F96AF-9B5E-4FB7-8DA9-2B940833732C}" srcId="{718BAC43-7A64-4E41-862C-AA26F72F8866}" destId="{6C25AFC0-7E50-4193-9156-87401C1FA099}" srcOrd="2" destOrd="0" parTransId="{AEE95080-FE7A-4009-9162-24B0918EF7E0}" sibTransId="{9935AEFD-9EB9-4A88-8353-3D8AE5298981}"/>
    <dgm:cxn modelId="{CED67AA5-977D-40DB-AB95-FA9056F0CBF2}" srcId="{718BAC43-7A64-4E41-862C-AA26F72F8866}" destId="{5CF8462B-B519-498A-8311-129DA4EF8CEC}" srcOrd="1" destOrd="0" parTransId="{89613F47-574A-40BC-9231-705C58E666CC}" sibTransId="{78BC205C-EA67-492A-A11B-345A5968342B}"/>
    <dgm:cxn modelId="{56635AF9-E4A6-451A-8814-5FFC804631CF}" type="presOf" srcId="{0678E3C6-CDFE-4BA5-975A-7A9C826B66F3}" destId="{70CAA298-7EDA-4043-A1B3-3CA1C15C38AA}" srcOrd="0" destOrd="6" presId="urn:microsoft.com/office/officeart/2009/3/layout/PlusandMinus"/>
    <dgm:cxn modelId="{195CA671-69FA-4DD6-9C05-173CA2F7C0A5}" type="presOf" srcId="{6C25AFC0-7E50-4193-9156-87401C1FA099}" destId="{70CAA298-7EDA-4043-A1B3-3CA1C15C38AA}" srcOrd="0" destOrd="3" presId="urn:microsoft.com/office/officeart/2009/3/layout/PlusandMinus"/>
    <dgm:cxn modelId="{C54723C5-5455-4E7F-B6E4-82C18849CC89}" srcId="{B0CEF07F-EF5A-4F0F-AAE4-611273BD1DF1}" destId="{196DCBDF-8366-4741-8E2B-31979858ED3F}" srcOrd="1" destOrd="0" parTransId="{4D478F42-DEB4-4F76-8838-B4EEAF1A4179}" sibTransId="{E99D246D-7FA2-4B50-BF4D-743C9E82648F}"/>
    <dgm:cxn modelId="{0B788CA8-CBCA-438F-8D14-045EF877F1D5}" type="presParOf" srcId="{56955DA6-4A69-4EFC-93F5-20CFC3A167D1}" destId="{736CB24B-F73D-437C-B210-126C517C2C46}" srcOrd="0" destOrd="0" presId="urn:microsoft.com/office/officeart/2009/3/layout/PlusandMinus"/>
    <dgm:cxn modelId="{F0FCBB3C-8B37-4C2F-A670-160D936DCBFB}" type="presParOf" srcId="{56955DA6-4A69-4EFC-93F5-20CFC3A167D1}" destId="{092830C3-6C9E-435F-92F7-66EADF02B270}" srcOrd="1" destOrd="0" presId="urn:microsoft.com/office/officeart/2009/3/layout/PlusandMinus"/>
    <dgm:cxn modelId="{485E5184-B5A9-4E88-B41B-AFE2B63A4AE7}" type="presParOf" srcId="{56955DA6-4A69-4EFC-93F5-20CFC3A167D1}" destId="{70CAA298-7EDA-4043-A1B3-3CA1C15C38AA}" srcOrd="2" destOrd="0" presId="urn:microsoft.com/office/officeart/2009/3/layout/PlusandMinus"/>
    <dgm:cxn modelId="{1EAAB652-EC33-44E8-9737-63496D8BC37A}" type="presParOf" srcId="{56955DA6-4A69-4EFC-93F5-20CFC3A167D1}" destId="{08A8829D-4A4E-468D-81AA-3B2A10AE59C4}" srcOrd="3" destOrd="0" presId="urn:microsoft.com/office/officeart/2009/3/layout/PlusandMinus"/>
    <dgm:cxn modelId="{DF62BD4A-96F7-4B9D-8754-24E8BD754612}" type="presParOf" srcId="{56955DA6-4A69-4EFC-93F5-20CFC3A167D1}" destId="{6F5A98AE-BE2F-49BE-A379-11BE851E2E8D}" srcOrd="4" destOrd="0" presId="urn:microsoft.com/office/officeart/2009/3/layout/PlusandMinus"/>
    <dgm:cxn modelId="{1B7B96F7-2CC9-4438-8A99-2F990639AB99}" type="presParOf" srcId="{56955DA6-4A69-4EFC-93F5-20CFC3A167D1}" destId="{AF482B50-C44A-4295-AB22-2C6EEBFE7CD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BC5CA16-CD9A-4233-9481-8B69F3374E1F}" type="doc">
      <dgm:prSet loTypeId="urn:microsoft.com/office/officeart/2005/8/layout/process3" loCatId="process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F0AE76B-4314-4ADA-90F5-D8DB6F699CD2}">
      <dgm:prSet phldrT="[Text]" custT="1"/>
      <dgm:spPr/>
      <dgm:t>
        <a:bodyPr/>
        <a:lstStyle/>
        <a:p>
          <a:r>
            <a:rPr lang="en-US" sz="2800" b="1" dirty="0" smtClean="0"/>
            <a:t>Tips for being a good friend</a:t>
          </a:r>
          <a:endParaRPr lang="en-US" sz="2800" b="1" dirty="0"/>
        </a:p>
      </dgm:t>
    </dgm:pt>
    <dgm:pt modelId="{9FFC2B18-F7BD-4CA4-9FA0-CD4C5B92CB7C}" type="parTrans" cxnId="{8DF99389-D606-494E-AD37-3C8BB8FF158D}">
      <dgm:prSet/>
      <dgm:spPr/>
      <dgm:t>
        <a:bodyPr/>
        <a:lstStyle/>
        <a:p>
          <a:endParaRPr lang="en-US"/>
        </a:p>
      </dgm:t>
    </dgm:pt>
    <dgm:pt modelId="{D7F2AA8C-F9A7-44AF-9C2E-30B1B1F2F14D}" type="sibTrans" cxnId="{8DF99389-D606-494E-AD37-3C8BB8FF158D}">
      <dgm:prSet/>
      <dgm:spPr/>
      <dgm:t>
        <a:bodyPr/>
        <a:lstStyle/>
        <a:p>
          <a:endParaRPr lang="en-US"/>
        </a:p>
      </dgm:t>
    </dgm:pt>
    <dgm:pt modelId="{10151D1F-C0E3-4204-84D2-652262A05778}">
      <dgm:prSet phldrT="[Text]"/>
      <dgm:spPr/>
      <dgm:t>
        <a:bodyPr/>
        <a:lstStyle/>
        <a:p>
          <a:r>
            <a:rPr lang="en-US" dirty="0" smtClean="0"/>
            <a:t>Avoid interrupting or criticizing while your friends talk</a:t>
          </a:r>
          <a:endParaRPr lang="en-US" dirty="0"/>
        </a:p>
      </dgm:t>
    </dgm:pt>
    <dgm:pt modelId="{F3D43332-93BF-44B9-8719-23BBAAE3A40E}" type="parTrans" cxnId="{A74CAB6C-EA0F-47BF-9149-1646681F19CB}">
      <dgm:prSet/>
      <dgm:spPr/>
      <dgm:t>
        <a:bodyPr/>
        <a:lstStyle/>
        <a:p>
          <a:endParaRPr lang="en-US"/>
        </a:p>
      </dgm:t>
    </dgm:pt>
    <dgm:pt modelId="{B0BB3E8B-98D2-4A7B-A67B-85E2FE9DA054}" type="sibTrans" cxnId="{A74CAB6C-EA0F-47BF-9149-1646681F19CB}">
      <dgm:prSet/>
      <dgm:spPr/>
      <dgm:t>
        <a:bodyPr/>
        <a:lstStyle/>
        <a:p>
          <a:endParaRPr lang="en-US"/>
        </a:p>
      </dgm:t>
    </dgm:pt>
    <dgm:pt modelId="{0F6A813D-4A2D-4740-841D-1F31EB16BD56}">
      <dgm:prSet phldrT="[Text]"/>
      <dgm:spPr/>
      <dgm:t>
        <a:bodyPr/>
        <a:lstStyle/>
        <a:p>
          <a:r>
            <a:rPr lang="en-US" dirty="0" smtClean="0"/>
            <a:t>Support and encourage your friends, and celebrate their successes</a:t>
          </a:r>
          <a:endParaRPr lang="en-US" dirty="0"/>
        </a:p>
      </dgm:t>
    </dgm:pt>
    <dgm:pt modelId="{C4569FA0-8C3E-41C7-9DC0-54F3BF06CAD3}" type="parTrans" cxnId="{01BDA49B-F4B1-486D-B4C1-56EF7D8FDE30}">
      <dgm:prSet/>
      <dgm:spPr/>
      <dgm:t>
        <a:bodyPr/>
        <a:lstStyle/>
        <a:p>
          <a:endParaRPr lang="en-US"/>
        </a:p>
      </dgm:t>
    </dgm:pt>
    <dgm:pt modelId="{C910E622-E152-4F3F-8B57-6F37F41B6790}" type="sibTrans" cxnId="{01BDA49B-F4B1-486D-B4C1-56EF7D8FDE30}">
      <dgm:prSet/>
      <dgm:spPr/>
      <dgm:t>
        <a:bodyPr/>
        <a:lstStyle/>
        <a:p>
          <a:endParaRPr lang="en-US"/>
        </a:p>
      </dgm:t>
    </dgm:pt>
    <dgm:pt modelId="{FCEF9FB8-236F-4E5F-BCB6-99A457F8207A}">
      <dgm:prSet phldrT="[Text]"/>
      <dgm:spPr/>
      <dgm:t>
        <a:bodyPr/>
        <a:lstStyle/>
        <a:p>
          <a:r>
            <a:rPr lang="en-US" dirty="0" smtClean="0"/>
            <a:t>Do not gossip or spread rumors</a:t>
          </a:r>
          <a:endParaRPr lang="en-US" dirty="0"/>
        </a:p>
      </dgm:t>
    </dgm:pt>
    <dgm:pt modelId="{F86B6212-1D72-4D87-B83B-0395238B8927}" type="parTrans" cxnId="{0E393E30-C432-4AA0-B0B2-E1DE99749C2D}">
      <dgm:prSet/>
      <dgm:spPr/>
      <dgm:t>
        <a:bodyPr/>
        <a:lstStyle/>
        <a:p>
          <a:endParaRPr lang="en-US"/>
        </a:p>
      </dgm:t>
    </dgm:pt>
    <dgm:pt modelId="{F66A4D86-262E-43D2-83EC-0765DCAF2707}" type="sibTrans" cxnId="{0E393E30-C432-4AA0-B0B2-E1DE99749C2D}">
      <dgm:prSet/>
      <dgm:spPr/>
      <dgm:t>
        <a:bodyPr/>
        <a:lstStyle/>
        <a:p>
          <a:endParaRPr lang="en-US"/>
        </a:p>
      </dgm:t>
    </dgm:pt>
    <dgm:pt modelId="{C3398B45-B97B-471D-B1C6-55CCA6F90CED}">
      <dgm:prSet phldrT="[Text]"/>
      <dgm:spPr/>
      <dgm:t>
        <a:bodyPr/>
        <a:lstStyle/>
        <a:p>
          <a:r>
            <a:rPr lang="en-US" dirty="0" smtClean="0"/>
            <a:t>Work to solve disagreements and problems</a:t>
          </a:r>
          <a:endParaRPr lang="en-US" dirty="0"/>
        </a:p>
      </dgm:t>
    </dgm:pt>
    <dgm:pt modelId="{0B4F6644-4DA7-4FEA-A889-DDBC17FF4D6E}" type="parTrans" cxnId="{DB547765-8D69-4FBB-93B1-950562511105}">
      <dgm:prSet/>
      <dgm:spPr/>
      <dgm:t>
        <a:bodyPr/>
        <a:lstStyle/>
        <a:p>
          <a:endParaRPr lang="en-US"/>
        </a:p>
      </dgm:t>
    </dgm:pt>
    <dgm:pt modelId="{61BF376D-A7F9-4616-9167-3C82D0245834}" type="sibTrans" cxnId="{DB547765-8D69-4FBB-93B1-950562511105}">
      <dgm:prSet/>
      <dgm:spPr/>
      <dgm:t>
        <a:bodyPr/>
        <a:lstStyle/>
        <a:p>
          <a:endParaRPr lang="en-US"/>
        </a:p>
      </dgm:t>
    </dgm:pt>
    <dgm:pt modelId="{408D0312-EC57-4CDD-8F83-F133FC34F623}">
      <dgm:prSet phldrT="[Text]"/>
      <dgm:spPr/>
      <dgm:t>
        <a:bodyPr/>
        <a:lstStyle/>
        <a:p>
          <a:r>
            <a:rPr lang="en-US" dirty="0" smtClean="0"/>
            <a:t>Express your feelings openly during conflicts and listen to your friend’s point of view</a:t>
          </a:r>
          <a:endParaRPr lang="en-US" dirty="0"/>
        </a:p>
      </dgm:t>
    </dgm:pt>
    <dgm:pt modelId="{6D8C1701-61D8-4253-88D7-A1998E283C45}" type="parTrans" cxnId="{4DA783C5-6B9A-42CC-B600-53470120744B}">
      <dgm:prSet/>
      <dgm:spPr/>
      <dgm:t>
        <a:bodyPr/>
        <a:lstStyle/>
        <a:p>
          <a:endParaRPr lang="en-US"/>
        </a:p>
      </dgm:t>
    </dgm:pt>
    <dgm:pt modelId="{5421582A-523B-4A4E-95DF-39EA85C1A1B1}" type="sibTrans" cxnId="{4DA783C5-6B9A-42CC-B600-53470120744B}">
      <dgm:prSet/>
      <dgm:spPr/>
      <dgm:t>
        <a:bodyPr/>
        <a:lstStyle/>
        <a:p>
          <a:endParaRPr lang="en-US"/>
        </a:p>
      </dgm:t>
    </dgm:pt>
    <dgm:pt modelId="{41F605F5-5B0C-4D4B-86B6-FD43F77040FD}">
      <dgm:prSet phldrT="[Text]"/>
      <dgm:spPr/>
      <dgm:t>
        <a:bodyPr/>
        <a:lstStyle/>
        <a:p>
          <a:r>
            <a:rPr lang="en-US" dirty="0" smtClean="0"/>
            <a:t>Apologize if you hurt your friend, and try to find ways to make it better</a:t>
          </a:r>
          <a:endParaRPr lang="en-US" dirty="0"/>
        </a:p>
      </dgm:t>
    </dgm:pt>
    <dgm:pt modelId="{1AC0C5C6-B72C-46A9-A541-27D31F137CC9}" type="parTrans" cxnId="{2F4C0704-B0DE-41CA-9C11-9370C1A15DA9}">
      <dgm:prSet/>
      <dgm:spPr/>
      <dgm:t>
        <a:bodyPr/>
        <a:lstStyle/>
        <a:p>
          <a:endParaRPr lang="en-US"/>
        </a:p>
      </dgm:t>
    </dgm:pt>
    <dgm:pt modelId="{83E9AF06-6D28-40CA-9D49-AA9BEB00F04A}" type="sibTrans" cxnId="{2F4C0704-B0DE-41CA-9C11-9370C1A15DA9}">
      <dgm:prSet/>
      <dgm:spPr/>
      <dgm:t>
        <a:bodyPr/>
        <a:lstStyle/>
        <a:p>
          <a:endParaRPr lang="en-US"/>
        </a:p>
      </dgm:t>
    </dgm:pt>
    <dgm:pt modelId="{7A6B68DE-4FCA-4BBC-8EA7-196DFBBBD59B}" type="pres">
      <dgm:prSet presAssocID="{DBC5CA16-CD9A-4233-9481-8B69F3374E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C6A6AB-1A72-472A-A228-AA682445D1AC}" type="pres">
      <dgm:prSet presAssocID="{1F0AE76B-4314-4ADA-90F5-D8DB6F699CD2}" presName="composite" presStyleCnt="0"/>
      <dgm:spPr/>
    </dgm:pt>
    <dgm:pt modelId="{A1AD8BCC-B079-44B6-BF23-5193F1F02861}" type="pres">
      <dgm:prSet presAssocID="{1F0AE76B-4314-4ADA-90F5-D8DB6F699CD2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9D301-6A96-4959-A513-51AF3709CCF9}" type="pres">
      <dgm:prSet presAssocID="{1F0AE76B-4314-4ADA-90F5-D8DB6F699CD2}" presName="parSh" presStyleLbl="node1" presStyleIdx="0" presStyleCnt="1"/>
      <dgm:spPr/>
      <dgm:t>
        <a:bodyPr/>
        <a:lstStyle/>
        <a:p>
          <a:endParaRPr lang="en-US"/>
        </a:p>
      </dgm:t>
    </dgm:pt>
    <dgm:pt modelId="{26963B41-64FE-411D-88D2-7DA07CC7EABF}" type="pres">
      <dgm:prSet presAssocID="{1F0AE76B-4314-4ADA-90F5-D8DB6F699CD2}" presName="desTx" presStyleLbl="fgAcc1" presStyleIdx="0" presStyleCnt="1" custLinFactNeighborX="-92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904898-6022-4BD7-B079-5E24EC3B6D71}" type="presOf" srcId="{1F0AE76B-4314-4ADA-90F5-D8DB6F699CD2}" destId="{9479D301-6A96-4959-A513-51AF3709CCF9}" srcOrd="1" destOrd="0" presId="urn:microsoft.com/office/officeart/2005/8/layout/process3"/>
    <dgm:cxn modelId="{21C415AB-C1D8-4410-A200-C15C82DD1A2E}" type="presOf" srcId="{1F0AE76B-4314-4ADA-90F5-D8DB6F699CD2}" destId="{A1AD8BCC-B079-44B6-BF23-5193F1F02861}" srcOrd="0" destOrd="0" presId="urn:microsoft.com/office/officeart/2005/8/layout/process3"/>
    <dgm:cxn modelId="{2F4C0704-B0DE-41CA-9C11-9370C1A15DA9}" srcId="{1F0AE76B-4314-4ADA-90F5-D8DB6F699CD2}" destId="{41F605F5-5B0C-4D4B-86B6-FD43F77040FD}" srcOrd="5" destOrd="0" parTransId="{1AC0C5C6-B72C-46A9-A541-27D31F137CC9}" sibTransId="{83E9AF06-6D28-40CA-9D49-AA9BEB00F04A}"/>
    <dgm:cxn modelId="{B3A1C0E9-87C8-4E3C-AD2C-C0C61EE351B7}" type="presOf" srcId="{C3398B45-B97B-471D-B1C6-55CCA6F90CED}" destId="{26963B41-64FE-411D-88D2-7DA07CC7EABF}" srcOrd="0" destOrd="3" presId="urn:microsoft.com/office/officeart/2005/8/layout/process3"/>
    <dgm:cxn modelId="{8DF99389-D606-494E-AD37-3C8BB8FF158D}" srcId="{DBC5CA16-CD9A-4233-9481-8B69F3374E1F}" destId="{1F0AE76B-4314-4ADA-90F5-D8DB6F699CD2}" srcOrd="0" destOrd="0" parTransId="{9FFC2B18-F7BD-4CA4-9FA0-CD4C5B92CB7C}" sibTransId="{D7F2AA8C-F9A7-44AF-9C2E-30B1B1F2F14D}"/>
    <dgm:cxn modelId="{01BDA49B-F4B1-486D-B4C1-56EF7D8FDE30}" srcId="{1F0AE76B-4314-4ADA-90F5-D8DB6F699CD2}" destId="{0F6A813D-4A2D-4740-841D-1F31EB16BD56}" srcOrd="1" destOrd="0" parTransId="{C4569FA0-8C3E-41C7-9DC0-54F3BF06CAD3}" sibTransId="{C910E622-E152-4F3F-8B57-6F37F41B6790}"/>
    <dgm:cxn modelId="{0845EB6C-C677-4C1F-99CF-0C1B67EF7EA5}" type="presOf" srcId="{FCEF9FB8-236F-4E5F-BCB6-99A457F8207A}" destId="{26963B41-64FE-411D-88D2-7DA07CC7EABF}" srcOrd="0" destOrd="2" presId="urn:microsoft.com/office/officeart/2005/8/layout/process3"/>
    <dgm:cxn modelId="{A74CAB6C-EA0F-47BF-9149-1646681F19CB}" srcId="{1F0AE76B-4314-4ADA-90F5-D8DB6F699CD2}" destId="{10151D1F-C0E3-4204-84D2-652262A05778}" srcOrd="0" destOrd="0" parTransId="{F3D43332-93BF-44B9-8719-23BBAAE3A40E}" sibTransId="{B0BB3E8B-98D2-4A7B-A67B-85E2FE9DA054}"/>
    <dgm:cxn modelId="{C537EC87-384B-435F-9AAD-276C32E4AFB5}" type="presOf" srcId="{10151D1F-C0E3-4204-84D2-652262A05778}" destId="{26963B41-64FE-411D-88D2-7DA07CC7EABF}" srcOrd="0" destOrd="0" presId="urn:microsoft.com/office/officeart/2005/8/layout/process3"/>
    <dgm:cxn modelId="{F6DCF510-61CF-46A7-9139-6758A9360B9E}" type="presOf" srcId="{41F605F5-5B0C-4D4B-86B6-FD43F77040FD}" destId="{26963B41-64FE-411D-88D2-7DA07CC7EABF}" srcOrd="0" destOrd="5" presId="urn:microsoft.com/office/officeart/2005/8/layout/process3"/>
    <dgm:cxn modelId="{4DA783C5-6B9A-42CC-B600-53470120744B}" srcId="{1F0AE76B-4314-4ADA-90F5-D8DB6F699CD2}" destId="{408D0312-EC57-4CDD-8F83-F133FC34F623}" srcOrd="4" destOrd="0" parTransId="{6D8C1701-61D8-4253-88D7-A1998E283C45}" sibTransId="{5421582A-523B-4A4E-95DF-39EA85C1A1B1}"/>
    <dgm:cxn modelId="{FEFB30A5-4BB6-44A4-8A98-C48702DBA2DD}" type="presOf" srcId="{0F6A813D-4A2D-4740-841D-1F31EB16BD56}" destId="{26963B41-64FE-411D-88D2-7DA07CC7EABF}" srcOrd="0" destOrd="1" presId="urn:microsoft.com/office/officeart/2005/8/layout/process3"/>
    <dgm:cxn modelId="{6F96BDE3-D838-4032-86F2-B5FCABCA1E61}" type="presOf" srcId="{DBC5CA16-CD9A-4233-9481-8B69F3374E1F}" destId="{7A6B68DE-4FCA-4BBC-8EA7-196DFBBBD59B}" srcOrd="0" destOrd="0" presId="urn:microsoft.com/office/officeart/2005/8/layout/process3"/>
    <dgm:cxn modelId="{DB547765-8D69-4FBB-93B1-950562511105}" srcId="{1F0AE76B-4314-4ADA-90F5-D8DB6F699CD2}" destId="{C3398B45-B97B-471D-B1C6-55CCA6F90CED}" srcOrd="3" destOrd="0" parTransId="{0B4F6644-4DA7-4FEA-A889-DDBC17FF4D6E}" sibTransId="{61BF376D-A7F9-4616-9167-3C82D0245834}"/>
    <dgm:cxn modelId="{0E393E30-C432-4AA0-B0B2-E1DE99749C2D}" srcId="{1F0AE76B-4314-4ADA-90F5-D8DB6F699CD2}" destId="{FCEF9FB8-236F-4E5F-BCB6-99A457F8207A}" srcOrd="2" destOrd="0" parTransId="{F86B6212-1D72-4D87-B83B-0395238B8927}" sibTransId="{F66A4D86-262E-43D2-83EC-0765DCAF2707}"/>
    <dgm:cxn modelId="{2E5AB46C-12A5-4B16-B37A-FE52614C79F1}" type="presOf" srcId="{408D0312-EC57-4CDD-8F83-F133FC34F623}" destId="{26963B41-64FE-411D-88D2-7DA07CC7EABF}" srcOrd="0" destOrd="4" presId="urn:microsoft.com/office/officeart/2005/8/layout/process3"/>
    <dgm:cxn modelId="{CFE1EB33-EC87-428D-95BA-279356A6841A}" type="presParOf" srcId="{7A6B68DE-4FCA-4BBC-8EA7-196DFBBBD59B}" destId="{4EC6A6AB-1A72-472A-A228-AA682445D1AC}" srcOrd="0" destOrd="0" presId="urn:microsoft.com/office/officeart/2005/8/layout/process3"/>
    <dgm:cxn modelId="{C2A280B5-4CAE-4677-B0CD-F550D1EAF877}" type="presParOf" srcId="{4EC6A6AB-1A72-472A-A228-AA682445D1AC}" destId="{A1AD8BCC-B079-44B6-BF23-5193F1F02861}" srcOrd="0" destOrd="0" presId="urn:microsoft.com/office/officeart/2005/8/layout/process3"/>
    <dgm:cxn modelId="{D717319B-F71A-41D1-BE0F-BD7DA6CAC617}" type="presParOf" srcId="{4EC6A6AB-1A72-472A-A228-AA682445D1AC}" destId="{9479D301-6A96-4959-A513-51AF3709CCF9}" srcOrd="1" destOrd="0" presId="urn:microsoft.com/office/officeart/2005/8/layout/process3"/>
    <dgm:cxn modelId="{328B60BF-468C-4AA4-BC64-55DD8CAF9820}" type="presParOf" srcId="{4EC6A6AB-1A72-472A-A228-AA682445D1AC}" destId="{26963B41-64FE-411D-88D2-7DA07CC7EAB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9D74B0-A9F4-4B94-97FC-B546BB162716}" type="doc">
      <dgm:prSet loTypeId="urn:diagrams.loki3.com/Bracket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CD7B031-2BDF-4808-82D9-ABD4F283DC61}">
      <dgm:prSet phldrT="[Text]"/>
      <dgm:spPr/>
      <dgm:t>
        <a:bodyPr/>
        <a:lstStyle/>
        <a:p>
          <a:r>
            <a:rPr lang="en-US" b="1" dirty="0" smtClean="0"/>
            <a:t>When someone pressures you do to something you are not comfortable with</a:t>
          </a:r>
          <a:endParaRPr lang="en-US" b="1" dirty="0"/>
        </a:p>
      </dgm:t>
    </dgm:pt>
    <dgm:pt modelId="{AA02AE2D-E114-4FA7-A5B3-322CBCC780C9}" type="parTrans" cxnId="{2C2820B7-79C8-4DEF-B508-FCE286120658}">
      <dgm:prSet/>
      <dgm:spPr/>
      <dgm:t>
        <a:bodyPr/>
        <a:lstStyle/>
        <a:p>
          <a:endParaRPr lang="en-US"/>
        </a:p>
      </dgm:t>
    </dgm:pt>
    <dgm:pt modelId="{1F3288C5-CCF1-4409-BB6C-7820F53B0599}" type="sibTrans" cxnId="{2C2820B7-79C8-4DEF-B508-FCE286120658}">
      <dgm:prSet/>
      <dgm:spPr/>
      <dgm:t>
        <a:bodyPr/>
        <a:lstStyle/>
        <a:p>
          <a:endParaRPr lang="en-US"/>
        </a:p>
      </dgm:t>
    </dgm:pt>
    <dgm:pt modelId="{63D8475F-4876-43BB-A214-F82748E0398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Focus on your own feelings and values and make decisions that reflect your core beliefs</a:t>
          </a:r>
          <a:endParaRPr lang="en-US" dirty="0"/>
        </a:p>
      </dgm:t>
    </dgm:pt>
    <dgm:pt modelId="{B9B7D33F-3C87-493C-94A2-4F78D3F63F08}" type="parTrans" cxnId="{A414B9CB-95D6-4540-8E79-C028D2C6056C}">
      <dgm:prSet/>
      <dgm:spPr/>
      <dgm:t>
        <a:bodyPr/>
        <a:lstStyle/>
        <a:p>
          <a:endParaRPr lang="en-US"/>
        </a:p>
      </dgm:t>
    </dgm:pt>
    <dgm:pt modelId="{CE7BEA8F-E614-4D31-9F6D-54B4D3D54F96}" type="sibTrans" cxnId="{A414B9CB-95D6-4540-8E79-C028D2C6056C}">
      <dgm:prSet/>
      <dgm:spPr/>
      <dgm:t>
        <a:bodyPr/>
        <a:lstStyle/>
        <a:p>
          <a:endParaRPr lang="en-US"/>
        </a:p>
      </dgm:t>
    </dgm:pt>
    <dgm:pt modelId="{1984F3F0-B548-4C56-9B3B-8DF8AAE841B7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Have the self-confidence to walk away from a situation or from people who make you uncomfortable</a:t>
          </a:r>
          <a:endParaRPr lang="en-US" dirty="0"/>
        </a:p>
      </dgm:t>
    </dgm:pt>
    <dgm:pt modelId="{4B74CEC8-3D77-4ED3-AEEC-EFBFA1BB29B6}" type="parTrans" cxnId="{2F86F53C-FB57-402A-A054-5544E71895B9}">
      <dgm:prSet/>
      <dgm:spPr/>
      <dgm:t>
        <a:bodyPr/>
        <a:lstStyle/>
        <a:p>
          <a:endParaRPr lang="en-US"/>
        </a:p>
      </dgm:t>
    </dgm:pt>
    <dgm:pt modelId="{0D7C6A6E-94D8-4537-9F7D-E9E6FA1D20FC}" type="sibTrans" cxnId="{2F86F53C-FB57-402A-A054-5544E71895B9}">
      <dgm:prSet/>
      <dgm:spPr/>
      <dgm:t>
        <a:bodyPr/>
        <a:lstStyle/>
        <a:p>
          <a:endParaRPr lang="en-US"/>
        </a:p>
      </dgm:t>
    </dgm:pt>
    <dgm:pt modelId="{E0CAD85E-6BFB-47EF-AEE7-C25B4828B0AC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Choose friends who have values similar to yours</a:t>
          </a:r>
          <a:endParaRPr lang="en-US" dirty="0"/>
        </a:p>
      </dgm:t>
    </dgm:pt>
    <dgm:pt modelId="{525CC4B8-6129-4994-8CD3-78B412040B1D}" type="parTrans" cxnId="{A03274EC-668D-4009-874F-B23159BD516E}">
      <dgm:prSet/>
      <dgm:spPr/>
      <dgm:t>
        <a:bodyPr/>
        <a:lstStyle/>
        <a:p>
          <a:endParaRPr lang="en-US"/>
        </a:p>
      </dgm:t>
    </dgm:pt>
    <dgm:pt modelId="{2EFE1828-A783-4A4B-9799-DA5FCD0E49C6}" type="sibTrans" cxnId="{A03274EC-668D-4009-874F-B23159BD516E}">
      <dgm:prSet/>
      <dgm:spPr/>
      <dgm:t>
        <a:bodyPr/>
        <a:lstStyle/>
        <a:p>
          <a:endParaRPr lang="en-US"/>
        </a:p>
      </dgm:t>
    </dgm:pt>
    <dgm:pt modelId="{4404A288-218F-4106-8853-0B6833BEBC0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Support other people when they resist peer pressure</a:t>
          </a:r>
          <a:endParaRPr lang="en-US" dirty="0"/>
        </a:p>
      </dgm:t>
    </dgm:pt>
    <dgm:pt modelId="{5046989B-DA8F-4D3E-9653-7A4837DE17B9}" type="parTrans" cxnId="{5E20F2C7-2BF3-42EB-9925-726AFEA74916}">
      <dgm:prSet/>
      <dgm:spPr/>
      <dgm:t>
        <a:bodyPr/>
        <a:lstStyle/>
        <a:p>
          <a:endParaRPr lang="en-US"/>
        </a:p>
      </dgm:t>
    </dgm:pt>
    <dgm:pt modelId="{424C54F0-DB72-4B67-93A6-CC10423E75B9}" type="sibTrans" cxnId="{5E20F2C7-2BF3-42EB-9925-726AFEA74916}">
      <dgm:prSet/>
      <dgm:spPr/>
      <dgm:t>
        <a:bodyPr/>
        <a:lstStyle/>
        <a:p>
          <a:endParaRPr lang="en-US"/>
        </a:p>
      </dgm:t>
    </dgm:pt>
    <dgm:pt modelId="{215C36E2-EE32-4203-8707-0B2340C3CAE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Talk to a trusted adult about continued peer pressure over time</a:t>
          </a:r>
          <a:endParaRPr lang="en-US" dirty="0"/>
        </a:p>
      </dgm:t>
    </dgm:pt>
    <dgm:pt modelId="{3ACA07F1-65E0-4493-A360-1786A354B50F}" type="parTrans" cxnId="{8A775313-9A67-4AAF-B981-A1606C38465D}">
      <dgm:prSet/>
      <dgm:spPr/>
      <dgm:t>
        <a:bodyPr/>
        <a:lstStyle/>
        <a:p>
          <a:endParaRPr lang="en-US"/>
        </a:p>
      </dgm:t>
    </dgm:pt>
    <dgm:pt modelId="{F5D044A9-33DE-4ED7-A9B7-E2957B4A120C}" type="sibTrans" cxnId="{8A775313-9A67-4AAF-B981-A1606C38465D}">
      <dgm:prSet/>
      <dgm:spPr/>
      <dgm:t>
        <a:bodyPr/>
        <a:lstStyle/>
        <a:p>
          <a:endParaRPr lang="en-US"/>
        </a:p>
      </dgm:t>
    </dgm:pt>
    <dgm:pt modelId="{DC56D44E-9D45-4EF7-A1CC-3DDC10554F37}" type="pres">
      <dgm:prSet presAssocID="{D19D74B0-A9F4-4B94-97FC-B546BB16271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0C3015-29EA-4D27-B672-7A811DE8FB82}" type="pres">
      <dgm:prSet presAssocID="{6CD7B031-2BDF-4808-82D9-ABD4F283DC61}" presName="linNode" presStyleCnt="0"/>
      <dgm:spPr/>
    </dgm:pt>
    <dgm:pt modelId="{7E9F3BB6-9DF1-42AF-A43B-2AB5388F867E}" type="pres">
      <dgm:prSet presAssocID="{6CD7B031-2BDF-4808-82D9-ABD4F283DC61}" presName="parTx" presStyleLbl="revTx" presStyleIdx="0" presStyleCnt="1" custScaleX="1371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5521-C9D8-4C29-8415-5DF30FB1CB70}" type="pres">
      <dgm:prSet presAssocID="{6CD7B031-2BDF-4808-82D9-ABD4F283DC61}" presName="bracket" presStyleLbl="parChTrans1D1" presStyleIdx="0" presStyleCnt="1"/>
      <dgm:spPr/>
    </dgm:pt>
    <dgm:pt modelId="{7044553D-6716-4684-B34A-0DAFCB672D0C}" type="pres">
      <dgm:prSet presAssocID="{6CD7B031-2BDF-4808-82D9-ABD4F283DC61}" presName="spH" presStyleCnt="0"/>
      <dgm:spPr/>
    </dgm:pt>
    <dgm:pt modelId="{DFED8408-3A9C-4AC5-9660-6299B8A317F5}" type="pres">
      <dgm:prSet presAssocID="{6CD7B031-2BDF-4808-82D9-ABD4F283DC61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595401-FE19-4CAC-A86A-F6C4EF2A443A}" type="presOf" srcId="{D19D74B0-A9F4-4B94-97FC-B546BB162716}" destId="{DC56D44E-9D45-4EF7-A1CC-3DDC10554F37}" srcOrd="0" destOrd="0" presId="urn:diagrams.loki3.com/BracketList"/>
    <dgm:cxn modelId="{7FD21F22-9C7F-4B18-94B0-0EF18453091D}" type="presOf" srcId="{63D8475F-4876-43BB-A214-F82748E0398C}" destId="{DFED8408-3A9C-4AC5-9660-6299B8A317F5}" srcOrd="0" destOrd="0" presId="urn:diagrams.loki3.com/BracketList"/>
    <dgm:cxn modelId="{2C2820B7-79C8-4DEF-B508-FCE286120658}" srcId="{D19D74B0-A9F4-4B94-97FC-B546BB162716}" destId="{6CD7B031-2BDF-4808-82D9-ABD4F283DC61}" srcOrd="0" destOrd="0" parTransId="{AA02AE2D-E114-4FA7-A5B3-322CBCC780C9}" sibTransId="{1F3288C5-CCF1-4409-BB6C-7820F53B0599}"/>
    <dgm:cxn modelId="{A414B9CB-95D6-4540-8E79-C028D2C6056C}" srcId="{6CD7B031-2BDF-4808-82D9-ABD4F283DC61}" destId="{63D8475F-4876-43BB-A214-F82748E0398C}" srcOrd="0" destOrd="0" parTransId="{B9B7D33F-3C87-493C-94A2-4F78D3F63F08}" sibTransId="{CE7BEA8F-E614-4D31-9F6D-54B4D3D54F96}"/>
    <dgm:cxn modelId="{7C52C6DD-A659-4715-A343-47DED51149D8}" type="presOf" srcId="{1984F3F0-B548-4C56-9B3B-8DF8AAE841B7}" destId="{DFED8408-3A9C-4AC5-9660-6299B8A317F5}" srcOrd="0" destOrd="1" presId="urn:diagrams.loki3.com/BracketList"/>
    <dgm:cxn modelId="{D115CFAF-C9C5-4057-8A7D-4642FA43EF8B}" type="presOf" srcId="{215C36E2-EE32-4203-8707-0B2340C3CAE5}" destId="{DFED8408-3A9C-4AC5-9660-6299B8A317F5}" srcOrd="0" destOrd="4" presId="urn:diagrams.loki3.com/BracketList"/>
    <dgm:cxn modelId="{0171D7E0-CA67-4960-A2F1-F38ADB850089}" type="presOf" srcId="{4404A288-218F-4106-8853-0B6833BEBC05}" destId="{DFED8408-3A9C-4AC5-9660-6299B8A317F5}" srcOrd="0" destOrd="3" presId="urn:diagrams.loki3.com/BracketList"/>
    <dgm:cxn modelId="{2F86F53C-FB57-402A-A054-5544E71895B9}" srcId="{6CD7B031-2BDF-4808-82D9-ABD4F283DC61}" destId="{1984F3F0-B548-4C56-9B3B-8DF8AAE841B7}" srcOrd="1" destOrd="0" parTransId="{4B74CEC8-3D77-4ED3-AEEC-EFBFA1BB29B6}" sibTransId="{0D7C6A6E-94D8-4537-9F7D-E9E6FA1D20FC}"/>
    <dgm:cxn modelId="{0DB643BD-599B-4662-B662-F021AA7EEB6A}" type="presOf" srcId="{6CD7B031-2BDF-4808-82D9-ABD4F283DC61}" destId="{7E9F3BB6-9DF1-42AF-A43B-2AB5388F867E}" srcOrd="0" destOrd="0" presId="urn:diagrams.loki3.com/BracketList"/>
    <dgm:cxn modelId="{5E20F2C7-2BF3-42EB-9925-726AFEA74916}" srcId="{6CD7B031-2BDF-4808-82D9-ABD4F283DC61}" destId="{4404A288-218F-4106-8853-0B6833BEBC05}" srcOrd="3" destOrd="0" parTransId="{5046989B-DA8F-4D3E-9653-7A4837DE17B9}" sibTransId="{424C54F0-DB72-4B67-93A6-CC10423E75B9}"/>
    <dgm:cxn modelId="{8A775313-9A67-4AAF-B981-A1606C38465D}" srcId="{6CD7B031-2BDF-4808-82D9-ABD4F283DC61}" destId="{215C36E2-EE32-4203-8707-0B2340C3CAE5}" srcOrd="4" destOrd="0" parTransId="{3ACA07F1-65E0-4493-A360-1786A354B50F}" sibTransId="{F5D044A9-33DE-4ED7-A9B7-E2957B4A120C}"/>
    <dgm:cxn modelId="{A486E217-6408-4F06-93E3-D6B2BFF36A7C}" type="presOf" srcId="{E0CAD85E-6BFB-47EF-AEE7-C25B4828B0AC}" destId="{DFED8408-3A9C-4AC5-9660-6299B8A317F5}" srcOrd="0" destOrd="2" presId="urn:diagrams.loki3.com/BracketList"/>
    <dgm:cxn modelId="{A03274EC-668D-4009-874F-B23159BD516E}" srcId="{6CD7B031-2BDF-4808-82D9-ABD4F283DC61}" destId="{E0CAD85E-6BFB-47EF-AEE7-C25B4828B0AC}" srcOrd="2" destOrd="0" parTransId="{525CC4B8-6129-4994-8CD3-78B412040B1D}" sibTransId="{2EFE1828-A783-4A4B-9799-DA5FCD0E49C6}"/>
    <dgm:cxn modelId="{B60F2399-DA47-4D7D-BFF1-BCD5E8836F51}" type="presParOf" srcId="{DC56D44E-9D45-4EF7-A1CC-3DDC10554F37}" destId="{9F0C3015-29EA-4D27-B672-7A811DE8FB82}" srcOrd="0" destOrd="0" presId="urn:diagrams.loki3.com/BracketList"/>
    <dgm:cxn modelId="{12970535-24C9-41F3-8B7D-002945EC0268}" type="presParOf" srcId="{9F0C3015-29EA-4D27-B672-7A811DE8FB82}" destId="{7E9F3BB6-9DF1-42AF-A43B-2AB5388F867E}" srcOrd="0" destOrd="0" presId="urn:diagrams.loki3.com/BracketList"/>
    <dgm:cxn modelId="{55389C41-DB9A-43C5-ACCE-175A76A2A1B6}" type="presParOf" srcId="{9F0C3015-29EA-4D27-B672-7A811DE8FB82}" destId="{445C5521-C9D8-4C29-8415-5DF30FB1CB70}" srcOrd="1" destOrd="0" presId="urn:diagrams.loki3.com/BracketList"/>
    <dgm:cxn modelId="{67AFEED1-588D-4884-A7E1-3AE4D941A3F3}" type="presParOf" srcId="{9F0C3015-29EA-4D27-B672-7A811DE8FB82}" destId="{7044553D-6716-4684-B34A-0DAFCB672D0C}" srcOrd="2" destOrd="0" presId="urn:diagrams.loki3.com/BracketList"/>
    <dgm:cxn modelId="{5802A60B-970E-4113-9911-29136F145580}" type="presParOf" srcId="{9F0C3015-29EA-4D27-B672-7A811DE8FB82}" destId="{DFED8408-3A9C-4AC5-9660-6299B8A317F5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E95496-A79F-4DC3-B3E7-B911F561E98C}" type="doc">
      <dgm:prSet loTypeId="urn:microsoft.com/office/officeart/2005/8/layout/vList4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CFE07D3-DF61-4A64-8F5B-F87F29B2CF53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Healthy dating relationships include</a:t>
          </a:r>
          <a:endParaRPr lang="en-US" dirty="0"/>
        </a:p>
      </dgm:t>
    </dgm:pt>
    <dgm:pt modelId="{FE58A639-4188-43DB-B7E6-5D3EE414EF66}" type="parTrans" cxnId="{7A817251-D386-4D0F-BC5B-69EB2D382638}">
      <dgm:prSet/>
      <dgm:spPr/>
      <dgm:t>
        <a:bodyPr/>
        <a:lstStyle/>
        <a:p>
          <a:endParaRPr lang="en-US"/>
        </a:p>
      </dgm:t>
    </dgm:pt>
    <dgm:pt modelId="{CE0FF327-BF3D-46FF-931D-85555D813345}" type="sibTrans" cxnId="{7A817251-D386-4D0F-BC5B-69EB2D382638}">
      <dgm:prSet/>
      <dgm:spPr/>
      <dgm:t>
        <a:bodyPr/>
        <a:lstStyle/>
        <a:p>
          <a:endParaRPr lang="en-US"/>
        </a:p>
      </dgm:t>
    </dgm:pt>
    <dgm:pt modelId="{6C7F519D-8BA6-4562-B845-60D6BF46ACF2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Both emotional and physical attraction and closeness, not simply sudden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infatuation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intense romantic feelings for another person that develop suddenly and are usually based on physical attraction </a:t>
          </a:r>
          <a:endParaRPr lang="en-US" b="1" dirty="0">
            <a:solidFill>
              <a:srgbClr val="00B050"/>
            </a:solidFill>
          </a:endParaRPr>
        </a:p>
      </dgm:t>
    </dgm:pt>
    <dgm:pt modelId="{BB18CE2F-F57F-49D2-8E1C-0D75A6BC62EC}" type="parTrans" cxnId="{D06DE867-5D1C-4AED-9042-0E5E42FE6597}">
      <dgm:prSet/>
      <dgm:spPr/>
      <dgm:t>
        <a:bodyPr/>
        <a:lstStyle/>
        <a:p>
          <a:endParaRPr lang="en-US"/>
        </a:p>
      </dgm:t>
    </dgm:pt>
    <dgm:pt modelId="{1A06D72E-A49B-46F6-9331-9C7A3F258E69}" type="sibTrans" cxnId="{D06DE867-5D1C-4AED-9042-0E5E42FE6597}">
      <dgm:prSet/>
      <dgm:spPr/>
      <dgm:t>
        <a:bodyPr/>
        <a:lstStyle/>
        <a:p>
          <a:endParaRPr lang="en-US"/>
        </a:p>
      </dgm:t>
    </dgm:pt>
    <dgm:pt modelId="{8A568470-EF50-407F-8B80-4703C7085301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Individual personal values, beliefs, and self-esteem</a:t>
          </a:r>
          <a:endParaRPr lang="en-US" dirty="0"/>
        </a:p>
      </dgm:t>
    </dgm:pt>
    <dgm:pt modelId="{E7E4B1C1-FAA9-4908-9250-FD695F0229D2}" type="parTrans" cxnId="{576BE017-63B9-408F-9D4A-3CFB8BF6215A}">
      <dgm:prSet/>
      <dgm:spPr/>
      <dgm:t>
        <a:bodyPr/>
        <a:lstStyle/>
        <a:p>
          <a:endParaRPr lang="en-US"/>
        </a:p>
      </dgm:t>
    </dgm:pt>
    <dgm:pt modelId="{84AF42C5-9328-47F0-816C-6ACFA8A01669}" type="sibTrans" cxnId="{576BE017-63B9-408F-9D4A-3CFB8BF6215A}">
      <dgm:prSet/>
      <dgm:spPr/>
      <dgm:t>
        <a:bodyPr/>
        <a:lstStyle/>
        <a:p>
          <a:endParaRPr lang="en-US"/>
        </a:p>
      </dgm:t>
    </dgm:pt>
    <dgm:pt modelId="{36FF10C2-3C52-442B-B370-69B2C5B68F4B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Balance with other relationships and activities</a:t>
          </a:r>
          <a:endParaRPr lang="en-US" dirty="0"/>
        </a:p>
      </dgm:t>
    </dgm:pt>
    <dgm:pt modelId="{73EDD0DD-1CE0-474D-AD94-BCD9D3A3285A}" type="parTrans" cxnId="{74CAE803-13A8-4FA2-8C5E-8F6F2D6F2AAB}">
      <dgm:prSet/>
      <dgm:spPr/>
      <dgm:t>
        <a:bodyPr/>
        <a:lstStyle/>
        <a:p>
          <a:endParaRPr lang="en-US"/>
        </a:p>
      </dgm:t>
    </dgm:pt>
    <dgm:pt modelId="{496E3BA9-4DB3-4DC6-8B54-E7D5C097E5D2}" type="sibTrans" cxnId="{74CAE803-13A8-4FA2-8C5E-8F6F2D6F2AAB}">
      <dgm:prSet/>
      <dgm:spPr/>
      <dgm:t>
        <a:bodyPr/>
        <a:lstStyle/>
        <a:p>
          <a:endParaRPr lang="en-US"/>
        </a:p>
      </dgm:t>
    </dgm:pt>
    <dgm:pt modelId="{A016E1EF-F9CB-435C-BAE3-38841C7889F5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Mutual honesty, respect, and open communication</a:t>
          </a:r>
          <a:endParaRPr lang="en-US" dirty="0"/>
        </a:p>
      </dgm:t>
    </dgm:pt>
    <dgm:pt modelId="{EF833673-CDA9-4201-B29E-C7B31727276E}" type="parTrans" cxnId="{D72F9DAD-B740-433E-AAFA-9469C11C8446}">
      <dgm:prSet/>
      <dgm:spPr/>
      <dgm:t>
        <a:bodyPr/>
        <a:lstStyle/>
        <a:p>
          <a:endParaRPr lang="en-US"/>
        </a:p>
      </dgm:t>
    </dgm:pt>
    <dgm:pt modelId="{F7072BA6-B791-46BD-AEC7-05D4B9F7A4A7}" type="sibTrans" cxnId="{D72F9DAD-B740-433E-AAFA-9469C11C8446}">
      <dgm:prSet/>
      <dgm:spPr/>
      <dgm:t>
        <a:bodyPr/>
        <a:lstStyle/>
        <a:p>
          <a:endParaRPr lang="en-US"/>
        </a:p>
      </dgm:t>
    </dgm:pt>
    <dgm:pt modelId="{9358BBF7-CA1F-437E-8ED7-BB1809E08B16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Support for one another’s success, happiness, talents, interests, and goals</a:t>
          </a:r>
          <a:endParaRPr lang="en-US" dirty="0"/>
        </a:p>
      </dgm:t>
    </dgm:pt>
    <dgm:pt modelId="{38423552-F6AF-4642-B8F7-E7DAE925FCAF}" type="parTrans" cxnId="{4E204571-B67C-43A5-8C7B-1BF632957FDD}">
      <dgm:prSet/>
      <dgm:spPr/>
      <dgm:t>
        <a:bodyPr/>
        <a:lstStyle/>
        <a:p>
          <a:endParaRPr lang="en-US"/>
        </a:p>
      </dgm:t>
    </dgm:pt>
    <dgm:pt modelId="{1D00F563-92BC-4817-A0AC-EDFB43EDDF56}" type="sibTrans" cxnId="{4E204571-B67C-43A5-8C7B-1BF632957FDD}">
      <dgm:prSet/>
      <dgm:spPr/>
      <dgm:t>
        <a:bodyPr/>
        <a:lstStyle/>
        <a:p>
          <a:endParaRPr lang="en-US"/>
        </a:p>
      </dgm:t>
    </dgm:pt>
    <dgm:pt modelId="{D8404B88-A7D5-46EB-B0CF-5519BF2A7D60}">
      <dgm:prSet phldrT="[Text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Feeling of safety for personal boundaries and well-being</a:t>
          </a:r>
          <a:endParaRPr lang="en-US" dirty="0"/>
        </a:p>
      </dgm:t>
    </dgm:pt>
    <dgm:pt modelId="{4404C154-0DFC-4688-853E-4B8523E16EC9}" type="parTrans" cxnId="{AEB9F6F2-D358-4AA6-BBEE-729523691AF5}">
      <dgm:prSet/>
      <dgm:spPr/>
      <dgm:t>
        <a:bodyPr/>
        <a:lstStyle/>
        <a:p>
          <a:endParaRPr lang="en-US"/>
        </a:p>
      </dgm:t>
    </dgm:pt>
    <dgm:pt modelId="{D32CF157-D71C-44CF-AEEC-3BD338A53116}" type="sibTrans" cxnId="{AEB9F6F2-D358-4AA6-BBEE-729523691AF5}">
      <dgm:prSet/>
      <dgm:spPr/>
      <dgm:t>
        <a:bodyPr/>
        <a:lstStyle/>
        <a:p>
          <a:endParaRPr lang="en-US"/>
        </a:p>
      </dgm:t>
    </dgm:pt>
    <dgm:pt modelId="{034FE3AF-27E9-4710-9326-F961B0D9C473}" type="pres">
      <dgm:prSet presAssocID="{5BE95496-A79F-4DC3-B3E7-B911F561E98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A415AF-AA3F-4C85-9CCB-0C87021290C0}" type="pres">
      <dgm:prSet presAssocID="{1CFE07D3-DF61-4A64-8F5B-F87F29B2CF53}" presName="comp" presStyleCnt="0"/>
      <dgm:spPr/>
    </dgm:pt>
    <dgm:pt modelId="{83C446E0-1DFD-4B3F-8E57-261F70666DE0}" type="pres">
      <dgm:prSet presAssocID="{1CFE07D3-DF61-4A64-8F5B-F87F29B2CF53}" presName="box" presStyleLbl="node1" presStyleIdx="0" presStyleCnt="1"/>
      <dgm:spPr/>
      <dgm:t>
        <a:bodyPr/>
        <a:lstStyle/>
        <a:p>
          <a:endParaRPr lang="en-US"/>
        </a:p>
      </dgm:t>
    </dgm:pt>
    <dgm:pt modelId="{3EAEDC4D-CE68-4A87-9734-6139EC6C5BE3}" type="pres">
      <dgm:prSet presAssocID="{1CFE07D3-DF61-4A64-8F5B-F87F29B2CF53}" presName="img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A8D3D4D-6DF8-4A9B-A0B6-616372EFE0D0}" type="pres">
      <dgm:prSet presAssocID="{1CFE07D3-DF61-4A64-8F5B-F87F29B2CF5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09A8AB-A464-48F0-8014-310C154E8CB0}" type="presOf" srcId="{9358BBF7-CA1F-437E-8ED7-BB1809E08B16}" destId="{2A8D3D4D-6DF8-4A9B-A0B6-616372EFE0D0}" srcOrd="1" destOrd="5" presId="urn:microsoft.com/office/officeart/2005/8/layout/vList4"/>
    <dgm:cxn modelId="{18DBC98A-B294-4605-BDB3-0EEBC702DF47}" type="presOf" srcId="{1CFE07D3-DF61-4A64-8F5B-F87F29B2CF53}" destId="{2A8D3D4D-6DF8-4A9B-A0B6-616372EFE0D0}" srcOrd="1" destOrd="0" presId="urn:microsoft.com/office/officeart/2005/8/layout/vList4"/>
    <dgm:cxn modelId="{51AD5967-9342-4E41-AA11-5A52757CE1FB}" type="presOf" srcId="{6C7F519D-8BA6-4562-B845-60D6BF46ACF2}" destId="{83C446E0-1DFD-4B3F-8E57-261F70666DE0}" srcOrd="0" destOrd="1" presId="urn:microsoft.com/office/officeart/2005/8/layout/vList4"/>
    <dgm:cxn modelId="{14CDD0AA-7821-46C2-B37E-A36EC30BE392}" type="presOf" srcId="{8A568470-EF50-407F-8B80-4703C7085301}" destId="{2A8D3D4D-6DF8-4A9B-A0B6-616372EFE0D0}" srcOrd="1" destOrd="2" presId="urn:microsoft.com/office/officeart/2005/8/layout/vList4"/>
    <dgm:cxn modelId="{80257DEA-FAD7-4820-8BE7-FB655D4C10CE}" type="presOf" srcId="{36FF10C2-3C52-442B-B370-69B2C5B68F4B}" destId="{83C446E0-1DFD-4B3F-8E57-261F70666DE0}" srcOrd="0" destOrd="3" presId="urn:microsoft.com/office/officeart/2005/8/layout/vList4"/>
    <dgm:cxn modelId="{B4FA90E7-A18D-4343-B48C-07F40F62B0D9}" type="presOf" srcId="{8A568470-EF50-407F-8B80-4703C7085301}" destId="{83C446E0-1DFD-4B3F-8E57-261F70666DE0}" srcOrd="0" destOrd="2" presId="urn:microsoft.com/office/officeart/2005/8/layout/vList4"/>
    <dgm:cxn modelId="{D06DE867-5D1C-4AED-9042-0E5E42FE6597}" srcId="{1CFE07D3-DF61-4A64-8F5B-F87F29B2CF53}" destId="{6C7F519D-8BA6-4562-B845-60D6BF46ACF2}" srcOrd="0" destOrd="0" parTransId="{BB18CE2F-F57F-49D2-8E1C-0D75A6BC62EC}" sibTransId="{1A06D72E-A49B-46F6-9331-9C7A3F258E69}"/>
    <dgm:cxn modelId="{D72F9DAD-B740-433E-AAFA-9469C11C8446}" srcId="{1CFE07D3-DF61-4A64-8F5B-F87F29B2CF53}" destId="{A016E1EF-F9CB-435C-BAE3-38841C7889F5}" srcOrd="3" destOrd="0" parTransId="{EF833673-CDA9-4201-B29E-C7B31727276E}" sibTransId="{F7072BA6-B791-46BD-AEC7-05D4B9F7A4A7}"/>
    <dgm:cxn modelId="{5F9F0098-42BB-4100-BCAB-7D3397A88E93}" type="presOf" srcId="{1CFE07D3-DF61-4A64-8F5B-F87F29B2CF53}" destId="{83C446E0-1DFD-4B3F-8E57-261F70666DE0}" srcOrd="0" destOrd="0" presId="urn:microsoft.com/office/officeart/2005/8/layout/vList4"/>
    <dgm:cxn modelId="{AEB9F6F2-D358-4AA6-BBEE-729523691AF5}" srcId="{1CFE07D3-DF61-4A64-8F5B-F87F29B2CF53}" destId="{D8404B88-A7D5-46EB-B0CF-5519BF2A7D60}" srcOrd="5" destOrd="0" parTransId="{4404C154-0DFC-4688-853E-4B8523E16EC9}" sibTransId="{D32CF157-D71C-44CF-AEEC-3BD338A53116}"/>
    <dgm:cxn modelId="{7A817251-D386-4D0F-BC5B-69EB2D382638}" srcId="{5BE95496-A79F-4DC3-B3E7-B911F561E98C}" destId="{1CFE07D3-DF61-4A64-8F5B-F87F29B2CF53}" srcOrd="0" destOrd="0" parTransId="{FE58A639-4188-43DB-B7E6-5D3EE414EF66}" sibTransId="{CE0FF327-BF3D-46FF-931D-85555D813345}"/>
    <dgm:cxn modelId="{576BE017-63B9-408F-9D4A-3CFB8BF6215A}" srcId="{1CFE07D3-DF61-4A64-8F5B-F87F29B2CF53}" destId="{8A568470-EF50-407F-8B80-4703C7085301}" srcOrd="1" destOrd="0" parTransId="{E7E4B1C1-FAA9-4908-9250-FD695F0229D2}" sibTransId="{84AF42C5-9328-47F0-816C-6ACFA8A01669}"/>
    <dgm:cxn modelId="{680A1853-46B6-4A8C-AE7E-B51223744044}" type="presOf" srcId="{A016E1EF-F9CB-435C-BAE3-38841C7889F5}" destId="{2A8D3D4D-6DF8-4A9B-A0B6-616372EFE0D0}" srcOrd="1" destOrd="4" presId="urn:microsoft.com/office/officeart/2005/8/layout/vList4"/>
    <dgm:cxn modelId="{75985E43-1200-4822-A2E6-B564D72113E0}" type="presOf" srcId="{6C7F519D-8BA6-4562-B845-60D6BF46ACF2}" destId="{2A8D3D4D-6DF8-4A9B-A0B6-616372EFE0D0}" srcOrd="1" destOrd="1" presId="urn:microsoft.com/office/officeart/2005/8/layout/vList4"/>
    <dgm:cxn modelId="{4E204571-B67C-43A5-8C7B-1BF632957FDD}" srcId="{1CFE07D3-DF61-4A64-8F5B-F87F29B2CF53}" destId="{9358BBF7-CA1F-437E-8ED7-BB1809E08B16}" srcOrd="4" destOrd="0" parTransId="{38423552-F6AF-4642-B8F7-E7DAE925FCAF}" sibTransId="{1D00F563-92BC-4817-A0AC-EDFB43EDDF56}"/>
    <dgm:cxn modelId="{2F9D7CA6-B0BD-42C3-B829-E60ACCA4C755}" type="presOf" srcId="{5BE95496-A79F-4DC3-B3E7-B911F561E98C}" destId="{034FE3AF-27E9-4710-9326-F961B0D9C473}" srcOrd="0" destOrd="0" presId="urn:microsoft.com/office/officeart/2005/8/layout/vList4"/>
    <dgm:cxn modelId="{5246B6BC-66B2-4485-A092-4E2F7C4C285A}" type="presOf" srcId="{9358BBF7-CA1F-437E-8ED7-BB1809E08B16}" destId="{83C446E0-1DFD-4B3F-8E57-261F70666DE0}" srcOrd="0" destOrd="5" presId="urn:microsoft.com/office/officeart/2005/8/layout/vList4"/>
    <dgm:cxn modelId="{B62F011B-FA67-407F-90C1-30753E479AE3}" type="presOf" srcId="{D8404B88-A7D5-46EB-B0CF-5519BF2A7D60}" destId="{2A8D3D4D-6DF8-4A9B-A0B6-616372EFE0D0}" srcOrd="1" destOrd="6" presId="urn:microsoft.com/office/officeart/2005/8/layout/vList4"/>
    <dgm:cxn modelId="{74CAE803-13A8-4FA2-8C5E-8F6F2D6F2AAB}" srcId="{1CFE07D3-DF61-4A64-8F5B-F87F29B2CF53}" destId="{36FF10C2-3C52-442B-B370-69B2C5B68F4B}" srcOrd="2" destOrd="0" parTransId="{73EDD0DD-1CE0-474D-AD94-BCD9D3A3285A}" sibTransId="{496E3BA9-4DB3-4DC6-8B54-E7D5C097E5D2}"/>
    <dgm:cxn modelId="{4FE7301E-B52C-4185-ADEB-46545073F653}" type="presOf" srcId="{D8404B88-A7D5-46EB-B0CF-5519BF2A7D60}" destId="{83C446E0-1DFD-4B3F-8E57-261F70666DE0}" srcOrd="0" destOrd="6" presId="urn:microsoft.com/office/officeart/2005/8/layout/vList4"/>
    <dgm:cxn modelId="{76F9506A-E2CF-4458-9D18-72FD4895434F}" type="presOf" srcId="{A016E1EF-F9CB-435C-BAE3-38841C7889F5}" destId="{83C446E0-1DFD-4B3F-8E57-261F70666DE0}" srcOrd="0" destOrd="4" presId="urn:microsoft.com/office/officeart/2005/8/layout/vList4"/>
    <dgm:cxn modelId="{556F5604-DB19-471B-9647-476B96B7BA6E}" type="presOf" srcId="{36FF10C2-3C52-442B-B370-69B2C5B68F4B}" destId="{2A8D3D4D-6DF8-4A9B-A0B6-616372EFE0D0}" srcOrd="1" destOrd="3" presId="urn:microsoft.com/office/officeart/2005/8/layout/vList4"/>
    <dgm:cxn modelId="{11BE4A6B-D748-47A0-BC8D-E484843FC10C}" type="presParOf" srcId="{034FE3AF-27E9-4710-9326-F961B0D9C473}" destId="{3EA415AF-AA3F-4C85-9CCB-0C87021290C0}" srcOrd="0" destOrd="0" presId="urn:microsoft.com/office/officeart/2005/8/layout/vList4"/>
    <dgm:cxn modelId="{EFC34FE2-1E03-4D5D-A199-6F0EDD92D52E}" type="presParOf" srcId="{3EA415AF-AA3F-4C85-9CCB-0C87021290C0}" destId="{83C446E0-1DFD-4B3F-8E57-261F70666DE0}" srcOrd="0" destOrd="0" presId="urn:microsoft.com/office/officeart/2005/8/layout/vList4"/>
    <dgm:cxn modelId="{06693E81-4293-4BAB-9CEE-236ACC6DD301}" type="presParOf" srcId="{3EA415AF-AA3F-4C85-9CCB-0C87021290C0}" destId="{3EAEDC4D-CE68-4A87-9734-6139EC6C5BE3}" srcOrd="1" destOrd="0" presId="urn:microsoft.com/office/officeart/2005/8/layout/vList4"/>
    <dgm:cxn modelId="{B541CF51-D383-4EC4-8DA4-306D8FCE5A7C}" type="presParOf" srcId="{3EA415AF-AA3F-4C85-9CCB-0C87021290C0}" destId="{2A8D3D4D-6DF8-4A9B-A0B6-616372EFE0D0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D0D6AED-C127-4D64-B034-F78093648752}" type="doc">
      <dgm:prSet loTypeId="urn:microsoft.com/office/officeart/2008/layout/Lin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90DB4C2-E15F-489D-8F9B-F155E7EE4049}">
      <dgm:prSet phldrT="[Text]"/>
      <dgm:spPr/>
      <dgm:t>
        <a:bodyPr/>
        <a:lstStyle/>
        <a:p>
          <a:r>
            <a:rPr lang="en-US" dirty="0" smtClean="0"/>
            <a:t>Get to know the person before dating</a:t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/>
          </a:r>
          <a:br>
            <a:rPr lang="en-US" dirty="0" smtClean="0"/>
          </a:br>
          <a:endParaRPr lang="en-US" dirty="0"/>
        </a:p>
      </dgm:t>
    </dgm:pt>
    <dgm:pt modelId="{D6629763-5571-4334-844B-B2C49CE2CE81}" type="parTrans" cxnId="{A977D82F-5ECD-448E-A088-22CDF9B01247}">
      <dgm:prSet/>
      <dgm:spPr/>
      <dgm:t>
        <a:bodyPr/>
        <a:lstStyle/>
        <a:p>
          <a:endParaRPr lang="en-US"/>
        </a:p>
      </dgm:t>
    </dgm:pt>
    <dgm:pt modelId="{56D139D1-0535-44A1-8E0B-05FE881FD6C6}" type="sibTrans" cxnId="{A977D82F-5ECD-448E-A088-22CDF9B01247}">
      <dgm:prSet/>
      <dgm:spPr/>
      <dgm:t>
        <a:bodyPr/>
        <a:lstStyle/>
        <a:p>
          <a:endParaRPr lang="en-US"/>
        </a:p>
      </dgm:t>
    </dgm:pt>
    <dgm:pt modelId="{B45E81AF-6919-49A2-A5F9-6E65B08978D5}">
      <dgm:prSet phldrT="[Text]"/>
      <dgm:spPr/>
      <dgm:t>
        <a:bodyPr/>
        <a:lstStyle/>
        <a:p>
          <a:r>
            <a:rPr lang="en-US" dirty="0" smtClean="0"/>
            <a:t>Talk to this person at school, during an activity, or on the phone before going on a date to see if you share common interests</a:t>
          </a:r>
          <a:endParaRPr lang="en-US" dirty="0"/>
        </a:p>
      </dgm:t>
    </dgm:pt>
    <dgm:pt modelId="{F0B0AAD5-D54B-4255-939B-3FDB944B59F3}" type="parTrans" cxnId="{FF305E1A-A314-4524-8724-57BA5797C49D}">
      <dgm:prSet/>
      <dgm:spPr/>
      <dgm:t>
        <a:bodyPr/>
        <a:lstStyle/>
        <a:p>
          <a:endParaRPr lang="en-US"/>
        </a:p>
      </dgm:t>
    </dgm:pt>
    <dgm:pt modelId="{15BDF6E8-36E4-4189-A362-00FE10210CEA}" type="sibTrans" cxnId="{FF305E1A-A314-4524-8724-57BA5797C49D}">
      <dgm:prSet/>
      <dgm:spPr/>
      <dgm:t>
        <a:bodyPr/>
        <a:lstStyle/>
        <a:p>
          <a:endParaRPr lang="en-US"/>
        </a:p>
      </dgm:t>
    </dgm:pt>
    <dgm:pt modelId="{DFC7243C-5157-48C3-A91A-FE484080DFED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Group dating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going out with a group that includes the person one is interested in rather than dating as a couple</a:t>
          </a:r>
          <a:r>
            <a:rPr lang="en-US" dirty="0" smtClean="0"/>
            <a:t>,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dirty="0" smtClean="0"/>
            <a:t>is a low-stress method of getting to know a potential dating partner</a:t>
          </a:r>
          <a:endParaRPr lang="en-US" dirty="0"/>
        </a:p>
      </dgm:t>
    </dgm:pt>
    <dgm:pt modelId="{DB545240-F9F8-4723-B2FD-88C060602D0B}" type="parTrans" cxnId="{6572A59D-770E-4DA9-B9CE-49FCE624D9E5}">
      <dgm:prSet/>
      <dgm:spPr/>
      <dgm:t>
        <a:bodyPr/>
        <a:lstStyle/>
        <a:p>
          <a:endParaRPr lang="en-US"/>
        </a:p>
      </dgm:t>
    </dgm:pt>
    <dgm:pt modelId="{48087CFB-E72F-4761-84FE-9DE502E1E24E}" type="sibTrans" cxnId="{6572A59D-770E-4DA9-B9CE-49FCE624D9E5}">
      <dgm:prSet/>
      <dgm:spPr/>
      <dgm:t>
        <a:bodyPr/>
        <a:lstStyle/>
        <a:p>
          <a:endParaRPr lang="en-US"/>
        </a:p>
      </dgm:t>
    </dgm:pt>
    <dgm:pt modelId="{1201FA09-2DC8-421D-86E8-EF28D89D1639}">
      <dgm:prSet phldrT="[Text]"/>
      <dgm:spPr/>
      <dgm:t>
        <a:bodyPr/>
        <a:lstStyle/>
        <a:p>
          <a:r>
            <a:rPr lang="en-US" dirty="0" smtClean="0"/>
            <a:t>Plan activities that do not make you nervous, like seeing a movie, playing mini golf or bowling, or going to a school dance</a:t>
          </a:r>
          <a:endParaRPr lang="en-US" dirty="0"/>
        </a:p>
      </dgm:t>
    </dgm:pt>
    <dgm:pt modelId="{B5AD1128-8BE9-4353-8D0F-4C3950981ECE}" type="parTrans" cxnId="{78A70C9D-0450-4E1F-AA2C-48FF3A1248B0}">
      <dgm:prSet/>
      <dgm:spPr/>
      <dgm:t>
        <a:bodyPr/>
        <a:lstStyle/>
        <a:p>
          <a:endParaRPr lang="en-US"/>
        </a:p>
      </dgm:t>
    </dgm:pt>
    <dgm:pt modelId="{27C1564B-6CD7-4117-A18B-2772CA390890}" type="sibTrans" cxnId="{78A70C9D-0450-4E1F-AA2C-48FF3A1248B0}">
      <dgm:prSet/>
      <dgm:spPr/>
      <dgm:t>
        <a:bodyPr/>
        <a:lstStyle/>
        <a:p>
          <a:endParaRPr lang="en-US"/>
        </a:p>
      </dgm:t>
    </dgm:pt>
    <dgm:pt modelId="{75B472CA-D459-42A1-9C47-3E0C2E78A4EC}" type="pres">
      <dgm:prSet presAssocID="{AD0D6AED-C127-4D64-B034-F7809364875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94CBED7-6B33-467C-A99D-140F3942BB90}" type="pres">
      <dgm:prSet presAssocID="{990DB4C2-E15F-489D-8F9B-F155E7EE4049}" presName="thickLine" presStyleLbl="alignNode1" presStyleIdx="0" presStyleCnt="1"/>
      <dgm:spPr/>
    </dgm:pt>
    <dgm:pt modelId="{45E03FFA-70CE-4A06-A876-2A1B9355B00F}" type="pres">
      <dgm:prSet presAssocID="{990DB4C2-E15F-489D-8F9B-F155E7EE4049}" presName="horz1" presStyleCnt="0"/>
      <dgm:spPr/>
    </dgm:pt>
    <dgm:pt modelId="{A940F566-6F21-496D-95E2-CC3957E17B1A}" type="pres">
      <dgm:prSet presAssocID="{990DB4C2-E15F-489D-8F9B-F155E7EE4049}" presName="tx1" presStyleLbl="revTx" presStyleIdx="0" presStyleCnt="4"/>
      <dgm:spPr/>
      <dgm:t>
        <a:bodyPr/>
        <a:lstStyle/>
        <a:p>
          <a:endParaRPr lang="en-US"/>
        </a:p>
      </dgm:t>
    </dgm:pt>
    <dgm:pt modelId="{AA17EB4D-26CC-4E2C-AF0C-26B1F48F0FE2}" type="pres">
      <dgm:prSet presAssocID="{990DB4C2-E15F-489D-8F9B-F155E7EE4049}" presName="vert1" presStyleCnt="0"/>
      <dgm:spPr/>
    </dgm:pt>
    <dgm:pt modelId="{8E1A04FF-3D0A-4FB3-9290-4D0B5F9686D4}" type="pres">
      <dgm:prSet presAssocID="{B45E81AF-6919-49A2-A5F9-6E65B08978D5}" presName="vertSpace2a" presStyleCnt="0"/>
      <dgm:spPr/>
    </dgm:pt>
    <dgm:pt modelId="{B41A91C2-8894-4626-BBFF-08C4A4DB8B8A}" type="pres">
      <dgm:prSet presAssocID="{B45E81AF-6919-49A2-A5F9-6E65B08978D5}" presName="horz2" presStyleCnt="0"/>
      <dgm:spPr/>
    </dgm:pt>
    <dgm:pt modelId="{1F0EAE45-EF20-48CB-90CF-29162EED0394}" type="pres">
      <dgm:prSet presAssocID="{B45E81AF-6919-49A2-A5F9-6E65B08978D5}" presName="horzSpace2" presStyleCnt="0"/>
      <dgm:spPr/>
    </dgm:pt>
    <dgm:pt modelId="{B0F70F9A-95E4-493F-9BF0-6A7921369155}" type="pres">
      <dgm:prSet presAssocID="{B45E81AF-6919-49A2-A5F9-6E65B08978D5}" presName="tx2" presStyleLbl="revTx" presStyleIdx="1" presStyleCnt="4"/>
      <dgm:spPr/>
      <dgm:t>
        <a:bodyPr/>
        <a:lstStyle/>
        <a:p>
          <a:endParaRPr lang="en-US"/>
        </a:p>
      </dgm:t>
    </dgm:pt>
    <dgm:pt modelId="{72A23E42-BC1B-4F29-8ACE-8E942E14CDC3}" type="pres">
      <dgm:prSet presAssocID="{B45E81AF-6919-49A2-A5F9-6E65B08978D5}" presName="vert2" presStyleCnt="0"/>
      <dgm:spPr/>
    </dgm:pt>
    <dgm:pt modelId="{0C435672-7FD8-486D-AFA8-5E3E9EF0D8A8}" type="pres">
      <dgm:prSet presAssocID="{B45E81AF-6919-49A2-A5F9-6E65B08978D5}" presName="thinLine2b" presStyleLbl="callout" presStyleIdx="0" presStyleCnt="3"/>
      <dgm:spPr/>
    </dgm:pt>
    <dgm:pt modelId="{64DD049C-3777-4A6B-99EE-F4194904A910}" type="pres">
      <dgm:prSet presAssocID="{B45E81AF-6919-49A2-A5F9-6E65B08978D5}" presName="vertSpace2b" presStyleCnt="0"/>
      <dgm:spPr/>
    </dgm:pt>
    <dgm:pt modelId="{32B3A7BB-4D68-4690-AE1A-9DD0541081EE}" type="pres">
      <dgm:prSet presAssocID="{DFC7243C-5157-48C3-A91A-FE484080DFED}" presName="horz2" presStyleCnt="0"/>
      <dgm:spPr/>
    </dgm:pt>
    <dgm:pt modelId="{C59CF06C-9389-43E8-A835-BC254F8322E5}" type="pres">
      <dgm:prSet presAssocID="{DFC7243C-5157-48C3-A91A-FE484080DFED}" presName="horzSpace2" presStyleCnt="0"/>
      <dgm:spPr/>
    </dgm:pt>
    <dgm:pt modelId="{8254A476-A54A-42BD-B642-F9C27D955DC0}" type="pres">
      <dgm:prSet presAssocID="{DFC7243C-5157-48C3-A91A-FE484080DFED}" presName="tx2" presStyleLbl="revTx" presStyleIdx="2" presStyleCnt="4"/>
      <dgm:spPr/>
      <dgm:t>
        <a:bodyPr/>
        <a:lstStyle/>
        <a:p>
          <a:endParaRPr lang="en-US"/>
        </a:p>
      </dgm:t>
    </dgm:pt>
    <dgm:pt modelId="{74D141EF-BF1F-4BE2-92A4-1CC1349E9A6E}" type="pres">
      <dgm:prSet presAssocID="{DFC7243C-5157-48C3-A91A-FE484080DFED}" presName="vert2" presStyleCnt="0"/>
      <dgm:spPr/>
    </dgm:pt>
    <dgm:pt modelId="{D288AC88-9FAD-4DDD-B35A-7BEE5803E492}" type="pres">
      <dgm:prSet presAssocID="{DFC7243C-5157-48C3-A91A-FE484080DFED}" presName="thinLine2b" presStyleLbl="callout" presStyleIdx="1" presStyleCnt="3"/>
      <dgm:spPr/>
    </dgm:pt>
    <dgm:pt modelId="{F36BB865-C7B3-4015-8752-E6CB00779FCC}" type="pres">
      <dgm:prSet presAssocID="{DFC7243C-5157-48C3-A91A-FE484080DFED}" presName="vertSpace2b" presStyleCnt="0"/>
      <dgm:spPr/>
    </dgm:pt>
    <dgm:pt modelId="{0673CB00-155B-475A-B25D-4B2DE3AB9668}" type="pres">
      <dgm:prSet presAssocID="{1201FA09-2DC8-421D-86E8-EF28D89D1639}" presName="horz2" presStyleCnt="0"/>
      <dgm:spPr/>
    </dgm:pt>
    <dgm:pt modelId="{F6A89231-CCAA-473F-B0CC-B367C35343DA}" type="pres">
      <dgm:prSet presAssocID="{1201FA09-2DC8-421D-86E8-EF28D89D1639}" presName="horzSpace2" presStyleCnt="0"/>
      <dgm:spPr/>
    </dgm:pt>
    <dgm:pt modelId="{275448EE-8038-42CA-8D8F-A5F6B9E8A6F3}" type="pres">
      <dgm:prSet presAssocID="{1201FA09-2DC8-421D-86E8-EF28D89D1639}" presName="tx2" presStyleLbl="revTx" presStyleIdx="3" presStyleCnt="4"/>
      <dgm:spPr/>
      <dgm:t>
        <a:bodyPr/>
        <a:lstStyle/>
        <a:p>
          <a:endParaRPr lang="en-US"/>
        </a:p>
      </dgm:t>
    </dgm:pt>
    <dgm:pt modelId="{20EC1F1E-9603-48AE-8A08-3CF8E4B99E20}" type="pres">
      <dgm:prSet presAssocID="{1201FA09-2DC8-421D-86E8-EF28D89D1639}" presName="vert2" presStyleCnt="0"/>
      <dgm:spPr/>
    </dgm:pt>
    <dgm:pt modelId="{4ECF8804-A7DD-4ED3-8015-7A33D82769CE}" type="pres">
      <dgm:prSet presAssocID="{1201FA09-2DC8-421D-86E8-EF28D89D1639}" presName="thinLine2b" presStyleLbl="callout" presStyleIdx="2" presStyleCnt="3"/>
      <dgm:spPr/>
    </dgm:pt>
    <dgm:pt modelId="{00C7164A-3200-48BB-B23C-E11939354B5D}" type="pres">
      <dgm:prSet presAssocID="{1201FA09-2DC8-421D-86E8-EF28D89D1639}" presName="vertSpace2b" presStyleCnt="0"/>
      <dgm:spPr/>
    </dgm:pt>
  </dgm:ptLst>
  <dgm:cxnLst>
    <dgm:cxn modelId="{40FE04EC-F300-461D-80A3-7EC9ECE6D2AE}" type="presOf" srcId="{DFC7243C-5157-48C3-A91A-FE484080DFED}" destId="{8254A476-A54A-42BD-B642-F9C27D955DC0}" srcOrd="0" destOrd="0" presId="urn:microsoft.com/office/officeart/2008/layout/LinedList"/>
    <dgm:cxn modelId="{D23FFCAC-88AB-4B9D-9E72-F5BD2993A2D8}" type="presOf" srcId="{990DB4C2-E15F-489D-8F9B-F155E7EE4049}" destId="{A940F566-6F21-496D-95E2-CC3957E17B1A}" srcOrd="0" destOrd="0" presId="urn:microsoft.com/office/officeart/2008/layout/LinedList"/>
    <dgm:cxn modelId="{C0DDF9D0-9B0D-45A9-92A5-2C69F7C0A1E4}" type="presOf" srcId="{B45E81AF-6919-49A2-A5F9-6E65B08978D5}" destId="{B0F70F9A-95E4-493F-9BF0-6A7921369155}" srcOrd="0" destOrd="0" presId="urn:microsoft.com/office/officeart/2008/layout/LinedList"/>
    <dgm:cxn modelId="{FF305E1A-A314-4524-8724-57BA5797C49D}" srcId="{990DB4C2-E15F-489D-8F9B-F155E7EE4049}" destId="{B45E81AF-6919-49A2-A5F9-6E65B08978D5}" srcOrd="0" destOrd="0" parTransId="{F0B0AAD5-D54B-4255-939B-3FDB944B59F3}" sibTransId="{15BDF6E8-36E4-4189-A362-00FE10210CEA}"/>
    <dgm:cxn modelId="{78A70C9D-0450-4E1F-AA2C-48FF3A1248B0}" srcId="{990DB4C2-E15F-489D-8F9B-F155E7EE4049}" destId="{1201FA09-2DC8-421D-86E8-EF28D89D1639}" srcOrd="2" destOrd="0" parTransId="{B5AD1128-8BE9-4353-8D0F-4C3950981ECE}" sibTransId="{27C1564B-6CD7-4117-A18B-2772CA390890}"/>
    <dgm:cxn modelId="{6AD3785A-6759-4681-B920-2A5E36E13C11}" type="presOf" srcId="{1201FA09-2DC8-421D-86E8-EF28D89D1639}" destId="{275448EE-8038-42CA-8D8F-A5F6B9E8A6F3}" srcOrd="0" destOrd="0" presId="urn:microsoft.com/office/officeart/2008/layout/LinedList"/>
    <dgm:cxn modelId="{D78091C0-DF05-4746-A0A8-0141D69C157E}" type="presOf" srcId="{AD0D6AED-C127-4D64-B034-F78093648752}" destId="{75B472CA-D459-42A1-9C47-3E0C2E78A4EC}" srcOrd="0" destOrd="0" presId="urn:microsoft.com/office/officeart/2008/layout/LinedList"/>
    <dgm:cxn modelId="{A977D82F-5ECD-448E-A088-22CDF9B01247}" srcId="{AD0D6AED-C127-4D64-B034-F78093648752}" destId="{990DB4C2-E15F-489D-8F9B-F155E7EE4049}" srcOrd="0" destOrd="0" parTransId="{D6629763-5571-4334-844B-B2C49CE2CE81}" sibTransId="{56D139D1-0535-44A1-8E0B-05FE881FD6C6}"/>
    <dgm:cxn modelId="{6572A59D-770E-4DA9-B9CE-49FCE624D9E5}" srcId="{990DB4C2-E15F-489D-8F9B-F155E7EE4049}" destId="{DFC7243C-5157-48C3-A91A-FE484080DFED}" srcOrd="1" destOrd="0" parTransId="{DB545240-F9F8-4723-B2FD-88C060602D0B}" sibTransId="{48087CFB-E72F-4761-84FE-9DE502E1E24E}"/>
    <dgm:cxn modelId="{925EF674-EC6B-4BB0-9BEC-14AF6D065D99}" type="presParOf" srcId="{75B472CA-D459-42A1-9C47-3E0C2E78A4EC}" destId="{494CBED7-6B33-467C-A99D-140F3942BB90}" srcOrd="0" destOrd="0" presId="urn:microsoft.com/office/officeart/2008/layout/LinedList"/>
    <dgm:cxn modelId="{3C9BD90A-6906-44B9-8F14-41E6D44500B4}" type="presParOf" srcId="{75B472CA-D459-42A1-9C47-3E0C2E78A4EC}" destId="{45E03FFA-70CE-4A06-A876-2A1B9355B00F}" srcOrd="1" destOrd="0" presId="urn:microsoft.com/office/officeart/2008/layout/LinedList"/>
    <dgm:cxn modelId="{8F139583-A1CD-4219-93AB-428BDD75A4AD}" type="presParOf" srcId="{45E03FFA-70CE-4A06-A876-2A1B9355B00F}" destId="{A940F566-6F21-496D-95E2-CC3957E17B1A}" srcOrd="0" destOrd="0" presId="urn:microsoft.com/office/officeart/2008/layout/LinedList"/>
    <dgm:cxn modelId="{AEB9D427-8904-4CFC-8065-5A9BD27B7FF3}" type="presParOf" srcId="{45E03FFA-70CE-4A06-A876-2A1B9355B00F}" destId="{AA17EB4D-26CC-4E2C-AF0C-26B1F48F0FE2}" srcOrd="1" destOrd="0" presId="urn:microsoft.com/office/officeart/2008/layout/LinedList"/>
    <dgm:cxn modelId="{E86454B5-5ABB-4F37-B9A0-9E565B5973A7}" type="presParOf" srcId="{AA17EB4D-26CC-4E2C-AF0C-26B1F48F0FE2}" destId="{8E1A04FF-3D0A-4FB3-9290-4D0B5F9686D4}" srcOrd="0" destOrd="0" presId="urn:microsoft.com/office/officeart/2008/layout/LinedList"/>
    <dgm:cxn modelId="{DCAC7467-DC77-4A29-9D98-42E5B3CE7888}" type="presParOf" srcId="{AA17EB4D-26CC-4E2C-AF0C-26B1F48F0FE2}" destId="{B41A91C2-8894-4626-BBFF-08C4A4DB8B8A}" srcOrd="1" destOrd="0" presId="urn:microsoft.com/office/officeart/2008/layout/LinedList"/>
    <dgm:cxn modelId="{7CC05C67-D479-476B-9F27-C27B11C4BCAD}" type="presParOf" srcId="{B41A91C2-8894-4626-BBFF-08C4A4DB8B8A}" destId="{1F0EAE45-EF20-48CB-90CF-29162EED0394}" srcOrd="0" destOrd="0" presId="urn:microsoft.com/office/officeart/2008/layout/LinedList"/>
    <dgm:cxn modelId="{820F4AD7-C29A-413E-A54E-10642EB975C8}" type="presParOf" srcId="{B41A91C2-8894-4626-BBFF-08C4A4DB8B8A}" destId="{B0F70F9A-95E4-493F-9BF0-6A7921369155}" srcOrd="1" destOrd="0" presId="urn:microsoft.com/office/officeart/2008/layout/LinedList"/>
    <dgm:cxn modelId="{6BEE4F85-2B31-434A-A48F-DE98B13C9F30}" type="presParOf" srcId="{B41A91C2-8894-4626-BBFF-08C4A4DB8B8A}" destId="{72A23E42-BC1B-4F29-8ACE-8E942E14CDC3}" srcOrd="2" destOrd="0" presId="urn:microsoft.com/office/officeart/2008/layout/LinedList"/>
    <dgm:cxn modelId="{AD85BDC7-EE2D-46EA-A902-56BD8A9153BA}" type="presParOf" srcId="{AA17EB4D-26CC-4E2C-AF0C-26B1F48F0FE2}" destId="{0C435672-7FD8-486D-AFA8-5E3E9EF0D8A8}" srcOrd="2" destOrd="0" presId="urn:microsoft.com/office/officeart/2008/layout/LinedList"/>
    <dgm:cxn modelId="{BCA2A8F4-0682-4F27-AC64-B450DB12FB03}" type="presParOf" srcId="{AA17EB4D-26CC-4E2C-AF0C-26B1F48F0FE2}" destId="{64DD049C-3777-4A6B-99EE-F4194904A910}" srcOrd="3" destOrd="0" presId="urn:microsoft.com/office/officeart/2008/layout/LinedList"/>
    <dgm:cxn modelId="{78286D44-DC42-4594-8B61-865E114096C4}" type="presParOf" srcId="{AA17EB4D-26CC-4E2C-AF0C-26B1F48F0FE2}" destId="{32B3A7BB-4D68-4690-AE1A-9DD0541081EE}" srcOrd="4" destOrd="0" presId="urn:microsoft.com/office/officeart/2008/layout/LinedList"/>
    <dgm:cxn modelId="{D45AEDED-DCEA-4C54-9EE1-4CE464AA1846}" type="presParOf" srcId="{32B3A7BB-4D68-4690-AE1A-9DD0541081EE}" destId="{C59CF06C-9389-43E8-A835-BC254F8322E5}" srcOrd="0" destOrd="0" presId="urn:microsoft.com/office/officeart/2008/layout/LinedList"/>
    <dgm:cxn modelId="{4CCB63E2-485E-406F-80D0-EB7067C69869}" type="presParOf" srcId="{32B3A7BB-4D68-4690-AE1A-9DD0541081EE}" destId="{8254A476-A54A-42BD-B642-F9C27D955DC0}" srcOrd="1" destOrd="0" presId="urn:microsoft.com/office/officeart/2008/layout/LinedList"/>
    <dgm:cxn modelId="{4CF80CA1-2CDF-460D-A90E-26E6052C5D15}" type="presParOf" srcId="{32B3A7BB-4D68-4690-AE1A-9DD0541081EE}" destId="{74D141EF-BF1F-4BE2-92A4-1CC1349E9A6E}" srcOrd="2" destOrd="0" presId="urn:microsoft.com/office/officeart/2008/layout/LinedList"/>
    <dgm:cxn modelId="{757D25DC-415B-4718-BA84-9C2F5290FA1B}" type="presParOf" srcId="{AA17EB4D-26CC-4E2C-AF0C-26B1F48F0FE2}" destId="{D288AC88-9FAD-4DDD-B35A-7BEE5803E492}" srcOrd="5" destOrd="0" presId="urn:microsoft.com/office/officeart/2008/layout/LinedList"/>
    <dgm:cxn modelId="{53B8053F-D241-4885-A1DB-3B5DEC93F48C}" type="presParOf" srcId="{AA17EB4D-26CC-4E2C-AF0C-26B1F48F0FE2}" destId="{F36BB865-C7B3-4015-8752-E6CB00779FCC}" srcOrd="6" destOrd="0" presId="urn:microsoft.com/office/officeart/2008/layout/LinedList"/>
    <dgm:cxn modelId="{D02CD8EF-14A6-4121-94F7-D770C363361D}" type="presParOf" srcId="{AA17EB4D-26CC-4E2C-AF0C-26B1F48F0FE2}" destId="{0673CB00-155B-475A-B25D-4B2DE3AB9668}" srcOrd="7" destOrd="0" presId="urn:microsoft.com/office/officeart/2008/layout/LinedList"/>
    <dgm:cxn modelId="{0AC5846C-9AA0-4F67-8C37-365D115C2B30}" type="presParOf" srcId="{0673CB00-155B-475A-B25D-4B2DE3AB9668}" destId="{F6A89231-CCAA-473F-B0CC-B367C35343DA}" srcOrd="0" destOrd="0" presId="urn:microsoft.com/office/officeart/2008/layout/LinedList"/>
    <dgm:cxn modelId="{90DBA03F-8B7E-4D68-AC3C-2ABE39BF2664}" type="presParOf" srcId="{0673CB00-155B-475A-B25D-4B2DE3AB9668}" destId="{275448EE-8038-42CA-8D8F-A5F6B9E8A6F3}" srcOrd="1" destOrd="0" presId="urn:microsoft.com/office/officeart/2008/layout/LinedList"/>
    <dgm:cxn modelId="{418B8DA3-FDAE-42BB-9EE5-065508A1C457}" type="presParOf" srcId="{0673CB00-155B-475A-B25D-4B2DE3AB9668}" destId="{20EC1F1E-9603-48AE-8A08-3CF8E4B99E20}" srcOrd="2" destOrd="0" presId="urn:microsoft.com/office/officeart/2008/layout/LinedList"/>
    <dgm:cxn modelId="{2637C1DC-2C22-4204-8620-3253905161A4}" type="presParOf" srcId="{AA17EB4D-26CC-4E2C-AF0C-26B1F48F0FE2}" destId="{4ECF8804-A7DD-4ED3-8015-7A33D82769CE}" srcOrd="8" destOrd="0" presId="urn:microsoft.com/office/officeart/2008/layout/LinedList"/>
    <dgm:cxn modelId="{51EFAEC8-5F47-43EE-85D0-020933E2B3E7}" type="presParOf" srcId="{AA17EB4D-26CC-4E2C-AF0C-26B1F48F0FE2}" destId="{00C7164A-3200-48BB-B23C-E11939354B5D}" srcOrd="9" destOrd="0" presId="urn:microsoft.com/office/officeart/2008/layout/LinedList"/>
  </dgm:cxnLst>
  <dgm:bg/>
  <dgm:whole>
    <a:ln w="2857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D209DD-A73E-4001-B3C1-81B14B6CD3D3}" type="doc">
      <dgm:prSet loTypeId="urn:microsoft.com/office/officeart/2005/8/layout/defaul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45C9E8F9-18A7-4168-86D7-C7EB31EE56BB}">
      <dgm:prSet phldrT="[Text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/>
          </a:solidFill>
        </a:ln>
      </dgm:spPr>
      <dgm:t>
        <a:bodyPr/>
        <a:lstStyle/>
        <a:p>
          <a:pPr algn="ctr"/>
          <a:r>
            <a:rPr lang="en-US" sz="2400" b="0" dirty="0" smtClean="0"/>
            <a:t>Honesty and trust</a:t>
          </a:r>
          <a:endParaRPr lang="en-US" sz="2400" b="0" dirty="0"/>
        </a:p>
      </dgm:t>
    </dgm:pt>
    <dgm:pt modelId="{EDF2E6A2-C28E-4B5A-A6F2-9A5CDC2CD6B8}" type="parTrans" cxnId="{D7E950DB-51E7-4B34-A53E-7FAA9AE92706}">
      <dgm:prSet/>
      <dgm:spPr/>
      <dgm:t>
        <a:bodyPr/>
        <a:lstStyle/>
        <a:p>
          <a:pPr algn="ctr"/>
          <a:endParaRPr lang="en-US" b="0"/>
        </a:p>
      </dgm:t>
    </dgm:pt>
    <dgm:pt modelId="{C9D4DC0A-C67C-4904-862C-8E82C7063A0D}" type="sibTrans" cxnId="{D7E950DB-51E7-4B34-A53E-7FAA9AE92706}">
      <dgm:prSet/>
      <dgm:spPr/>
      <dgm:t>
        <a:bodyPr/>
        <a:lstStyle/>
        <a:p>
          <a:pPr algn="ctr"/>
          <a:endParaRPr lang="en-US" b="0"/>
        </a:p>
      </dgm:t>
    </dgm:pt>
    <dgm:pt modelId="{34F3F60F-7D29-476D-A044-C2C421CCE6C6}">
      <dgm:prSet phldrT="[Text]" custT="1"/>
      <dgm:spPr>
        <a:solidFill>
          <a:schemeClr val="accent3">
            <a:lumMod val="60000"/>
            <a:lumOff val="40000"/>
          </a:schemeClr>
        </a:solidFill>
        <a:ln w="38100">
          <a:solidFill>
            <a:schemeClr val="accent3"/>
          </a:solidFill>
        </a:ln>
      </dgm:spPr>
      <dgm:t>
        <a:bodyPr/>
        <a:lstStyle/>
        <a:p>
          <a:pPr algn="ctr"/>
          <a:r>
            <a:rPr lang="en-US" sz="2400" b="0" dirty="0" smtClean="0"/>
            <a:t>Mutual respect</a:t>
          </a:r>
          <a:endParaRPr lang="en-US" sz="2400" b="0" dirty="0"/>
        </a:p>
      </dgm:t>
    </dgm:pt>
    <dgm:pt modelId="{BE249807-3CB5-44ED-AC39-25A81B019184}" type="parTrans" cxnId="{359ABF38-F878-4D35-A95C-762F500ED30A}">
      <dgm:prSet/>
      <dgm:spPr/>
      <dgm:t>
        <a:bodyPr/>
        <a:lstStyle/>
        <a:p>
          <a:pPr algn="ctr"/>
          <a:endParaRPr lang="en-US" b="0"/>
        </a:p>
      </dgm:t>
    </dgm:pt>
    <dgm:pt modelId="{F2426C7C-67CF-4837-9DBF-D63CB2AFAEC1}" type="sibTrans" cxnId="{359ABF38-F878-4D35-A95C-762F500ED30A}">
      <dgm:prSet/>
      <dgm:spPr/>
      <dgm:t>
        <a:bodyPr/>
        <a:lstStyle/>
        <a:p>
          <a:pPr algn="ctr"/>
          <a:endParaRPr lang="en-US" b="0"/>
        </a:p>
      </dgm:t>
    </dgm:pt>
    <dgm:pt modelId="{14BC1D95-A081-4C54-A1F6-15A14B290F33}">
      <dgm:prSet phldrT="[Text]" custT="1"/>
      <dgm:spPr>
        <a:solidFill>
          <a:schemeClr val="accent4">
            <a:lumMod val="60000"/>
            <a:lumOff val="4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 algn="ctr"/>
          <a:r>
            <a:rPr lang="en-US" sz="2400" b="0" dirty="0" smtClean="0"/>
            <a:t>Care and commitment</a:t>
          </a:r>
          <a:endParaRPr lang="en-US" sz="2400" b="0" dirty="0"/>
        </a:p>
      </dgm:t>
    </dgm:pt>
    <dgm:pt modelId="{6E20E9B8-DA50-4ECF-A6C0-F071BDFE5E6A}" type="parTrans" cxnId="{024CE230-2DDF-4BF9-B5A2-AB1D69108C27}">
      <dgm:prSet/>
      <dgm:spPr/>
      <dgm:t>
        <a:bodyPr/>
        <a:lstStyle/>
        <a:p>
          <a:pPr algn="ctr"/>
          <a:endParaRPr lang="en-US" b="0"/>
        </a:p>
      </dgm:t>
    </dgm:pt>
    <dgm:pt modelId="{BCEE567E-CDB7-44BA-BBB3-88ECDB5E6590}" type="sibTrans" cxnId="{024CE230-2DDF-4BF9-B5A2-AB1D69108C27}">
      <dgm:prSet/>
      <dgm:spPr/>
      <dgm:t>
        <a:bodyPr/>
        <a:lstStyle/>
        <a:p>
          <a:pPr algn="ctr"/>
          <a:endParaRPr lang="en-US" b="0"/>
        </a:p>
      </dgm:t>
    </dgm:pt>
    <dgm:pt modelId="{23188663-3078-42D1-B4AC-507528B8A915}">
      <dgm:prSet phldrT="[Text]" custT="1"/>
      <dgm:spPr>
        <a:solidFill>
          <a:schemeClr val="accent5">
            <a:lumMod val="60000"/>
            <a:lumOff val="40000"/>
          </a:schemeClr>
        </a:solidFill>
        <a:ln w="38100">
          <a:solidFill>
            <a:schemeClr val="accent5"/>
          </a:solidFill>
        </a:ln>
      </dgm:spPr>
      <dgm:t>
        <a:bodyPr/>
        <a:lstStyle/>
        <a:p>
          <a:pPr algn="ctr"/>
          <a:r>
            <a:rPr lang="en-US" sz="2400" b="0" dirty="0" smtClean="0"/>
            <a:t>Emotional control</a:t>
          </a:r>
          <a:endParaRPr lang="en-US" sz="2400" b="0" dirty="0"/>
        </a:p>
      </dgm:t>
    </dgm:pt>
    <dgm:pt modelId="{4AC8A595-51EE-4F6C-9ABE-F9ED2D2B1491}" type="parTrans" cxnId="{FBCD2B85-D056-4AE9-8A45-293A82AD2285}">
      <dgm:prSet/>
      <dgm:spPr/>
      <dgm:t>
        <a:bodyPr/>
        <a:lstStyle/>
        <a:p>
          <a:pPr algn="ctr"/>
          <a:endParaRPr lang="en-US" b="0"/>
        </a:p>
      </dgm:t>
    </dgm:pt>
    <dgm:pt modelId="{A68D912D-5CEE-4797-A4C1-7F37DC65C95B}" type="sibTrans" cxnId="{FBCD2B85-D056-4AE9-8A45-293A82AD2285}">
      <dgm:prSet/>
      <dgm:spPr/>
      <dgm:t>
        <a:bodyPr/>
        <a:lstStyle/>
        <a:p>
          <a:pPr algn="ctr"/>
          <a:endParaRPr lang="en-US" b="0"/>
        </a:p>
      </dgm:t>
    </dgm:pt>
    <dgm:pt modelId="{B83E69CC-CF66-42EE-B80F-7EFFA73E9427}">
      <dgm:prSet phldrT="[Text]" custT="1"/>
      <dgm:spPr>
        <a:solidFill>
          <a:schemeClr val="accent6">
            <a:lumMod val="60000"/>
            <a:lumOff val="40000"/>
          </a:schemeClr>
        </a:solidFill>
        <a:ln w="38100">
          <a:solidFill>
            <a:schemeClr val="accent6"/>
          </a:solidFill>
        </a:ln>
      </dgm:spPr>
      <dgm:t>
        <a:bodyPr/>
        <a:lstStyle/>
        <a:p>
          <a:pPr algn="ctr"/>
          <a:r>
            <a:rPr lang="en-US" sz="2400" b="0" dirty="0" smtClean="0"/>
            <a:t>Understanding</a:t>
          </a:r>
          <a:endParaRPr lang="en-US" sz="2400" b="0" dirty="0"/>
        </a:p>
      </dgm:t>
    </dgm:pt>
    <dgm:pt modelId="{A6E4BDCA-636D-4E66-BC9B-36D729307BCC}" type="parTrans" cxnId="{81340AB4-FCDB-4076-9C3F-74527C5286B0}">
      <dgm:prSet/>
      <dgm:spPr/>
      <dgm:t>
        <a:bodyPr/>
        <a:lstStyle/>
        <a:p>
          <a:pPr algn="ctr"/>
          <a:endParaRPr lang="en-US" b="0"/>
        </a:p>
      </dgm:t>
    </dgm:pt>
    <dgm:pt modelId="{42E859AA-D383-43F4-B654-41C4E8CFB65F}" type="sibTrans" cxnId="{81340AB4-FCDB-4076-9C3F-74527C5286B0}">
      <dgm:prSet/>
      <dgm:spPr/>
      <dgm:t>
        <a:bodyPr/>
        <a:lstStyle/>
        <a:p>
          <a:pPr algn="ctr"/>
          <a:endParaRPr lang="en-US" b="0"/>
        </a:p>
      </dgm:t>
    </dgm:pt>
    <dgm:pt modelId="{CBA624BF-6A40-413D-AF06-E15CEC7F13F2}">
      <dgm:prSet phldrT="[Text]" custT="1"/>
      <dgm:spPr>
        <a:solidFill>
          <a:schemeClr val="accent2">
            <a:lumMod val="60000"/>
            <a:lumOff val="40000"/>
          </a:schemeClr>
        </a:solidFill>
        <a:ln w="38100">
          <a:solidFill>
            <a:schemeClr val="accent2"/>
          </a:solidFill>
        </a:ln>
      </dgm:spPr>
      <dgm:t>
        <a:bodyPr/>
        <a:lstStyle/>
        <a:p>
          <a:pPr algn="ctr"/>
          <a:r>
            <a:rPr lang="en-US" sz="1600" b="0" dirty="0" smtClean="0"/>
            <a:t>Good </a:t>
          </a:r>
          <a:r>
            <a:rPr lang="en-US" sz="1600" b="1" dirty="0" smtClean="0">
              <a:solidFill>
                <a:schemeClr val="accent5">
                  <a:lumMod val="75000"/>
                </a:schemeClr>
              </a:solidFill>
            </a:rPr>
            <a:t>interpersonal skills</a:t>
          </a:r>
          <a:r>
            <a:rPr lang="en-US" sz="1600" b="1" dirty="0" smtClean="0"/>
            <a:t>- </a:t>
          </a:r>
          <a:r>
            <a:rPr lang="en-US" sz="1600" dirty="0" smtClean="0">
              <a:solidFill>
                <a:srgbClr val="60E146"/>
              </a:solidFill>
            </a:rPr>
            <a:t>Abilities that help people communicate and relate in positive ways with others </a:t>
          </a:r>
          <a:endParaRPr lang="en-US" sz="1600" b="1" dirty="0">
            <a:solidFill>
              <a:srgbClr val="60E146"/>
            </a:solidFill>
          </a:endParaRPr>
        </a:p>
      </dgm:t>
    </dgm:pt>
    <dgm:pt modelId="{0E1EA483-4391-4E88-BFCA-97A522D6F395}" type="parTrans" cxnId="{6902164A-DA18-44B2-9D25-67E89DFDB7B6}">
      <dgm:prSet/>
      <dgm:spPr/>
      <dgm:t>
        <a:bodyPr/>
        <a:lstStyle/>
        <a:p>
          <a:pPr algn="ctr"/>
          <a:endParaRPr lang="en-US" b="0"/>
        </a:p>
      </dgm:t>
    </dgm:pt>
    <dgm:pt modelId="{404359F2-89F8-4C35-9A72-8EE4D5041738}" type="sibTrans" cxnId="{6902164A-DA18-44B2-9D25-67E89DFDB7B6}">
      <dgm:prSet/>
      <dgm:spPr/>
      <dgm:t>
        <a:bodyPr/>
        <a:lstStyle/>
        <a:p>
          <a:pPr algn="ctr"/>
          <a:endParaRPr lang="en-US" b="0"/>
        </a:p>
      </dgm:t>
    </dgm:pt>
    <dgm:pt modelId="{AF82EDA7-AD10-457F-9BDE-E23F21D4436D}" type="pres">
      <dgm:prSet presAssocID="{2AD209DD-A73E-4001-B3C1-81B14B6CD3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FA8118-926F-47D7-8320-A0AA6F610304}" type="pres">
      <dgm:prSet presAssocID="{45C9E8F9-18A7-4168-86D7-C7EB31EE56BB}" presName="node" presStyleLbl="node1" presStyleIdx="0" presStyleCnt="6">
        <dgm:presLayoutVars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n-US"/>
        </a:p>
      </dgm:t>
    </dgm:pt>
    <dgm:pt modelId="{D3839723-B70B-4682-A83B-B2FE2A54489E}" type="pres">
      <dgm:prSet presAssocID="{C9D4DC0A-C67C-4904-862C-8E82C7063A0D}" presName="sibTrans" presStyleCnt="0"/>
      <dgm:spPr/>
    </dgm:pt>
    <dgm:pt modelId="{B6C390DB-C3B4-4A3A-A2EE-B3D4F673396F}" type="pres">
      <dgm:prSet presAssocID="{34F3F60F-7D29-476D-A044-C2C421CCE6C6}" presName="node" presStyleLbl="node1" presStyleIdx="1" presStyleCnt="6">
        <dgm:presLayoutVars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n-US"/>
        </a:p>
      </dgm:t>
    </dgm:pt>
    <dgm:pt modelId="{E1454648-95EE-4CD0-8B80-1B9E50F69675}" type="pres">
      <dgm:prSet presAssocID="{F2426C7C-67CF-4837-9DBF-D63CB2AFAEC1}" presName="sibTrans" presStyleCnt="0"/>
      <dgm:spPr/>
    </dgm:pt>
    <dgm:pt modelId="{A19E2F17-8330-4DF7-BA7B-C6609C5B2471}" type="pres">
      <dgm:prSet presAssocID="{14BC1D95-A081-4C54-A1F6-15A14B290F33}" presName="node" presStyleLbl="node1" presStyleIdx="2" presStyleCnt="6">
        <dgm:presLayoutVars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n-US"/>
        </a:p>
      </dgm:t>
    </dgm:pt>
    <dgm:pt modelId="{AB6D5C68-23A4-4745-940D-55199523A5C4}" type="pres">
      <dgm:prSet presAssocID="{BCEE567E-CDB7-44BA-BBB3-88ECDB5E6590}" presName="sibTrans" presStyleCnt="0"/>
      <dgm:spPr/>
    </dgm:pt>
    <dgm:pt modelId="{8920AA33-6C0E-41CF-8A90-05D579E22E73}" type="pres">
      <dgm:prSet presAssocID="{23188663-3078-42D1-B4AC-507528B8A915}" presName="node" presStyleLbl="node1" presStyleIdx="3" presStyleCnt="6">
        <dgm:presLayoutVars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n-US"/>
        </a:p>
      </dgm:t>
    </dgm:pt>
    <dgm:pt modelId="{F682BB02-7CA0-49A9-AB48-1C228B619020}" type="pres">
      <dgm:prSet presAssocID="{A68D912D-5CEE-4797-A4C1-7F37DC65C95B}" presName="sibTrans" presStyleCnt="0"/>
      <dgm:spPr/>
    </dgm:pt>
    <dgm:pt modelId="{ED792A2F-3DBA-440A-A303-2E06394F25DD}" type="pres">
      <dgm:prSet presAssocID="{B83E69CC-CF66-42EE-B80F-7EFFA73E9427}" presName="node" presStyleLbl="node1" presStyleIdx="4" presStyleCnt="6">
        <dgm:presLayoutVars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n-US"/>
        </a:p>
      </dgm:t>
    </dgm:pt>
    <dgm:pt modelId="{526DA363-6C3C-41B8-A8B5-C5D4F25DA689}" type="pres">
      <dgm:prSet presAssocID="{42E859AA-D383-43F4-B654-41C4E8CFB65F}" presName="sibTrans" presStyleCnt="0"/>
      <dgm:spPr/>
    </dgm:pt>
    <dgm:pt modelId="{C767A90D-945D-4A49-A31D-A8F25C2A9ED8}" type="pres">
      <dgm:prSet presAssocID="{CBA624BF-6A40-413D-AF06-E15CEC7F13F2}" presName="node" presStyleLbl="node1" presStyleIdx="5" presStyleCnt="6">
        <dgm:presLayoutVars>
          <dgm:bulletEnabled val="1"/>
        </dgm:presLayoutVars>
      </dgm:prSet>
      <dgm:spPr>
        <a:prstGeom prst="flowChartManualInput">
          <a:avLst/>
        </a:prstGeom>
      </dgm:spPr>
      <dgm:t>
        <a:bodyPr/>
        <a:lstStyle/>
        <a:p>
          <a:endParaRPr lang="en-US"/>
        </a:p>
      </dgm:t>
    </dgm:pt>
  </dgm:ptLst>
  <dgm:cxnLst>
    <dgm:cxn modelId="{D7E950DB-51E7-4B34-A53E-7FAA9AE92706}" srcId="{2AD209DD-A73E-4001-B3C1-81B14B6CD3D3}" destId="{45C9E8F9-18A7-4168-86D7-C7EB31EE56BB}" srcOrd="0" destOrd="0" parTransId="{EDF2E6A2-C28E-4B5A-A6F2-9A5CDC2CD6B8}" sibTransId="{C9D4DC0A-C67C-4904-862C-8E82C7063A0D}"/>
    <dgm:cxn modelId="{5A49F292-7963-42EA-90F3-2FCC24BCA314}" type="presOf" srcId="{45C9E8F9-18A7-4168-86D7-C7EB31EE56BB}" destId="{67FA8118-926F-47D7-8320-A0AA6F610304}" srcOrd="0" destOrd="0" presId="urn:microsoft.com/office/officeart/2005/8/layout/default"/>
    <dgm:cxn modelId="{03A6E731-7437-4C42-80A0-D5836BB3BCD5}" type="presOf" srcId="{14BC1D95-A081-4C54-A1F6-15A14B290F33}" destId="{A19E2F17-8330-4DF7-BA7B-C6609C5B2471}" srcOrd="0" destOrd="0" presId="urn:microsoft.com/office/officeart/2005/8/layout/default"/>
    <dgm:cxn modelId="{20A308EB-47E4-4DB6-9732-6CE44A824730}" type="presOf" srcId="{2AD209DD-A73E-4001-B3C1-81B14B6CD3D3}" destId="{AF82EDA7-AD10-457F-9BDE-E23F21D4436D}" srcOrd="0" destOrd="0" presId="urn:microsoft.com/office/officeart/2005/8/layout/default"/>
    <dgm:cxn modelId="{024CE230-2DDF-4BF9-B5A2-AB1D69108C27}" srcId="{2AD209DD-A73E-4001-B3C1-81B14B6CD3D3}" destId="{14BC1D95-A081-4C54-A1F6-15A14B290F33}" srcOrd="2" destOrd="0" parTransId="{6E20E9B8-DA50-4ECF-A6C0-F071BDFE5E6A}" sibTransId="{BCEE567E-CDB7-44BA-BBB3-88ECDB5E6590}"/>
    <dgm:cxn modelId="{6902164A-DA18-44B2-9D25-67E89DFDB7B6}" srcId="{2AD209DD-A73E-4001-B3C1-81B14B6CD3D3}" destId="{CBA624BF-6A40-413D-AF06-E15CEC7F13F2}" srcOrd="5" destOrd="0" parTransId="{0E1EA483-4391-4E88-BFCA-97A522D6F395}" sibTransId="{404359F2-89F8-4C35-9A72-8EE4D5041738}"/>
    <dgm:cxn modelId="{FBCD2B85-D056-4AE9-8A45-293A82AD2285}" srcId="{2AD209DD-A73E-4001-B3C1-81B14B6CD3D3}" destId="{23188663-3078-42D1-B4AC-507528B8A915}" srcOrd="3" destOrd="0" parTransId="{4AC8A595-51EE-4F6C-9ABE-F9ED2D2B1491}" sibTransId="{A68D912D-5CEE-4797-A4C1-7F37DC65C95B}"/>
    <dgm:cxn modelId="{B2723492-6A7B-4408-AD7E-53444069125E}" type="presOf" srcId="{CBA624BF-6A40-413D-AF06-E15CEC7F13F2}" destId="{C767A90D-945D-4A49-A31D-A8F25C2A9ED8}" srcOrd="0" destOrd="0" presId="urn:microsoft.com/office/officeart/2005/8/layout/default"/>
    <dgm:cxn modelId="{B6DA4B19-AD38-4C70-9964-6D26F4BA1B60}" type="presOf" srcId="{B83E69CC-CF66-42EE-B80F-7EFFA73E9427}" destId="{ED792A2F-3DBA-440A-A303-2E06394F25DD}" srcOrd="0" destOrd="0" presId="urn:microsoft.com/office/officeart/2005/8/layout/default"/>
    <dgm:cxn modelId="{81340AB4-FCDB-4076-9C3F-74527C5286B0}" srcId="{2AD209DD-A73E-4001-B3C1-81B14B6CD3D3}" destId="{B83E69CC-CF66-42EE-B80F-7EFFA73E9427}" srcOrd="4" destOrd="0" parTransId="{A6E4BDCA-636D-4E66-BC9B-36D729307BCC}" sibTransId="{42E859AA-D383-43F4-B654-41C4E8CFB65F}"/>
    <dgm:cxn modelId="{B4DB116D-A688-4F49-BCB5-DA71EE369BE3}" type="presOf" srcId="{23188663-3078-42D1-B4AC-507528B8A915}" destId="{8920AA33-6C0E-41CF-8A90-05D579E22E73}" srcOrd="0" destOrd="0" presId="urn:microsoft.com/office/officeart/2005/8/layout/default"/>
    <dgm:cxn modelId="{A427AF73-90CB-4670-A661-E01F03FD3789}" type="presOf" srcId="{34F3F60F-7D29-476D-A044-C2C421CCE6C6}" destId="{B6C390DB-C3B4-4A3A-A2EE-B3D4F673396F}" srcOrd="0" destOrd="0" presId="urn:microsoft.com/office/officeart/2005/8/layout/default"/>
    <dgm:cxn modelId="{359ABF38-F878-4D35-A95C-762F500ED30A}" srcId="{2AD209DD-A73E-4001-B3C1-81B14B6CD3D3}" destId="{34F3F60F-7D29-476D-A044-C2C421CCE6C6}" srcOrd="1" destOrd="0" parTransId="{BE249807-3CB5-44ED-AC39-25A81B019184}" sibTransId="{F2426C7C-67CF-4837-9DBF-D63CB2AFAEC1}"/>
    <dgm:cxn modelId="{A501C62C-375C-49D6-B43D-A1663B381298}" type="presParOf" srcId="{AF82EDA7-AD10-457F-9BDE-E23F21D4436D}" destId="{67FA8118-926F-47D7-8320-A0AA6F610304}" srcOrd="0" destOrd="0" presId="urn:microsoft.com/office/officeart/2005/8/layout/default"/>
    <dgm:cxn modelId="{18534AAD-2A62-4741-86C6-7A50C5B179FE}" type="presParOf" srcId="{AF82EDA7-AD10-457F-9BDE-E23F21D4436D}" destId="{D3839723-B70B-4682-A83B-B2FE2A54489E}" srcOrd="1" destOrd="0" presId="urn:microsoft.com/office/officeart/2005/8/layout/default"/>
    <dgm:cxn modelId="{9869CB4C-C2F7-471B-9A0F-D5D55E108055}" type="presParOf" srcId="{AF82EDA7-AD10-457F-9BDE-E23F21D4436D}" destId="{B6C390DB-C3B4-4A3A-A2EE-B3D4F673396F}" srcOrd="2" destOrd="0" presId="urn:microsoft.com/office/officeart/2005/8/layout/default"/>
    <dgm:cxn modelId="{1BEF0067-87E9-41E9-BA87-EF37AAF8DDD9}" type="presParOf" srcId="{AF82EDA7-AD10-457F-9BDE-E23F21D4436D}" destId="{E1454648-95EE-4CD0-8B80-1B9E50F69675}" srcOrd="3" destOrd="0" presId="urn:microsoft.com/office/officeart/2005/8/layout/default"/>
    <dgm:cxn modelId="{C5545DC3-661A-434E-AF80-BF87FF949707}" type="presParOf" srcId="{AF82EDA7-AD10-457F-9BDE-E23F21D4436D}" destId="{A19E2F17-8330-4DF7-BA7B-C6609C5B2471}" srcOrd="4" destOrd="0" presId="urn:microsoft.com/office/officeart/2005/8/layout/default"/>
    <dgm:cxn modelId="{4494BD98-B0DF-408F-82A5-41A6F32382F0}" type="presParOf" srcId="{AF82EDA7-AD10-457F-9BDE-E23F21D4436D}" destId="{AB6D5C68-23A4-4745-940D-55199523A5C4}" srcOrd="5" destOrd="0" presId="urn:microsoft.com/office/officeart/2005/8/layout/default"/>
    <dgm:cxn modelId="{CF166DD7-1C41-4BA1-AEA6-4C8FC54F9341}" type="presParOf" srcId="{AF82EDA7-AD10-457F-9BDE-E23F21D4436D}" destId="{8920AA33-6C0E-41CF-8A90-05D579E22E73}" srcOrd="6" destOrd="0" presId="urn:microsoft.com/office/officeart/2005/8/layout/default"/>
    <dgm:cxn modelId="{CD2C09A1-E1CA-434B-9E2C-536FEFFA9687}" type="presParOf" srcId="{AF82EDA7-AD10-457F-9BDE-E23F21D4436D}" destId="{F682BB02-7CA0-49A9-AB48-1C228B619020}" srcOrd="7" destOrd="0" presId="urn:microsoft.com/office/officeart/2005/8/layout/default"/>
    <dgm:cxn modelId="{5B224F21-EA88-4ACC-9442-CFA390823062}" type="presParOf" srcId="{AF82EDA7-AD10-457F-9BDE-E23F21D4436D}" destId="{ED792A2F-3DBA-440A-A303-2E06394F25DD}" srcOrd="8" destOrd="0" presId="urn:microsoft.com/office/officeart/2005/8/layout/default"/>
    <dgm:cxn modelId="{B176054F-64A7-4870-A902-80CB88462985}" type="presParOf" srcId="{AF82EDA7-AD10-457F-9BDE-E23F21D4436D}" destId="{526DA363-6C3C-41B8-A8B5-C5D4F25DA689}" srcOrd="9" destOrd="0" presId="urn:microsoft.com/office/officeart/2005/8/layout/default"/>
    <dgm:cxn modelId="{14FF8964-A722-420D-8EC3-E7B67EC5B33D}" type="presParOf" srcId="{AF82EDA7-AD10-457F-9BDE-E23F21D4436D}" destId="{C767A90D-945D-4A49-A31D-A8F25C2A9ED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8C40EC-FCED-4CB1-BDB0-3D9483704B79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B023F7B-4A84-4F30-80AF-E12689CDC06B}">
      <dgm:prSet phldrT="[Text]"/>
      <dgm:spPr/>
      <dgm:t>
        <a:bodyPr/>
        <a:lstStyle/>
        <a:p>
          <a:r>
            <a:rPr lang="en-US" b="1" dirty="0" smtClean="0"/>
            <a:t>Verbal communication</a:t>
          </a:r>
          <a:endParaRPr lang="en-US" b="1" dirty="0"/>
        </a:p>
      </dgm:t>
    </dgm:pt>
    <dgm:pt modelId="{7926A3AA-8726-4B5B-9DE6-23168329CF57}" type="parTrans" cxnId="{7AF418C1-CB65-4C23-A35F-89BD230D030C}">
      <dgm:prSet/>
      <dgm:spPr/>
      <dgm:t>
        <a:bodyPr/>
        <a:lstStyle/>
        <a:p>
          <a:endParaRPr lang="en-US"/>
        </a:p>
      </dgm:t>
    </dgm:pt>
    <dgm:pt modelId="{F072B556-A74A-4BC1-8B9B-1A2D65543EEF}" type="sibTrans" cxnId="{7AF418C1-CB65-4C23-A35F-89BD230D030C}">
      <dgm:prSet/>
      <dgm:spPr/>
      <dgm:t>
        <a:bodyPr/>
        <a:lstStyle/>
        <a:p>
          <a:endParaRPr lang="en-US"/>
        </a:p>
      </dgm:t>
    </dgm:pt>
    <dgm:pt modelId="{B24B5C34-D2AC-435D-BE55-F3B95CFBEB91}">
      <dgm:prSet phldrT="[Text]"/>
      <dgm:spPr/>
      <dgm:t>
        <a:bodyPr/>
        <a:lstStyle/>
        <a:p>
          <a:r>
            <a:rPr lang="en-US" b="1" dirty="0" smtClean="0"/>
            <a:t>Nonverbal communication</a:t>
          </a:r>
          <a:endParaRPr lang="en-US" b="1" dirty="0"/>
        </a:p>
      </dgm:t>
    </dgm:pt>
    <dgm:pt modelId="{C5117F40-B59E-4F79-965C-E8D63B49DEF7}" type="parTrans" cxnId="{9FBBC676-1F12-4A8D-8ADA-9D9B2D7CCBCD}">
      <dgm:prSet/>
      <dgm:spPr/>
      <dgm:t>
        <a:bodyPr/>
        <a:lstStyle/>
        <a:p>
          <a:endParaRPr lang="en-US"/>
        </a:p>
      </dgm:t>
    </dgm:pt>
    <dgm:pt modelId="{42C69206-8564-46F1-83C0-60CBD835B0AC}" type="sibTrans" cxnId="{9FBBC676-1F12-4A8D-8ADA-9D9B2D7CCBCD}">
      <dgm:prSet/>
      <dgm:spPr/>
      <dgm:t>
        <a:bodyPr/>
        <a:lstStyle/>
        <a:p>
          <a:endParaRPr lang="en-US"/>
        </a:p>
      </dgm:t>
    </dgm:pt>
    <dgm:pt modelId="{EFA395CA-637D-4D51-BCE9-B0A5757DBAEE}">
      <dgm:prSet phldrT="[Text]"/>
      <dgm:spPr/>
      <dgm:t>
        <a:bodyPr/>
        <a:lstStyle/>
        <a:p>
          <a:r>
            <a:rPr lang="en-US" dirty="0" smtClean="0"/>
            <a:t>In-person conversation</a:t>
          </a:r>
          <a:endParaRPr lang="en-US" dirty="0"/>
        </a:p>
      </dgm:t>
    </dgm:pt>
    <dgm:pt modelId="{267F54E8-55CF-48EC-9CC6-19C5A5F7566A}" type="parTrans" cxnId="{779066B8-B017-4F5A-BB5B-30EED89BDDA4}">
      <dgm:prSet/>
      <dgm:spPr/>
      <dgm:t>
        <a:bodyPr/>
        <a:lstStyle/>
        <a:p>
          <a:endParaRPr lang="en-US"/>
        </a:p>
      </dgm:t>
    </dgm:pt>
    <dgm:pt modelId="{0D1C308F-4461-4D32-B979-DCBFD4D09C1A}" type="sibTrans" cxnId="{779066B8-B017-4F5A-BB5B-30EED89BDDA4}">
      <dgm:prSet/>
      <dgm:spPr/>
      <dgm:t>
        <a:bodyPr/>
        <a:lstStyle/>
        <a:p>
          <a:endParaRPr lang="en-US"/>
        </a:p>
      </dgm:t>
    </dgm:pt>
    <dgm:pt modelId="{8D0B976B-0DC8-4CD0-A80E-B4FAB378A872}">
      <dgm:prSet phldrT="[Text]"/>
      <dgm:spPr/>
      <dgm:t>
        <a:bodyPr/>
        <a:lstStyle/>
        <a:p>
          <a:r>
            <a:rPr lang="en-US" dirty="0" smtClean="0"/>
            <a:t>Texting or phone calls</a:t>
          </a:r>
          <a:endParaRPr lang="en-US" dirty="0"/>
        </a:p>
      </dgm:t>
    </dgm:pt>
    <dgm:pt modelId="{316ABB99-E37A-4B93-A1A0-BF57D4436494}" type="parTrans" cxnId="{63459A20-7C73-41AC-8007-BA0D5D3A962F}">
      <dgm:prSet/>
      <dgm:spPr/>
      <dgm:t>
        <a:bodyPr/>
        <a:lstStyle/>
        <a:p>
          <a:endParaRPr lang="en-US"/>
        </a:p>
      </dgm:t>
    </dgm:pt>
    <dgm:pt modelId="{5F3AB483-3C70-4DFB-91A3-F0F915DE684F}" type="sibTrans" cxnId="{63459A20-7C73-41AC-8007-BA0D5D3A962F}">
      <dgm:prSet/>
      <dgm:spPr/>
      <dgm:t>
        <a:bodyPr/>
        <a:lstStyle/>
        <a:p>
          <a:endParaRPr lang="en-US"/>
        </a:p>
      </dgm:t>
    </dgm:pt>
    <dgm:pt modelId="{4D7EF8FC-F744-4E12-BBB8-6A3D9ABF9E9C}">
      <dgm:prSet phldrT="[Text]"/>
      <dgm:spPr/>
      <dgm:t>
        <a:bodyPr/>
        <a:lstStyle/>
        <a:p>
          <a:r>
            <a:rPr lang="en-US" dirty="0" smtClean="0"/>
            <a:t>Social media and e-mail</a:t>
          </a:r>
          <a:endParaRPr lang="en-US" dirty="0"/>
        </a:p>
      </dgm:t>
    </dgm:pt>
    <dgm:pt modelId="{E05449C9-423C-43A1-87C0-B09708729851}" type="parTrans" cxnId="{3FF74118-70EA-4832-A5F0-C59235268BA2}">
      <dgm:prSet/>
      <dgm:spPr/>
      <dgm:t>
        <a:bodyPr/>
        <a:lstStyle/>
        <a:p>
          <a:endParaRPr lang="en-US"/>
        </a:p>
      </dgm:t>
    </dgm:pt>
    <dgm:pt modelId="{CBFD5B44-2E4B-4460-9ACF-404F33E383B8}" type="sibTrans" cxnId="{3FF74118-70EA-4832-A5F0-C59235268BA2}">
      <dgm:prSet/>
      <dgm:spPr/>
      <dgm:t>
        <a:bodyPr/>
        <a:lstStyle/>
        <a:p>
          <a:endParaRPr lang="en-US"/>
        </a:p>
      </dgm:t>
    </dgm:pt>
    <dgm:pt modelId="{4D37DC11-0E04-485A-BBF6-2DF0B94FB684}">
      <dgm:prSet phldrT="[Text]"/>
      <dgm:spPr/>
      <dgm:t>
        <a:bodyPr/>
        <a:lstStyle/>
        <a:p>
          <a:r>
            <a:rPr lang="en-US" dirty="0" smtClean="0"/>
            <a:t>Eye contact, facial expressions, and posture</a:t>
          </a:r>
          <a:endParaRPr lang="en-US" dirty="0"/>
        </a:p>
      </dgm:t>
    </dgm:pt>
    <dgm:pt modelId="{68F02E36-3430-4E32-80F0-281F319CBCFC}" type="parTrans" cxnId="{34E9CCDD-7D7B-4D85-957F-CC8AE4874BDD}">
      <dgm:prSet/>
      <dgm:spPr/>
      <dgm:t>
        <a:bodyPr/>
        <a:lstStyle/>
        <a:p>
          <a:endParaRPr lang="en-US"/>
        </a:p>
      </dgm:t>
    </dgm:pt>
    <dgm:pt modelId="{456C9543-BC6F-4A4D-A396-23C1DBA1FE0E}" type="sibTrans" cxnId="{34E9CCDD-7D7B-4D85-957F-CC8AE4874BDD}">
      <dgm:prSet/>
      <dgm:spPr/>
      <dgm:t>
        <a:bodyPr/>
        <a:lstStyle/>
        <a:p>
          <a:endParaRPr lang="en-US"/>
        </a:p>
      </dgm:t>
    </dgm:pt>
    <dgm:pt modelId="{4D409ED2-7C69-4618-8E25-D1A3E941DD17}">
      <dgm:prSet phldrT="[Text]"/>
      <dgm:spPr/>
      <dgm:t>
        <a:bodyPr/>
        <a:lstStyle/>
        <a:p>
          <a:r>
            <a:rPr lang="en-US" dirty="0" smtClean="0"/>
            <a:t>Gestures (nodding, moving hands)</a:t>
          </a:r>
          <a:endParaRPr lang="en-US" dirty="0"/>
        </a:p>
      </dgm:t>
    </dgm:pt>
    <dgm:pt modelId="{B4DF24BC-3948-4DA7-943F-16E47D687384}" type="parTrans" cxnId="{F2C1B1B0-A0A7-4CDA-B962-529EB857DC92}">
      <dgm:prSet/>
      <dgm:spPr/>
      <dgm:t>
        <a:bodyPr/>
        <a:lstStyle/>
        <a:p>
          <a:endParaRPr lang="en-US"/>
        </a:p>
      </dgm:t>
    </dgm:pt>
    <dgm:pt modelId="{DF5E9368-6F9F-489C-876A-4F0EAF5CBF36}" type="sibTrans" cxnId="{F2C1B1B0-A0A7-4CDA-B962-529EB857DC92}">
      <dgm:prSet/>
      <dgm:spPr/>
      <dgm:t>
        <a:bodyPr/>
        <a:lstStyle/>
        <a:p>
          <a:endParaRPr lang="en-US"/>
        </a:p>
      </dgm:t>
    </dgm:pt>
    <dgm:pt modelId="{A0D35C60-8973-4B2F-98FD-2C20AEDCEBEC}">
      <dgm:prSet phldrT="[Text]"/>
      <dgm:spPr/>
      <dgm:t>
        <a:bodyPr/>
        <a:lstStyle/>
        <a:p>
          <a:r>
            <a:rPr lang="en-US" dirty="0" smtClean="0"/>
            <a:t>Tone, volume, and pitch of voice</a:t>
          </a:r>
          <a:endParaRPr lang="en-US" dirty="0"/>
        </a:p>
      </dgm:t>
    </dgm:pt>
    <dgm:pt modelId="{6F5F38A3-9C24-4B9F-B32F-7221170D6475}" type="parTrans" cxnId="{18EFE4EA-AC06-42DF-BE03-9394C29E0928}">
      <dgm:prSet/>
      <dgm:spPr/>
      <dgm:t>
        <a:bodyPr/>
        <a:lstStyle/>
        <a:p>
          <a:endParaRPr lang="en-US"/>
        </a:p>
      </dgm:t>
    </dgm:pt>
    <dgm:pt modelId="{6E91C100-0955-4447-B344-C5257F9A7ABA}" type="sibTrans" cxnId="{18EFE4EA-AC06-42DF-BE03-9394C29E0928}">
      <dgm:prSet/>
      <dgm:spPr/>
      <dgm:t>
        <a:bodyPr/>
        <a:lstStyle/>
        <a:p>
          <a:endParaRPr lang="en-US"/>
        </a:p>
      </dgm:t>
    </dgm:pt>
    <dgm:pt modelId="{421786D3-1387-4BE0-9CFA-CE3CD4EFB66F}" type="pres">
      <dgm:prSet presAssocID="{B98C40EC-FCED-4CB1-BDB0-3D9483704B7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8289C28-6B4C-4B40-BCC8-C30BFCB77F06}" type="pres">
      <dgm:prSet presAssocID="{EB023F7B-4A84-4F30-80AF-E12689CDC06B}" presName="root" presStyleCnt="0"/>
      <dgm:spPr/>
    </dgm:pt>
    <dgm:pt modelId="{E092EBB2-60B4-4FF8-AE13-9CA690633F1C}" type="pres">
      <dgm:prSet presAssocID="{EB023F7B-4A84-4F30-80AF-E12689CDC06B}" presName="rootComposite" presStyleCnt="0"/>
      <dgm:spPr/>
    </dgm:pt>
    <dgm:pt modelId="{0B9C44F7-F4D9-45E9-A300-5E4134B6118B}" type="pres">
      <dgm:prSet presAssocID="{EB023F7B-4A84-4F30-80AF-E12689CDC06B}" presName="rootText" presStyleLbl="node1" presStyleIdx="0" presStyleCnt="2" custScaleX="157475"/>
      <dgm:spPr/>
      <dgm:t>
        <a:bodyPr/>
        <a:lstStyle/>
        <a:p>
          <a:endParaRPr lang="en-US"/>
        </a:p>
      </dgm:t>
    </dgm:pt>
    <dgm:pt modelId="{702F86B0-8B64-4B3E-9B9B-EDA9B8424135}" type="pres">
      <dgm:prSet presAssocID="{EB023F7B-4A84-4F30-80AF-E12689CDC06B}" presName="rootConnector" presStyleLbl="node1" presStyleIdx="0" presStyleCnt="2"/>
      <dgm:spPr/>
      <dgm:t>
        <a:bodyPr/>
        <a:lstStyle/>
        <a:p>
          <a:endParaRPr lang="en-US"/>
        </a:p>
      </dgm:t>
    </dgm:pt>
    <dgm:pt modelId="{50105798-0D07-434F-BB4F-FD78D76EA6DA}" type="pres">
      <dgm:prSet presAssocID="{EB023F7B-4A84-4F30-80AF-E12689CDC06B}" presName="childShape" presStyleCnt="0"/>
      <dgm:spPr/>
    </dgm:pt>
    <dgm:pt modelId="{F0352916-99D5-4A56-B366-3F6D35824231}" type="pres">
      <dgm:prSet presAssocID="{267F54E8-55CF-48EC-9CC6-19C5A5F7566A}" presName="Name13" presStyleLbl="parChTrans1D2" presStyleIdx="0" presStyleCnt="6"/>
      <dgm:spPr/>
      <dgm:t>
        <a:bodyPr/>
        <a:lstStyle/>
        <a:p>
          <a:endParaRPr lang="en-US"/>
        </a:p>
      </dgm:t>
    </dgm:pt>
    <dgm:pt modelId="{357A125C-FEFB-4EA2-AB0A-BF9572394DE8}" type="pres">
      <dgm:prSet presAssocID="{EFA395CA-637D-4D51-BCE9-B0A5757DBAEE}" presName="childText" presStyleLbl="bgAcc1" presStyleIdx="0" presStyleCnt="6" custScaleX="195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96237-B7FB-43F6-94D1-771A939357C4}" type="pres">
      <dgm:prSet presAssocID="{316ABB99-E37A-4B93-A1A0-BF57D4436494}" presName="Name13" presStyleLbl="parChTrans1D2" presStyleIdx="1" presStyleCnt="6"/>
      <dgm:spPr/>
      <dgm:t>
        <a:bodyPr/>
        <a:lstStyle/>
        <a:p>
          <a:endParaRPr lang="en-US"/>
        </a:p>
      </dgm:t>
    </dgm:pt>
    <dgm:pt modelId="{C3317E52-C0C3-4F70-84E3-2BD7EFFEF90E}" type="pres">
      <dgm:prSet presAssocID="{8D0B976B-0DC8-4CD0-A80E-B4FAB378A872}" presName="childText" presStyleLbl="bgAcc1" presStyleIdx="1" presStyleCnt="6" custScaleX="195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377C7-3FD4-4C08-AC88-5D733B24782B}" type="pres">
      <dgm:prSet presAssocID="{E05449C9-423C-43A1-87C0-B09708729851}" presName="Name13" presStyleLbl="parChTrans1D2" presStyleIdx="2" presStyleCnt="6"/>
      <dgm:spPr/>
      <dgm:t>
        <a:bodyPr/>
        <a:lstStyle/>
        <a:p>
          <a:endParaRPr lang="en-US"/>
        </a:p>
      </dgm:t>
    </dgm:pt>
    <dgm:pt modelId="{91176F9F-4D46-4349-909E-1AB6F5FE1B31}" type="pres">
      <dgm:prSet presAssocID="{4D7EF8FC-F744-4E12-BBB8-6A3D9ABF9E9C}" presName="childText" presStyleLbl="bgAcc1" presStyleIdx="2" presStyleCnt="6" custScaleX="195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89FE7-0C83-4FB2-9FA2-0978D72F561B}" type="pres">
      <dgm:prSet presAssocID="{B24B5C34-D2AC-435D-BE55-F3B95CFBEB91}" presName="root" presStyleCnt="0"/>
      <dgm:spPr/>
    </dgm:pt>
    <dgm:pt modelId="{81B9417E-C825-495A-806E-60A338A26016}" type="pres">
      <dgm:prSet presAssocID="{B24B5C34-D2AC-435D-BE55-F3B95CFBEB91}" presName="rootComposite" presStyleCnt="0"/>
      <dgm:spPr/>
    </dgm:pt>
    <dgm:pt modelId="{CCB698C1-7F18-4799-80D7-43348AE6F9A7}" type="pres">
      <dgm:prSet presAssocID="{B24B5C34-D2AC-435D-BE55-F3B95CFBEB91}" presName="rootText" presStyleLbl="node1" presStyleIdx="1" presStyleCnt="2" custScaleX="157475"/>
      <dgm:spPr/>
      <dgm:t>
        <a:bodyPr/>
        <a:lstStyle/>
        <a:p>
          <a:endParaRPr lang="en-US"/>
        </a:p>
      </dgm:t>
    </dgm:pt>
    <dgm:pt modelId="{CACA4E89-DD71-4FE7-8BB6-57EBC5B99C1D}" type="pres">
      <dgm:prSet presAssocID="{B24B5C34-D2AC-435D-BE55-F3B95CFBEB91}" presName="rootConnector" presStyleLbl="node1" presStyleIdx="1" presStyleCnt="2"/>
      <dgm:spPr/>
      <dgm:t>
        <a:bodyPr/>
        <a:lstStyle/>
        <a:p>
          <a:endParaRPr lang="en-US"/>
        </a:p>
      </dgm:t>
    </dgm:pt>
    <dgm:pt modelId="{9F8AC128-E777-4D54-8C1D-A029BA1DBC9A}" type="pres">
      <dgm:prSet presAssocID="{B24B5C34-D2AC-435D-BE55-F3B95CFBEB91}" presName="childShape" presStyleCnt="0"/>
      <dgm:spPr/>
    </dgm:pt>
    <dgm:pt modelId="{92F257CF-BB30-47C6-A4A2-883A58057CD1}" type="pres">
      <dgm:prSet presAssocID="{68F02E36-3430-4E32-80F0-281F319CBCFC}" presName="Name13" presStyleLbl="parChTrans1D2" presStyleIdx="3" presStyleCnt="6"/>
      <dgm:spPr/>
      <dgm:t>
        <a:bodyPr/>
        <a:lstStyle/>
        <a:p>
          <a:endParaRPr lang="en-US"/>
        </a:p>
      </dgm:t>
    </dgm:pt>
    <dgm:pt modelId="{C0957441-4322-4822-A61C-57D5B00403EE}" type="pres">
      <dgm:prSet presAssocID="{4D37DC11-0E04-485A-BBF6-2DF0B94FB684}" presName="childText" presStyleLbl="bgAcc1" presStyleIdx="3" presStyleCnt="6" custScaleX="195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816833-F791-4591-90D4-09109B705CC8}" type="pres">
      <dgm:prSet presAssocID="{B4DF24BC-3948-4DA7-943F-16E47D687384}" presName="Name13" presStyleLbl="parChTrans1D2" presStyleIdx="4" presStyleCnt="6"/>
      <dgm:spPr/>
      <dgm:t>
        <a:bodyPr/>
        <a:lstStyle/>
        <a:p>
          <a:endParaRPr lang="en-US"/>
        </a:p>
      </dgm:t>
    </dgm:pt>
    <dgm:pt modelId="{B72F121E-6D1F-4855-990D-122BF7D41965}" type="pres">
      <dgm:prSet presAssocID="{4D409ED2-7C69-4618-8E25-D1A3E941DD17}" presName="childText" presStyleLbl="bgAcc1" presStyleIdx="4" presStyleCnt="6" custScaleX="195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D4C380-1A20-489D-B851-CA516105BDB3}" type="pres">
      <dgm:prSet presAssocID="{6F5F38A3-9C24-4B9F-B32F-7221170D6475}" presName="Name13" presStyleLbl="parChTrans1D2" presStyleIdx="5" presStyleCnt="6"/>
      <dgm:spPr/>
      <dgm:t>
        <a:bodyPr/>
        <a:lstStyle/>
        <a:p>
          <a:endParaRPr lang="en-US"/>
        </a:p>
      </dgm:t>
    </dgm:pt>
    <dgm:pt modelId="{EEE0B2D6-73F0-448E-8AB3-C5EAFB9FFDFB}" type="pres">
      <dgm:prSet presAssocID="{A0D35C60-8973-4B2F-98FD-2C20AEDCEBEC}" presName="childText" presStyleLbl="bgAcc1" presStyleIdx="5" presStyleCnt="6" custScaleX="1951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24BA5-695D-4D63-AF8F-E405979CA03C}" type="presOf" srcId="{6F5F38A3-9C24-4B9F-B32F-7221170D6475}" destId="{57D4C380-1A20-489D-B851-CA516105BDB3}" srcOrd="0" destOrd="0" presId="urn:microsoft.com/office/officeart/2005/8/layout/hierarchy3"/>
    <dgm:cxn modelId="{560947F2-A3CB-4262-A103-FBD4914740A7}" type="presOf" srcId="{A0D35C60-8973-4B2F-98FD-2C20AEDCEBEC}" destId="{EEE0B2D6-73F0-448E-8AB3-C5EAFB9FFDFB}" srcOrd="0" destOrd="0" presId="urn:microsoft.com/office/officeart/2005/8/layout/hierarchy3"/>
    <dgm:cxn modelId="{CBFFD08B-BAEA-41C8-A706-3C86AF0F1E29}" type="presOf" srcId="{EB023F7B-4A84-4F30-80AF-E12689CDC06B}" destId="{702F86B0-8B64-4B3E-9B9B-EDA9B8424135}" srcOrd="1" destOrd="0" presId="urn:microsoft.com/office/officeart/2005/8/layout/hierarchy3"/>
    <dgm:cxn modelId="{4BB253EF-21C9-4E04-8484-2BD686DD256B}" type="presOf" srcId="{8D0B976B-0DC8-4CD0-A80E-B4FAB378A872}" destId="{C3317E52-C0C3-4F70-84E3-2BD7EFFEF90E}" srcOrd="0" destOrd="0" presId="urn:microsoft.com/office/officeart/2005/8/layout/hierarchy3"/>
    <dgm:cxn modelId="{25131CA7-0D92-4FEA-907B-0C4E3B760AD2}" type="presOf" srcId="{B4DF24BC-3948-4DA7-943F-16E47D687384}" destId="{75816833-F791-4591-90D4-09109B705CC8}" srcOrd="0" destOrd="0" presId="urn:microsoft.com/office/officeart/2005/8/layout/hierarchy3"/>
    <dgm:cxn modelId="{E9FD0647-5D42-4064-A613-DCF899A64350}" type="presOf" srcId="{B24B5C34-D2AC-435D-BE55-F3B95CFBEB91}" destId="{CCB698C1-7F18-4799-80D7-43348AE6F9A7}" srcOrd="0" destOrd="0" presId="urn:microsoft.com/office/officeart/2005/8/layout/hierarchy3"/>
    <dgm:cxn modelId="{63459A20-7C73-41AC-8007-BA0D5D3A962F}" srcId="{EB023F7B-4A84-4F30-80AF-E12689CDC06B}" destId="{8D0B976B-0DC8-4CD0-A80E-B4FAB378A872}" srcOrd="1" destOrd="0" parTransId="{316ABB99-E37A-4B93-A1A0-BF57D4436494}" sibTransId="{5F3AB483-3C70-4DFB-91A3-F0F915DE684F}"/>
    <dgm:cxn modelId="{D25003AA-9F3F-45CB-B686-D1EB28565AEA}" type="presOf" srcId="{267F54E8-55CF-48EC-9CC6-19C5A5F7566A}" destId="{F0352916-99D5-4A56-B366-3F6D35824231}" srcOrd="0" destOrd="0" presId="urn:microsoft.com/office/officeart/2005/8/layout/hierarchy3"/>
    <dgm:cxn modelId="{66823263-D1E5-4C1E-918B-4ECD95A5459C}" type="presOf" srcId="{EFA395CA-637D-4D51-BCE9-B0A5757DBAEE}" destId="{357A125C-FEFB-4EA2-AB0A-BF9572394DE8}" srcOrd="0" destOrd="0" presId="urn:microsoft.com/office/officeart/2005/8/layout/hierarchy3"/>
    <dgm:cxn modelId="{30E31034-25B4-483C-BAE1-3FBBBCCB79B5}" type="presOf" srcId="{4D409ED2-7C69-4618-8E25-D1A3E941DD17}" destId="{B72F121E-6D1F-4855-990D-122BF7D41965}" srcOrd="0" destOrd="0" presId="urn:microsoft.com/office/officeart/2005/8/layout/hierarchy3"/>
    <dgm:cxn modelId="{F06484FA-D77F-43AB-A4C7-BA76E8CA4D40}" type="presOf" srcId="{EB023F7B-4A84-4F30-80AF-E12689CDC06B}" destId="{0B9C44F7-F4D9-45E9-A300-5E4134B6118B}" srcOrd="0" destOrd="0" presId="urn:microsoft.com/office/officeart/2005/8/layout/hierarchy3"/>
    <dgm:cxn modelId="{0FBE33C8-8520-4690-B820-1FA92F59B75D}" type="presOf" srcId="{B24B5C34-D2AC-435D-BE55-F3B95CFBEB91}" destId="{CACA4E89-DD71-4FE7-8BB6-57EBC5B99C1D}" srcOrd="1" destOrd="0" presId="urn:microsoft.com/office/officeart/2005/8/layout/hierarchy3"/>
    <dgm:cxn modelId="{34E9CCDD-7D7B-4D85-957F-CC8AE4874BDD}" srcId="{B24B5C34-D2AC-435D-BE55-F3B95CFBEB91}" destId="{4D37DC11-0E04-485A-BBF6-2DF0B94FB684}" srcOrd="0" destOrd="0" parTransId="{68F02E36-3430-4E32-80F0-281F319CBCFC}" sibTransId="{456C9543-BC6F-4A4D-A396-23C1DBA1FE0E}"/>
    <dgm:cxn modelId="{9FBBC676-1F12-4A8D-8ADA-9D9B2D7CCBCD}" srcId="{B98C40EC-FCED-4CB1-BDB0-3D9483704B79}" destId="{B24B5C34-D2AC-435D-BE55-F3B95CFBEB91}" srcOrd="1" destOrd="0" parTransId="{C5117F40-B59E-4F79-965C-E8D63B49DEF7}" sibTransId="{42C69206-8564-46F1-83C0-60CBD835B0AC}"/>
    <dgm:cxn modelId="{BA80B99F-3BCA-4DAD-8935-2903A5FA7AB3}" type="presOf" srcId="{316ABB99-E37A-4B93-A1A0-BF57D4436494}" destId="{29496237-B7FB-43F6-94D1-771A939357C4}" srcOrd="0" destOrd="0" presId="urn:microsoft.com/office/officeart/2005/8/layout/hierarchy3"/>
    <dgm:cxn modelId="{3FF74118-70EA-4832-A5F0-C59235268BA2}" srcId="{EB023F7B-4A84-4F30-80AF-E12689CDC06B}" destId="{4D7EF8FC-F744-4E12-BBB8-6A3D9ABF9E9C}" srcOrd="2" destOrd="0" parTransId="{E05449C9-423C-43A1-87C0-B09708729851}" sibTransId="{CBFD5B44-2E4B-4460-9ACF-404F33E383B8}"/>
    <dgm:cxn modelId="{C6C10F57-54D5-4AC3-9CF6-105DD1B44CCE}" type="presOf" srcId="{4D37DC11-0E04-485A-BBF6-2DF0B94FB684}" destId="{C0957441-4322-4822-A61C-57D5B00403EE}" srcOrd="0" destOrd="0" presId="urn:microsoft.com/office/officeart/2005/8/layout/hierarchy3"/>
    <dgm:cxn modelId="{7D6A61ED-C2B4-48DB-B6B9-A8337B655347}" type="presOf" srcId="{B98C40EC-FCED-4CB1-BDB0-3D9483704B79}" destId="{421786D3-1387-4BE0-9CFA-CE3CD4EFB66F}" srcOrd="0" destOrd="0" presId="urn:microsoft.com/office/officeart/2005/8/layout/hierarchy3"/>
    <dgm:cxn modelId="{7AF418C1-CB65-4C23-A35F-89BD230D030C}" srcId="{B98C40EC-FCED-4CB1-BDB0-3D9483704B79}" destId="{EB023F7B-4A84-4F30-80AF-E12689CDC06B}" srcOrd="0" destOrd="0" parTransId="{7926A3AA-8726-4B5B-9DE6-23168329CF57}" sibTransId="{F072B556-A74A-4BC1-8B9B-1A2D65543EEF}"/>
    <dgm:cxn modelId="{0E7C8AB4-6961-4D7F-A3A1-36E67DE3994D}" type="presOf" srcId="{68F02E36-3430-4E32-80F0-281F319CBCFC}" destId="{92F257CF-BB30-47C6-A4A2-883A58057CD1}" srcOrd="0" destOrd="0" presId="urn:microsoft.com/office/officeart/2005/8/layout/hierarchy3"/>
    <dgm:cxn modelId="{32F4042C-D524-4A84-BF06-674E6B2EC6EC}" type="presOf" srcId="{4D7EF8FC-F744-4E12-BBB8-6A3D9ABF9E9C}" destId="{91176F9F-4D46-4349-909E-1AB6F5FE1B31}" srcOrd="0" destOrd="0" presId="urn:microsoft.com/office/officeart/2005/8/layout/hierarchy3"/>
    <dgm:cxn modelId="{18EFE4EA-AC06-42DF-BE03-9394C29E0928}" srcId="{B24B5C34-D2AC-435D-BE55-F3B95CFBEB91}" destId="{A0D35C60-8973-4B2F-98FD-2C20AEDCEBEC}" srcOrd="2" destOrd="0" parTransId="{6F5F38A3-9C24-4B9F-B32F-7221170D6475}" sibTransId="{6E91C100-0955-4447-B344-C5257F9A7ABA}"/>
    <dgm:cxn modelId="{779066B8-B017-4F5A-BB5B-30EED89BDDA4}" srcId="{EB023F7B-4A84-4F30-80AF-E12689CDC06B}" destId="{EFA395CA-637D-4D51-BCE9-B0A5757DBAEE}" srcOrd="0" destOrd="0" parTransId="{267F54E8-55CF-48EC-9CC6-19C5A5F7566A}" sibTransId="{0D1C308F-4461-4D32-B979-DCBFD4D09C1A}"/>
    <dgm:cxn modelId="{F2C1B1B0-A0A7-4CDA-B962-529EB857DC92}" srcId="{B24B5C34-D2AC-435D-BE55-F3B95CFBEB91}" destId="{4D409ED2-7C69-4618-8E25-D1A3E941DD17}" srcOrd="1" destOrd="0" parTransId="{B4DF24BC-3948-4DA7-943F-16E47D687384}" sibTransId="{DF5E9368-6F9F-489C-876A-4F0EAF5CBF36}"/>
    <dgm:cxn modelId="{19466EED-2B73-4AE7-AC19-680D62C80185}" type="presOf" srcId="{E05449C9-423C-43A1-87C0-B09708729851}" destId="{63C377C7-3FD4-4C08-AC88-5D733B24782B}" srcOrd="0" destOrd="0" presId="urn:microsoft.com/office/officeart/2005/8/layout/hierarchy3"/>
    <dgm:cxn modelId="{6E3ACA9D-C09B-4ED3-9D78-15FF787F3EDC}" type="presParOf" srcId="{421786D3-1387-4BE0-9CFA-CE3CD4EFB66F}" destId="{08289C28-6B4C-4B40-BCC8-C30BFCB77F06}" srcOrd="0" destOrd="0" presId="urn:microsoft.com/office/officeart/2005/8/layout/hierarchy3"/>
    <dgm:cxn modelId="{40F4B043-7FF0-4549-A729-0215501434CD}" type="presParOf" srcId="{08289C28-6B4C-4B40-BCC8-C30BFCB77F06}" destId="{E092EBB2-60B4-4FF8-AE13-9CA690633F1C}" srcOrd="0" destOrd="0" presId="urn:microsoft.com/office/officeart/2005/8/layout/hierarchy3"/>
    <dgm:cxn modelId="{8FDAC313-D3D4-4914-B61C-FB7DAFE12AC1}" type="presParOf" srcId="{E092EBB2-60B4-4FF8-AE13-9CA690633F1C}" destId="{0B9C44F7-F4D9-45E9-A300-5E4134B6118B}" srcOrd="0" destOrd="0" presId="urn:microsoft.com/office/officeart/2005/8/layout/hierarchy3"/>
    <dgm:cxn modelId="{D9234614-52F6-4BF9-8FD8-56A02739C5D8}" type="presParOf" srcId="{E092EBB2-60B4-4FF8-AE13-9CA690633F1C}" destId="{702F86B0-8B64-4B3E-9B9B-EDA9B8424135}" srcOrd="1" destOrd="0" presId="urn:microsoft.com/office/officeart/2005/8/layout/hierarchy3"/>
    <dgm:cxn modelId="{05249742-93A6-4D11-A8E5-335E0EA27BF4}" type="presParOf" srcId="{08289C28-6B4C-4B40-BCC8-C30BFCB77F06}" destId="{50105798-0D07-434F-BB4F-FD78D76EA6DA}" srcOrd="1" destOrd="0" presId="urn:microsoft.com/office/officeart/2005/8/layout/hierarchy3"/>
    <dgm:cxn modelId="{2800124B-199D-4E1F-B121-6312ADBCA075}" type="presParOf" srcId="{50105798-0D07-434F-BB4F-FD78D76EA6DA}" destId="{F0352916-99D5-4A56-B366-3F6D35824231}" srcOrd="0" destOrd="0" presId="urn:microsoft.com/office/officeart/2005/8/layout/hierarchy3"/>
    <dgm:cxn modelId="{BC2DCEA1-5451-4235-8AE6-A1341322CB4A}" type="presParOf" srcId="{50105798-0D07-434F-BB4F-FD78D76EA6DA}" destId="{357A125C-FEFB-4EA2-AB0A-BF9572394DE8}" srcOrd="1" destOrd="0" presId="urn:microsoft.com/office/officeart/2005/8/layout/hierarchy3"/>
    <dgm:cxn modelId="{E797267C-A52E-4BD8-B6E2-7C1CBB0F25F6}" type="presParOf" srcId="{50105798-0D07-434F-BB4F-FD78D76EA6DA}" destId="{29496237-B7FB-43F6-94D1-771A939357C4}" srcOrd="2" destOrd="0" presId="urn:microsoft.com/office/officeart/2005/8/layout/hierarchy3"/>
    <dgm:cxn modelId="{1711EFD0-2D48-4650-AF1B-5609CF2DA08C}" type="presParOf" srcId="{50105798-0D07-434F-BB4F-FD78D76EA6DA}" destId="{C3317E52-C0C3-4F70-84E3-2BD7EFFEF90E}" srcOrd="3" destOrd="0" presId="urn:microsoft.com/office/officeart/2005/8/layout/hierarchy3"/>
    <dgm:cxn modelId="{0FD99690-4505-4DF4-898D-81AF01687B72}" type="presParOf" srcId="{50105798-0D07-434F-BB4F-FD78D76EA6DA}" destId="{63C377C7-3FD4-4C08-AC88-5D733B24782B}" srcOrd="4" destOrd="0" presId="urn:microsoft.com/office/officeart/2005/8/layout/hierarchy3"/>
    <dgm:cxn modelId="{828DD7E5-6C8C-4136-A3BF-C92B60C8E11D}" type="presParOf" srcId="{50105798-0D07-434F-BB4F-FD78D76EA6DA}" destId="{91176F9F-4D46-4349-909E-1AB6F5FE1B31}" srcOrd="5" destOrd="0" presId="urn:microsoft.com/office/officeart/2005/8/layout/hierarchy3"/>
    <dgm:cxn modelId="{57A68F68-002F-47F1-89E2-ECC1A7B36FC5}" type="presParOf" srcId="{421786D3-1387-4BE0-9CFA-CE3CD4EFB66F}" destId="{A4489FE7-0C83-4FB2-9FA2-0978D72F561B}" srcOrd="1" destOrd="0" presId="urn:microsoft.com/office/officeart/2005/8/layout/hierarchy3"/>
    <dgm:cxn modelId="{8AC8DA17-49C8-4CD6-9C3C-374C7F8BBC5E}" type="presParOf" srcId="{A4489FE7-0C83-4FB2-9FA2-0978D72F561B}" destId="{81B9417E-C825-495A-806E-60A338A26016}" srcOrd="0" destOrd="0" presId="urn:microsoft.com/office/officeart/2005/8/layout/hierarchy3"/>
    <dgm:cxn modelId="{A429F921-89E2-4DB7-8DA5-6E3ADF989F89}" type="presParOf" srcId="{81B9417E-C825-495A-806E-60A338A26016}" destId="{CCB698C1-7F18-4799-80D7-43348AE6F9A7}" srcOrd="0" destOrd="0" presId="urn:microsoft.com/office/officeart/2005/8/layout/hierarchy3"/>
    <dgm:cxn modelId="{AACAB4FF-6633-45B5-A830-0E42309E6C4A}" type="presParOf" srcId="{81B9417E-C825-495A-806E-60A338A26016}" destId="{CACA4E89-DD71-4FE7-8BB6-57EBC5B99C1D}" srcOrd="1" destOrd="0" presId="urn:microsoft.com/office/officeart/2005/8/layout/hierarchy3"/>
    <dgm:cxn modelId="{1D459759-4E43-49D0-B5DF-0C2ADA7F3C1A}" type="presParOf" srcId="{A4489FE7-0C83-4FB2-9FA2-0978D72F561B}" destId="{9F8AC128-E777-4D54-8C1D-A029BA1DBC9A}" srcOrd="1" destOrd="0" presId="urn:microsoft.com/office/officeart/2005/8/layout/hierarchy3"/>
    <dgm:cxn modelId="{7D8E0050-2315-4A92-A0AF-EF2C8366EC66}" type="presParOf" srcId="{9F8AC128-E777-4D54-8C1D-A029BA1DBC9A}" destId="{92F257CF-BB30-47C6-A4A2-883A58057CD1}" srcOrd="0" destOrd="0" presId="urn:microsoft.com/office/officeart/2005/8/layout/hierarchy3"/>
    <dgm:cxn modelId="{F6A43CF7-596C-451E-9900-8C93D28ADA48}" type="presParOf" srcId="{9F8AC128-E777-4D54-8C1D-A029BA1DBC9A}" destId="{C0957441-4322-4822-A61C-57D5B00403EE}" srcOrd="1" destOrd="0" presId="urn:microsoft.com/office/officeart/2005/8/layout/hierarchy3"/>
    <dgm:cxn modelId="{C450FD1E-025A-4125-867C-6CCA901CC72F}" type="presParOf" srcId="{9F8AC128-E777-4D54-8C1D-A029BA1DBC9A}" destId="{75816833-F791-4591-90D4-09109B705CC8}" srcOrd="2" destOrd="0" presId="urn:microsoft.com/office/officeart/2005/8/layout/hierarchy3"/>
    <dgm:cxn modelId="{4F0F61F7-C1C9-41FF-AE66-09281FB6B045}" type="presParOf" srcId="{9F8AC128-E777-4D54-8C1D-A029BA1DBC9A}" destId="{B72F121E-6D1F-4855-990D-122BF7D41965}" srcOrd="3" destOrd="0" presId="urn:microsoft.com/office/officeart/2005/8/layout/hierarchy3"/>
    <dgm:cxn modelId="{A219373C-68E4-46D6-B824-C280CBF28398}" type="presParOf" srcId="{9F8AC128-E777-4D54-8C1D-A029BA1DBC9A}" destId="{57D4C380-1A20-489D-B851-CA516105BDB3}" srcOrd="4" destOrd="0" presId="urn:microsoft.com/office/officeart/2005/8/layout/hierarchy3"/>
    <dgm:cxn modelId="{6571885C-9A83-46A7-AB0E-335AD252F73B}" type="presParOf" srcId="{9F8AC128-E777-4D54-8C1D-A029BA1DBC9A}" destId="{EEE0B2D6-73F0-448E-8AB3-C5EAFB9FFDF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B918E9-5325-4F17-AAAD-FEF3C3C3ABA8}" type="doc">
      <dgm:prSet loTypeId="urn:microsoft.com/office/officeart/2005/8/layout/default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2B90608A-7256-4CE7-8EB8-CC428C13AEAC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Use </a:t>
          </a:r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active listening</a:t>
          </a:r>
          <a:r>
            <a:rPr lang="en-US" b="1" dirty="0" smtClean="0"/>
            <a:t>- </a:t>
          </a:r>
          <a:r>
            <a:rPr lang="en-US" dirty="0" smtClean="0">
              <a:solidFill>
                <a:srgbClr val="00B050"/>
              </a:solidFill>
            </a:rPr>
            <a:t>way of paying attention to spoken messages with the goal of understanding the message and the speaker’s feelings about it </a:t>
          </a:r>
          <a:r>
            <a:rPr lang="en-US" b="1" dirty="0" smtClean="0">
              <a:solidFill>
                <a:srgbClr val="00B050"/>
              </a:solidFill>
            </a:rPr>
            <a:t> </a:t>
          </a:r>
          <a:endParaRPr lang="en-US" dirty="0">
            <a:solidFill>
              <a:srgbClr val="00B050"/>
            </a:solidFill>
          </a:endParaRPr>
        </a:p>
      </dgm:t>
    </dgm:pt>
    <dgm:pt modelId="{0526F585-8592-4ADD-A81C-A20F00631A25}" type="parTrans" cxnId="{D41C811A-C0B5-49F6-930B-B31931C9ACA0}">
      <dgm:prSet/>
      <dgm:spPr/>
      <dgm:t>
        <a:bodyPr/>
        <a:lstStyle/>
        <a:p>
          <a:endParaRPr lang="en-US"/>
        </a:p>
      </dgm:t>
    </dgm:pt>
    <dgm:pt modelId="{396B8861-1934-43A5-8E41-89C6E5C78927}" type="sibTrans" cxnId="{D41C811A-C0B5-49F6-930B-B31931C9ACA0}">
      <dgm:prSet/>
      <dgm:spPr/>
      <dgm:t>
        <a:bodyPr/>
        <a:lstStyle/>
        <a:p>
          <a:endParaRPr lang="en-US"/>
        </a:p>
      </dgm:t>
    </dgm:pt>
    <dgm:pt modelId="{3F6CA6CF-916E-465F-9E4F-E86839D8556B}">
      <dgm:prSet phldrT="[Text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Use assertive </a:t>
          </a:r>
          <a:br>
            <a:rPr lang="en-US" dirty="0" smtClean="0"/>
          </a:br>
          <a:r>
            <a:rPr lang="en-US" dirty="0" smtClean="0"/>
            <a:t>I-statements instead of aggressive </a:t>
          </a:r>
          <a:br>
            <a:rPr lang="en-US" dirty="0" smtClean="0"/>
          </a:br>
          <a:r>
            <a:rPr lang="en-US" dirty="0" smtClean="0"/>
            <a:t>you-statements</a:t>
          </a:r>
          <a:endParaRPr lang="en-US" dirty="0"/>
        </a:p>
      </dgm:t>
    </dgm:pt>
    <dgm:pt modelId="{468F2156-1807-459F-B685-6A80F4797C05}" type="parTrans" cxnId="{E23591C1-30F0-4F1C-A5A3-1AE84FB5CAAD}">
      <dgm:prSet/>
      <dgm:spPr/>
      <dgm:t>
        <a:bodyPr/>
        <a:lstStyle/>
        <a:p>
          <a:endParaRPr lang="en-US"/>
        </a:p>
      </dgm:t>
    </dgm:pt>
    <dgm:pt modelId="{78C41271-0D83-43C5-ABCA-AB96E2DBF2A6}" type="sibTrans" cxnId="{E23591C1-30F0-4F1C-A5A3-1AE84FB5CAAD}">
      <dgm:prSet/>
      <dgm:spPr/>
      <dgm:t>
        <a:bodyPr/>
        <a:lstStyle/>
        <a:p>
          <a:endParaRPr lang="en-US"/>
        </a:p>
      </dgm:t>
    </dgm:pt>
    <dgm:pt modelId="{A0CF59E2-518A-496C-A8E2-783F6591388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Clearly express your preferences and feelings in an assertive way</a:t>
          </a:r>
          <a:endParaRPr lang="en-US" dirty="0"/>
        </a:p>
      </dgm:t>
    </dgm:pt>
    <dgm:pt modelId="{006DE680-F553-4E51-A18A-D201B2D71D91}" type="parTrans" cxnId="{A92FA3F6-97A2-40E7-8ECE-32D11E81C127}">
      <dgm:prSet/>
      <dgm:spPr/>
      <dgm:t>
        <a:bodyPr/>
        <a:lstStyle/>
        <a:p>
          <a:endParaRPr lang="en-US"/>
        </a:p>
      </dgm:t>
    </dgm:pt>
    <dgm:pt modelId="{29E2CEA8-A5ED-43FE-BAAB-E59A65DCF552}" type="sibTrans" cxnId="{A92FA3F6-97A2-40E7-8ECE-32D11E81C127}">
      <dgm:prSet/>
      <dgm:spPr/>
      <dgm:t>
        <a:bodyPr/>
        <a:lstStyle/>
        <a:p>
          <a:endParaRPr lang="en-US"/>
        </a:p>
      </dgm:t>
    </dgm:pt>
    <dgm:pt modelId="{03953D23-B0EE-4B2F-9B43-955BFF322430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Be aware of your nonverbal cues like facial expressions and body language</a:t>
          </a:r>
        </a:p>
      </dgm:t>
    </dgm:pt>
    <dgm:pt modelId="{FE5AB57D-893A-4637-B572-B1E16C9FE6A6}" type="parTrans" cxnId="{F4825B48-6C2A-4E0C-8EAE-797B5B6966C0}">
      <dgm:prSet/>
      <dgm:spPr/>
      <dgm:t>
        <a:bodyPr/>
        <a:lstStyle/>
        <a:p>
          <a:endParaRPr lang="en-US"/>
        </a:p>
      </dgm:t>
    </dgm:pt>
    <dgm:pt modelId="{91FC380E-6B26-4152-BDF2-D75FB859714B}" type="sibTrans" cxnId="{F4825B48-6C2A-4E0C-8EAE-797B5B6966C0}">
      <dgm:prSet/>
      <dgm:spPr/>
      <dgm:t>
        <a:bodyPr/>
        <a:lstStyle/>
        <a:p>
          <a:endParaRPr lang="en-US"/>
        </a:p>
      </dgm:t>
    </dgm:pt>
    <dgm:pt modelId="{832D2171-66E3-454B-9538-1E027993821C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mtClean="0"/>
            <a:t>Make sure that messages sent online are clear</a:t>
          </a:r>
          <a:endParaRPr lang="en-US" dirty="0" smtClean="0"/>
        </a:p>
      </dgm:t>
    </dgm:pt>
    <dgm:pt modelId="{B0939FD6-A846-4763-93DC-DF4837D9A169}" type="parTrans" cxnId="{A8D822A1-F876-464C-8982-6C3ABD595CB4}">
      <dgm:prSet/>
      <dgm:spPr/>
      <dgm:t>
        <a:bodyPr/>
        <a:lstStyle/>
        <a:p>
          <a:endParaRPr lang="en-US"/>
        </a:p>
      </dgm:t>
    </dgm:pt>
    <dgm:pt modelId="{C8B52D03-332B-4359-AC6E-5FC13C4F1D23}" type="sibTrans" cxnId="{A8D822A1-F876-464C-8982-6C3ABD595CB4}">
      <dgm:prSet/>
      <dgm:spPr/>
      <dgm:t>
        <a:bodyPr/>
        <a:lstStyle/>
        <a:p>
          <a:endParaRPr lang="en-US"/>
        </a:p>
      </dgm:t>
    </dgm:pt>
    <dgm:pt modelId="{1DEC3750-71D4-452D-ADFB-27C235DF6C88}" type="pres">
      <dgm:prSet presAssocID="{59B918E9-5325-4F17-AAAD-FEF3C3C3AB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068144-D36F-4EB3-8EE8-768A66A0D78D}" type="pres">
      <dgm:prSet presAssocID="{2B90608A-7256-4CE7-8EB8-CC428C13AEAC}" presName="node" presStyleLbl="node1" presStyleIdx="0" presStyleCnt="5" custScaleY="117411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D23C886-252E-4A27-BBF6-C30CC57DBE11}" type="pres">
      <dgm:prSet presAssocID="{396B8861-1934-43A5-8E41-89C6E5C78927}" presName="sibTrans" presStyleCnt="0"/>
      <dgm:spPr/>
    </dgm:pt>
    <dgm:pt modelId="{EA89E402-2D0A-484B-8CBC-BF7B50149D7C}" type="pres">
      <dgm:prSet presAssocID="{A0CF59E2-518A-496C-A8E2-783F6591388F}" presName="node" presStyleLbl="node1" presStyleIdx="1" presStyleCnt="5" custScaleY="117411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3F97D5F0-D4F3-42D2-BB8D-C73C20E85BBD}" type="pres">
      <dgm:prSet presAssocID="{29E2CEA8-A5ED-43FE-BAAB-E59A65DCF552}" presName="sibTrans" presStyleCnt="0"/>
      <dgm:spPr/>
    </dgm:pt>
    <dgm:pt modelId="{7DEB61E0-1030-43E4-8FC2-19AAB5360321}" type="pres">
      <dgm:prSet presAssocID="{3F6CA6CF-916E-465F-9E4F-E86839D8556B}" presName="node" presStyleLbl="node1" presStyleIdx="2" presStyleCnt="5" custScaleY="117411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2DE47860-D133-45EE-89E4-5D76D351295C}" type="pres">
      <dgm:prSet presAssocID="{78C41271-0D83-43C5-ABCA-AB96E2DBF2A6}" presName="sibTrans" presStyleCnt="0"/>
      <dgm:spPr/>
    </dgm:pt>
    <dgm:pt modelId="{51F5CDA7-5CAD-4A7F-80D1-B68F032DA08C}" type="pres">
      <dgm:prSet presAssocID="{03953D23-B0EE-4B2F-9B43-955BFF322430}" presName="node" presStyleLbl="node1" presStyleIdx="3" presStyleCnt="5" custScaleY="117411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  <dgm:pt modelId="{8E8526C4-40D4-438F-BEF0-9133E89C324A}" type="pres">
      <dgm:prSet presAssocID="{91FC380E-6B26-4152-BDF2-D75FB859714B}" presName="sibTrans" presStyleCnt="0"/>
      <dgm:spPr/>
    </dgm:pt>
    <dgm:pt modelId="{3DABD92F-903B-4508-901C-B39A42DD6E50}" type="pres">
      <dgm:prSet presAssocID="{832D2171-66E3-454B-9538-1E027993821C}" presName="node" presStyleLbl="node1" presStyleIdx="4" presStyleCnt="5" custScaleY="117411">
        <dgm:presLayoutVars>
          <dgm:bulletEnabled val="1"/>
        </dgm:presLayoutVars>
      </dgm:prSet>
      <dgm:spPr>
        <a:prstGeom prst="round1Rect">
          <a:avLst/>
        </a:prstGeom>
      </dgm:spPr>
      <dgm:t>
        <a:bodyPr/>
        <a:lstStyle/>
        <a:p>
          <a:endParaRPr lang="en-US"/>
        </a:p>
      </dgm:t>
    </dgm:pt>
  </dgm:ptLst>
  <dgm:cxnLst>
    <dgm:cxn modelId="{D41C811A-C0B5-49F6-930B-B31931C9ACA0}" srcId="{59B918E9-5325-4F17-AAAD-FEF3C3C3ABA8}" destId="{2B90608A-7256-4CE7-8EB8-CC428C13AEAC}" srcOrd="0" destOrd="0" parTransId="{0526F585-8592-4ADD-A81C-A20F00631A25}" sibTransId="{396B8861-1934-43A5-8E41-89C6E5C78927}"/>
    <dgm:cxn modelId="{F4825B48-6C2A-4E0C-8EAE-797B5B6966C0}" srcId="{59B918E9-5325-4F17-AAAD-FEF3C3C3ABA8}" destId="{03953D23-B0EE-4B2F-9B43-955BFF322430}" srcOrd="3" destOrd="0" parTransId="{FE5AB57D-893A-4637-B572-B1E16C9FE6A6}" sibTransId="{91FC380E-6B26-4152-BDF2-D75FB859714B}"/>
    <dgm:cxn modelId="{E23591C1-30F0-4F1C-A5A3-1AE84FB5CAAD}" srcId="{59B918E9-5325-4F17-AAAD-FEF3C3C3ABA8}" destId="{3F6CA6CF-916E-465F-9E4F-E86839D8556B}" srcOrd="2" destOrd="0" parTransId="{468F2156-1807-459F-B685-6A80F4797C05}" sibTransId="{78C41271-0D83-43C5-ABCA-AB96E2DBF2A6}"/>
    <dgm:cxn modelId="{A92FA3F6-97A2-40E7-8ECE-32D11E81C127}" srcId="{59B918E9-5325-4F17-AAAD-FEF3C3C3ABA8}" destId="{A0CF59E2-518A-496C-A8E2-783F6591388F}" srcOrd="1" destOrd="0" parTransId="{006DE680-F553-4E51-A18A-D201B2D71D91}" sibTransId="{29E2CEA8-A5ED-43FE-BAAB-E59A65DCF552}"/>
    <dgm:cxn modelId="{55AAA5C5-1E50-44F5-AD31-EC4459DAED01}" type="presOf" srcId="{832D2171-66E3-454B-9538-1E027993821C}" destId="{3DABD92F-903B-4508-901C-B39A42DD6E50}" srcOrd="0" destOrd="0" presId="urn:microsoft.com/office/officeart/2005/8/layout/default"/>
    <dgm:cxn modelId="{0B47C7CF-851A-446E-8C7C-226DE4BDB662}" type="presOf" srcId="{2B90608A-7256-4CE7-8EB8-CC428C13AEAC}" destId="{9A068144-D36F-4EB3-8EE8-768A66A0D78D}" srcOrd="0" destOrd="0" presId="urn:microsoft.com/office/officeart/2005/8/layout/default"/>
    <dgm:cxn modelId="{BD727168-CAFD-435E-8859-56641C66B970}" type="presOf" srcId="{03953D23-B0EE-4B2F-9B43-955BFF322430}" destId="{51F5CDA7-5CAD-4A7F-80D1-B68F032DA08C}" srcOrd="0" destOrd="0" presId="urn:microsoft.com/office/officeart/2005/8/layout/default"/>
    <dgm:cxn modelId="{A8D822A1-F876-464C-8982-6C3ABD595CB4}" srcId="{59B918E9-5325-4F17-AAAD-FEF3C3C3ABA8}" destId="{832D2171-66E3-454B-9538-1E027993821C}" srcOrd="4" destOrd="0" parTransId="{B0939FD6-A846-4763-93DC-DF4837D9A169}" sibTransId="{C8B52D03-332B-4359-AC6E-5FC13C4F1D23}"/>
    <dgm:cxn modelId="{5C2DC087-B001-4616-9DFD-7B000D351ECD}" type="presOf" srcId="{3F6CA6CF-916E-465F-9E4F-E86839D8556B}" destId="{7DEB61E0-1030-43E4-8FC2-19AAB5360321}" srcOrd="0" destOrd="0" presId="urn:microsoft.com/office/officeart/2005/8/layout/default"/>
    <dgm:cxn modelId="{2A946343-F6A1-4145-9AFE-DFC1090BC8E8}" type="presOf" srcId="{59B918E9-5325-4F17-AAAD-FEF3C3C3ABA8}" destId="{1DEC3750-71D4-452D-ADFB-27C235DF6C88}" srcOrd="0" destOrd="0" presId="urn:microsoft.com/office/officeart/2005/8/layout/default"/>
    <dgm:cxn modelId="{FD866AD1-CEC5-4A5E-B3E7-7B9016BF7736}" type="presOf" srcId="{A0CF59E2-518A-496C-A8E2-783F6591388F}" destId="{EA89E402-2D0A-484B-8CBC-BF7B50149D7C}" srcOrd="0" destOrd="0" presId="urn:microsoft.com/office/officeart/2005/8/layout/default"/>
    <dgm:cxn modelId="{AA93CFB1-8E0D-41A9-93F7-24EB6D955988}" type="presParOf" srcId="{1DEC3750-71D4-452D-ADFB-27C235DF6C88}" destId="{9A068144-D36F-4EB3-8EE8-768A66A0D78D}" srcOrd="0" destOrd="0" presId="urn:microsoft.com/office/officeart/2005/8/layout/default"/>
    <dgm:cxn modelId="{B48620E2-CF55-4A27-9B22-3D1803DB1C1F}" type="presParOf" srcId="{1DEC3750-71D4-452D-ADFB-27C235DF6C88}" destId="{8D23C886-252E-4A27-BBF6-C30CC57DBE11}" srcOrd="1" destOrd="0" presId="urn:microsoft.com/office/officeart/2005/8/layout/default"/>
    <dgm:cxn modelId="{2DE5E18F-53FE-4783-9D54-CBC66CBD8024}" type="presParOf" srcId="{1DEC3750-71D4-452D-ADFB-27C235DF6C88}" destId="{EA89E402-2D0A-484B-8CBC-BF7B50149D7C}" srcOrd="2" destOrd="0" presId="urn:microsoft.com/office/officeart/2005/8/layout/default"/>
    <dgm:cxn modelId="{A64836B3-9846-4563-AF54-4F6A6B3DBD5C}" type="presParOf" srcId="{1DEC3750-71D4-452D-ADFB-27C235DF6C88}" destId="{3F97D5F0-D4F3-42D2-BB8D-C73C20E85BBD}" srcOrd="3" destOrd="0" presId="urn:microsoft.com/office/officeart/2005/8/layout/default"/>
    <dgm:cxn modelId="{97B5E108-F53C-4919-8B3F-AE3A3B7E06A6}" type="presParOf" srcId="{1DEC3750-71D4-452D-ADFB-27C235DF6C88}" destId="{7DEB61E0-1030-43E4-8FC2-19AAB5360321}" srcOrd="4" destOrd="0" presId="urn:microsoft.com/office/officeart/2005/8/layout/default"/>
    <dgm:cxn modelId="{73FBED9E-7AD8-442A-8582-85C7A741AC7C}" type="presParOf" srcId="{1DEC3750-71D4-452D-ADFB-27C235DF6C88}" destId="{2DE47860-D133-45EE-89E4-5D76D351295C}" srcOrd="5" destOrd="0" presId="urn:microsoft.com/office/officeart/2005/8/layout/default"/>
    <dgm:cxn modelId="{194C2CA5-8AC6-4C6D-83BA-0F82E523E2E0}" type="presParOf" srcId="{1DEC3750-71D4-452D-ADFB-27C235DF6C88}" destId="{51F5CDA7-5CAD-4A7F-80D1-B68F032DA08C}" srcOrd="6" destOrd="0" presId="urn:microsoft.com/office/officeart/2005/8/layout/default"/>
    <dgm:cxn modelId="{67053219-633D-40FB-A3D3-9BBDE25680A7}" type="presParOf" srcId="{1DEC3750-71D4-452D-ADFB-27C235DF6C88}" destId="{8E8526C4-40D4-438F-BEF0-9133E89C324A}" srcOrd="7" destOrd="0" presId="urn:microsoft.com/office/officeart/2005/8/layout/default"/>
    <dgm:cxn modelId="{DEB64C3F-2F18-42EE-9193-685FEF069503}" type="presParOf" srcId="{1DEC3750-71D4-452D-ADFB-27C235DF6C88}" destId="{3DABD92F-903B-4508-901C-B39A42DD6E5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8B01B4-1867-4731-A5B7-84E0ACAEA642}" type="doc">
      <dgm:prSet loTypeId="urn:microsoft.com/office/officeart/2005/8/layout/bProcess3" loCatId="process" qsTypeId="urn:microsoft.com/office/officeart/2005/8/quickstyle/simple2" qsCatId="simple" csTypeId="urn:microsoft.com/office/officeart/2005/8/colors/accent3_1" csCatId="accent3" phldr="1"/>
      <dgm:spPr/>
    </dgm:pt>
    <dgm:pt modelId="{9CAB39D5-31FC-4CC1-AA2D-AEFE0BE2DC31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Keep calm</a:t>
          </a:r>
          <a:endParaRPr lang="en-US" dirty="0"/>
        </a:p>
      </dgm:t>
    </dgm:pt>
    <dgm:pt modelId="{E2CCFC79-984C-4E79-8EBB-701148400D4B}" type="parTrans" cxnId="{C145CCA8-F64E-462B-802E-863B3B216633}">
      <dgm:prSet/>
      <dgm:spPr/>
      <dgm:t>
        <a:bodyPr/>
        <a:lstStyle/>
        <a:p>
          <a:endParaRPr lang="en-US"/>
        </a:p>
      </dgm:t>
    </dgm:pt>
    <dgm:pt modelId="{3E68CF6D-CB10-48DB-A8FB-B3DDEC6627DE}" type="sibTrans" cxnId="{C145CCA8-F64E-462B-802E-863B3B216633}">
      <dgm:prSet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A1A860A4-BF85-4235-A002-EEC7A306E8BA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State your position</a:t>
          </a:r>
          <a:endParaRPr lang="en-US" dirty="0"/>
        </a:p>
      </dgm:t>
    </dgm:pt>
    <dgm:pt modelId="{9A8D3D8A-F5A2-45A4-A5DF-B070DCBFA44D}" type="parTrans" cxnId="{DF4C0BC2-4E17-4679-86EB-B2C88ED99B44}">
      <dgm:prSet/>
      <dgm:spPr/>
      <dgm:t>
        <a:bodyPr/>
        <a:lstStyle/>
        <a:p>
          <a:endParaRPr lang="en-US"/>
        </a:p>
      </dgm:t>
    </dgm:pt>
    <dgm:pt modelId="{B54B22D5-2805-46C8-A8F9-5F340A74403A}" type="sibTrans" cxnId="{DF4C0BC2-4E17-4679-86EB-B2C88ED99B44}">
      <dgm:prSet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0CC8FBEF-A4CF-4500-8064-04F9915E8FB4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Listen to everyone’s perspective</a:t>
          </a:r>
          <a:endParaRPr lang="en-US" dirty="0"/>
        </a:p>
      </dgm:t>
    </dgm:pt>
    <dgm:pt modelId="{4885FDA5-93D1-47BF-8415-78D8BB204AED}" type="parTrans" cxnId="{AF2DB6A3-891E-4C2A-A22A-B8C4AB813512}">
      <dgm:prSet/>
      <dgm:spPr/>
      <dgm:t>
        <a:bodyPr/>
        <a:lstStyle/>
        <a:p>
          <a:endParaRPr lang="en-US"/>
        </a:p>
      </dgm:t>
    </dgm:pt>
    <dgm:pt modelId="{24AA8F1B-2C3F-4784-B706-8897DDB214D1}" type="sibTrans" cxnId="{AF2DB6A3-891E-4C2A-A22A-B8C4AB813512}">
      <dgm:prSet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B3A94C20-2351-40D2-B94A-BCE1BE4149E8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Compromise</a:t>
          </a:r>
          <a:endParaRPr lang="en-US" dirty="0"/>
        </a:p>
      </dgm:t>
    </dgm:pt>
    <dgm:pt modelId="{1BE55E04-B068-44FE-BE30-96461F21C0B8}" type="parTrans" cxnId="{E35B11FA-54D6-45CD-B459-40BB00042A92}">
      <dgm:prSet/>
      <dgm:spPr/>
      <dgm:t>
        <a:bodyPr/>
        <a:lstStyle/>
        <a:p>
          <a:endParaRPr lang="en-US"/>
        </a:p>
      </dgm:t>
    </dgm:pt>
    <dgm:pt modelId="{EEE64C28-7339-418B-B8D6-723BE3AC901B}" type="sibTrans" cxnId="{E35B11FA-54D6-45CD-B459-40BB00042A92}">
      <dgm:prSet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2DB6EC9-C50F-4EE9-A321-8AE1A9BA7C7E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Ask for help, if needed</a:t>
          </a:r>
          <a:endParaRPr lang="en-US" dirty="0"/>
        </a:p>
      </dgm:t>
    </dgm:pt>
    <dgm:pt modelId="{69F9FDF7-F642-4CCB-B5DE-B48DE4DD6337}" type="parTrans" cxnId="{A025AD06-391B-4226-9981-466355201EC0}">
      <dgm:prSet/>
      <dgm:spPr/>
      <dgm:t>
        <a:bodyPr/>
        <a:lstStyle/>
        <a:p>
          <a:endParaRPr lang="en-US"/>
        </a:p>
      </dgm:t>
    </dgm:pt>
    <dgm:pt modelId="{2E5CD86D-5505-4239-817A-916D0E6703AC}" type="sibTrans" cxnId="{A025AD06-391B-4226-9981-466355201EC0}">
      <dgm:prSet/>
      <dgm:spPr/>
      <dgm:t>
        <a:bodyPr/>
        <a:lstStyle/>
        <a:p>
          <a:endParaRPr lang="en-US"/>
        </a:p>
      </dgm:t>
    </dgm:pt>
    <dgm:pt modelId="{C5561E34-6671-489F-9F34-F2A53977FBF3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/>
            <a:t>Prepare</a:t>
          </a:r>
          <a:endParaRPr lang="en-US" dirty="0"/>
        </a:p>
      </dgm:t>
    </dgm:pt>
    <dgm:pt modelId="{8DC46BE6-C0BB-4C29-AB10-809B7FEE5B54}" type="parTrans" cxnId="{9DEF85E7-A704-47CF-AB7E-BD1AB263FD69}">
      <dgm:prSet/>
      <dgm:spPr/>
      <dgm:t>
        <a:bodyPr/>
        <a:lstStyle/>
        <a:p>
          <a:endParaRPr lang="en-US"/>
        </a:p>
      </dgm:t>
    </dgm:pt>
    <dgm:pt modelId="{455B8BC5-76FF-4D35-848A-FE8A6890CC2B}" type="sibTrans" cxnId="{9DEF85E7-A704-47CF-AB7E-BD1AB263FD69}">
      <dgm:prSet/>
      <dgm:spPr>
        <a:ln w="28575"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4B353400-ED86-4A04-A06C-441B69EC63E7}" type="pres">
      <dgm:prSet presAssocID="{5F8B01B4-1867-4731-A5B7-84E0ACAEA642}" presName="Name0" presStyleCnt="0">
        <dgm:presLayoutVars>
          <dgm:dir/>
          <dgm:resizeHandles val="exact"/>
        </dgm:presLayoutVars>
      </dgm:prSet>
      <dgm:spPr/>
    </dgm:pt>
    <dgm:pt modelId="{A7705CCC-45E6-410D-8D0B-332BFE254F9A}" type="pres">
      <dgm:prSet presAssocID="{C5561E34-6671-489F-9F34-F2A53977FBF3}" presName="node" presStyleLbl="node1" presStyleIdx="0" presStyleCnt="6" custScaleX="101338" custScaleY="64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67D53-9F38-45AE-98FE-2A476AE953CC}" type="pres">
      <dgm:prSet presAssocID="{455B8BC5-76FF-4D35-848A-FE8A6890CC2B}" presName="sibTrans" presStyleLbl="sibTrans1D1" presStyleIdx="0" presStyleCnt="5"/>
      <dgm:spPr/>
      <dgm:t>
        <a:bodyPr/>
        <a:lstStyle/>
        <a:p>
          <a:endParaRPr lang="en-US"/>
        </a:p>
      </dgm:t>
    </dgm:pt>
    <dgm:pt modelId="{5B3FE6FF-AA4F-4C00-914A-B7DAA34CC19F}" type="pres">
      <dgm:prSet presAssocID="{455B8BC5-76FF-4D35-848A-FE8A6890CC2B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8EBB823-110D-47BE-9150-FE0D9166EF7F}" type="pres">
      <dgm:prSet presAssocID="{9CAB39D5-31FC-4CC1-AA2D-AEFE0BE2DC31}" presName="node" presStyleLbl="node1" presStyleIdx="1" presStyleCnt="6" custScaleX="101338" custScaleY="64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49A82-20E7-42C4-BED3-957240434FDB}" type="pres">
      <dgm:prSet presAssocID="{3E68CF6D-CB10-48DB-A8FB-B3DDEC6627DE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8F338B7-E6B9-40EC-81B0-5CAD5ED918E4}" type="pres">
      <dgm:prSet presAssocID="{3E68CF6D-CB10-48DB-A8FB-B3DDEC6627DE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FD0624CC-02FA-4359-B975-440AB5DAC3A5}" type="pres">
      <dgm:prSet presAssocID="{A1A860A4-BF85-4235-A002-EEC7A306E8BA}" presName="node" presStyleLbl="node1" presStyleIdx="2" presStyleCnt="6" custScaleX="101338" custScaleY="64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6295BF-ABF9-4942-A4B9-A5CD9563BB59}" type="pres">
      <dgm:prSet presAssocID="{B54B22D5-2805-46C8-A8F9-5F340A74403A}" presName="sibTrans" presStyleLbl="sibTrans1D1" presStyleIdx="2" presStyleCnt="5"/>
      <dgm:spPr/>
      <dgm:t>
        <a:bodyPr/>
        <a:lstStyle/>
        <a:p>
          <a:endParaRPr lang="en-US"/>
        </a:p>
      </dgm:t>
    </dgm:pt>
    <dgm:pt modelId="{92DEF286-9F02-497E-A133-D03E20176AB8}" type="pres">
      <dgm:prSet presAssocID="{B54B22D5-2805-46C8-A8F9-5F340A74403A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B748479E-E756-4260-85B7-F480F9317442}" type="pres">
      <dgm:prSet presAssocID="{0CC8FBEF-A4CF-4500-8064-04F9915E8FB4}" presName="node" presStyleLbl="node1" presStyleIdx="3" presStyleCnt="6" custScaleX="101338" custScaleY="64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385DD3-3F3A-4D2A-A17C-F1605DED1249}" type="pres">
      <dgm:prSet presAssocID="{24AA8F1B-2C3F-4784-B706-8897DDB214D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2481FA5-69F3-4170-90D6-D7068A8AD2E0}" type="pres">
      <dgm:prSet presAssocID="{24AA8F1B-2C3F-4784-B706-8897DDB214D1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ACBB1E6E-5428-44D5-A6C3-BF2ED3147246}" type="pres">
      <dgm:prSet presAssocID="{B3A94C20-2351-40D2-B94A-BCE1BE4149E8}" presName="node" presStyleLbl="node1" presStyleIdx="4" presStyleCnt="6" custScaleX="101338" custScaleY="64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F56D4D-E134-4E6E-887E-9D83FC887582}" type="pres">
      <dgm:prSet presAssocID="{EEE64C28-7339-418B-B8D6-723BE3AC901B}" presName="sibTrans" presStyleLbl="sibTrans1D1" presStyleIdx="4" presStyleCnt="5"/>
      <dgm:spPr/>
      <dgm:t>
        <a:bodyPr/>
        <a:lstStyle/>
        <a:p>
          <a:endParaRPr lang="en-US"/>
        </a:p>
      </dgm:t>
    </dgm:pt>
    <dgm:pt modelId="{F8DE97C3-1557-4598-A679-742B56BE1ED9}" type="pres">
      <dgm:prSet presAssocID="{EEE64C28-7339-418B-B8D6-723BE3AC901B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E5E2B2D1-0C50-4F74-BB71-8C8B23062166}" type="pres">
      <dgm:prSet presAssocID="{42DB6EC9-C50F-4EE9-A321-8AE1A9BA7C7E}" presName="node" presStyleLbl="node1" presStyleIdx="5" presStyleCnt="6" custScaleX="101338" custScaleY="643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46420-D127-4FDE-BDC3-D59B8CC7C529}" type="presOf" srcId="{0CC8FBEF-A4CF-4500-8064-04F9915E8FB4}" destId="{B748479E-E756-4260-85B7-F480F9317442}" srcOrd="0" destOrd="0" presId="urn:microsoft.com/office/officeart/2005/8/layout/bProcess3"/>
    <dgm:cxn modelId="{1B517ABD-0BF9-45DB-AAC1-64DE3047FFAA}" type="presOf" srcId="{3E68CF6D-CB10-48DB-A8FB-B3DDEC6627DE}" destId="{C7449A82-20E7-42C4-BED3-957240434FDB}" srcOrd="0" destOrd="0" presId="urn:microsoft.com/office/officeart/2005/8/layout/bProcess3"/>
    <dgm:cxn modelId="{CA6C7954-F684-487C-A0D8-34D69A11223A}" type="presOf" srcId="{5F8B01B4-1867-4731-A5B7-84E0ACAEA642}" destId="{4B353400-ED86-4A04-A06C-441B69EC63E7}" srcOrd="0" destOrd="0" presId="urn:microsoft.com/office/officeart/2005/8/layout/bProcess3"/>
    <dgm:cxn modelId="{374899F6-1DAC-43E6-BCEE-95CA1F88D205}" type="presOf" srcId="{24AA8F1B-2C3F-4784-B706-8897DDB214D1}" destId="{02481FA5-69F3-4170-90D6-D7068A8AD2E0}" srcOrd="1" destOrd="0" presId="urn:microsoft.com/office/officeart/2005/8/layout/bProcess3"/>
    <dgm:cxn modelId="{E35B11FA-54D6-45CD-B459-40BB00042A92}" srcId="{5F8B01B4-1867-4731-A5B7-84E0ACAEA642}" destId="{B3A94C20-2351-40D2-B94A-BCE1BE4149E8}" srcOrd="4" destOrd="0" parTransId="{1BE55E04-B068-44FE-BE30-96461F21C0B8}" sibTransId="{EEE64C28-7339-418B-B8D6-723BE3AC901B}"/>
    <dgm:cxn modelId="{5AF9C95F-0226-4EEC-8E23-D0EB8183F82E}" type="presOf" srcId="{455B8BC5-76FF-4D35-848A-FE8A6890CC2B}" destId="{EC467D53-9F38-45AE-98FE-2A476AE953CC}" srcOrd="0" destOrd="0" presId="urn:microsoft.com/office/officeart/2005/8/layout/bProcess3"/>
    <dgm:cxn modelId="{A025AD06-391B-4226-9981-466355201EC0}" srcId="{5F8B01B4-1867-4731-A5B7-84E0ACAEA642}" destId="{42DB6EC9-C50F-4EE9-A321-8AE1A9BA7C7E}" srcOrd="5" destOrd="0" parTransId="{69F9FDF7-F642-4CCB-B5DE-B48DE4DD6337}" sibTransId="{2E5CD86D-5505-4239-817A-916D0E6703AC}"/>
    <dgm:cxn modelId="{9DEF85E7-A704-47CF-AB7E-BD1AB263FD69}" srcId="{5F8B01B4-1867-4731-A5B7-84E0ACAEA642}" destId="{C5561E34-6671-489F-9F34-F2A53977FBF3}" srcOrd="0" destOrd="0" parTransId="{8DC46BE6-C0BB-4C29-AB10-809B7FEE5B54}" sibTransId="{455B8BC5-76FF-4D35-848A-FE8A6890CC2B}"/>
    <dgm:cxn modelId="{42E0ED11-0C0F-41AC-BB24-41C4EB894976}" type="presOf" srcId="{9CAB39D5-31FC-4CC1-AA2D-AEFE0BE2DC31}" destId="{18EBB823-110D-47BE-9150-FE0D9166EF7F}" srcOrd="0" destOrd="0" presId="urn:microsoft.com/office/officeart/2005/8/layout/bProcess3"/>
    <dgm:cxn modelId="{71C87EDD-B601-4C29-8EFC-4D09852E9379}" type="presOf" srcId="{B3A94C20-2351-40D2-B94A-BCE1BE4149E8}" destId="{ACBB1E6E-5428-44D5-A6C3-BF2ED3147246}" srcOrd="0" destOrd="0" presId="urn:microsoft.com/office/officeart/2005/8/layout/bProcess3"/>
    <dgm:cxn modelId="{699FF259-94B9-4FF8-9FBD-26E90DE960FC}" type="presOf" srcId="{24AA8F1B-2C3F-4784-B706-8897DDB214D1}" destId="{7F385DD3-3F3A-4D2A-A17C-F1605DED1249}" srcOrd="0" destOrd="0" presId="urn:microsoft.com/office/officeart/2005/8/layout/bProcess3"/>
    <dgm:cxn modelId="{3BD3C6EB-66D0-4AD8-81F1-23EBC78F435B}" type="presOf" srcId="{C5561E34-6671-489F-9F34-F2A53977FBF3}" destId="{A7705CCC-45E6-410D-8D0B-332BFE254F9A}" srcOrd="0" destOrd="0" presId="urn:microsoft.com/office/officeart/2005/8/layout/bProcess3"/>
    <dgm:cxn modelId="{B6632E73-22BD-4EAD-94F7-104CA555C582}" type="presOf" srcId="{B54B22D5-2805-46C8-A8F9-5F340A74403A}" destId="{696295BF-ABF9-4942-A4B9-A5CD9563BB59}" srcOrd="0" destOrd="0" presId="urn:microsoft.com/office/officeart/2005/8/layout/bProcess3"/>
    <dgm:cxn modelId="{AF2DB6A3-891E-4C2A-A22A-B8C4AB813512}" srcId="{5F8B01B4-1867-4731-A5B7-84E0ACAEA642}" destId="{0CC8FBEF-A4CF-4500-8064-04F9915E8FB4}" srcOrd="3" destOrd="0" parTransId="{4885FDA5-93D1-47BF-8415-78D8BB204AED}" sibTransId="{24AA8F1B-2C3F-4784-B706-8897DDB214D1}"/>
    <dgm:cxn modelId="{3BF20E70-BD0B-4F52-9D66-A7C53A728B3D}" type="presOf" srcId="{B54B22D5-2805-46C8-A8F9-5F340A74403A}" destId="{92DEF286-9F02-497E-A133-D03E20176AB8}" srcOrd="1" destOrd="0" presId="urn:microsoft.com/office/officeart/2005/8/layout/bProcess3"/>
    <dgm:cxn modelId="{7AC5B920-6A94-41A2-9429-E68F40BE164C}" type="presOf" srcId="{A1A860A4-BF85-4235-A002-EEC7A306E8BA}" destId="{FD0624CC-02FA-4359-B975-440AB5DAC3A5}" srcOrd="0" destOrd="0" presId="urn:microsoft.com/office/officeart/2005/8/layout/bProcess3"/>
    <dgm:cxn modelId="{C145CCA8-F64E-462B-802E-863B3B216633}" srcId="{5F8B01B4-1867-4731-A5B7-84E0ACAEA642}" destId="{9CAB39D5-31FC-4CC1-AA2D-AEFE0BE2DC31}" srcOrd="1" destOrd="0" parTransId="{E2CCFC79-984C-4E79-8EBB-701148400D4B}" sibTransId="{3E68CF6D-CB10-48DB-A8FB-B3DDEC6627DE}"/>
    <dgm:cxn modelId="{928AD025-1457-4391-B47C-843D34275030}" type="presOf" srcId="{3E68CF6D-CB10-48DB-A8FB-B3DDEC6627DE}" destId="{D8F338B7-E6B9-40EC-81B0-5CAD5ED918E4}" srcOrd="1" destOrd="0" presId="urn:microsoft.com/office/officeart/2005/8/layout/bProcess3"/>
    <dgm:cxn modelId="{DF4C0BC2-4E17-4679-86EB-B2C88ED99B44}" srcId="{5F8B01B4-1867-4731-A5B7-84E0ACAEA642}" destId="{A1A860A4-BF85-4235-A002-EEC7A306E8BA}" srcOrd="2" destOrd="0" parTransId="{9A8D3D8A-F5A2-45A4-A5DF-B070DCBFA44D}" sibTransId="{B54B22D5-2805-46C8-A8F9-5F340A74403A}"/>
    <dgm:cxn modelId="{A57BEDEA-8329-4709-BF98-E7B1490F02A5}" type="presOf" srcId="{455B8BC5-76FF-4D35-848A-FE8A6890CC2B}" destId="{5B3FE6FF-AA4F-4C00-914A-B7DAA34CC19F}" srcOrd="1" destOrd="0" presId="urn:microsoft.com/office/officeart/2005/8/layout/bProcess3"/>
    <dgm:cxn modelId="{E4316CE3-74CC-4684-BE29-3DA3176528EE}" type="presOf" srcId="{42DB6EC9-C50F-4EE9-A321-8AE1A9BA7C7E}" destId="{E5E2B2D1-0C50-4F74-BB71-8C8B23062166}" srcOrd="0" destOrd="0" presId="urn:microsoft.com/office/officeart/2005/8/layout/bProcess3"/>
    <dgm:cxn modelId="{0223DE1C-434E-4AF2-9C18-996E269CB629}" type="presOf" srcId="{EEE64C28-7339-418B-B8D6-723BE3AC901B}" destId="{18F56D4D-E134-4E6E-887E-9D83FC887582}" srcOrd="0" destOrd="0" presId="urn:microsoft.com/office/officeart/2005/8/layout/bProcess3"/>
    <dgm:cxn modelId="{8137BE9D-1BA1-4077-9EBF-F1F3D999EF0C}" type="presOf" srcId="{EEE64C28-7339-418B-B8D6-723BE3AC901B}" destId="{F8DE97C3-1557-4598-A679-742B56BE1ED9}" srcOrd="1" destOrd="0" presId="urn:microsoft.com/office/officeart/2005/8/layout/bProcess3"/>
    <dgm:cxn modelId="{1AE75293-72BB-43D2-A4CB-25268627FCBC}" type="presParOf" srcId="{4B353400-ED86-4A04-A06C-441B69EC63E7}" destId="{A7705CCC-45E6-410D-8D0B-332BFE254F9A}" srcOrd="0" destOrd="0" presId="urn:microsoft.com/office/officeart/2005/8/layout/bProcess3"/>
    <dgm:cxn modelId="{1FB6CF22-13F5-4301-8647-C50C682CA754}" type="presParOf" srcId="{4B353400-ED86-4A04-A06C-441B69EC63E7}" destId="{EC467D53-9F38-45AE-98FE-2A476AE953CC}" srcOrd="1" destOrd="0" presId="urn:microsoft.com/office/officeart/2005/8/layout/bProcess3"/>
    <dgm:cxn modelId="{DC674F40-28D7-469C-B1AB-02433B6BC543}" type="presParOf" srcId="{EC467D53-9F38-45AE-98FE-2A476AE953CC}" destId="{5B3FE6FF-AA4F-4C00-914A-B7DAA34CC19F}" srcOrd="0" destOrd="0" presId="urn:microsoft.com/office/officeart/2005/8/layout/bProcess3"/>
    <dgm:cxn modelId="{2DDC26E9-9B72-4773-B65A-AE9ABC73B5C3}" type="presParOf" srcId="{4B353400-ED86-4A04-A06C-441B69EC63E7}" destId="{18EBB823-110D-47BE-9150-FE0D9166EF7F}" srcOrd="2" destOrd="0" presId="urn:microsoft.com/office/officeart/2005/8/layout/bProcess3"/>
    <dgm:cxn modelId="{0E2664C9-7BE0-4023-9367-330F4166A690}" type="presParOf" srcId="{4B353400-ED86-4A04-A06C-441B69EC63E7}" destId="{C7449A82-20E7-42C4-BED3-957240434FDB}" srcOrd="3" destOrd="0" presId="urn:microsoft.com/office/officeart/2005/8/layout/bProcess3"/>
    <dgm:cxn modelId="{E804CFAB-FBEB-4F95-80FD-EAE6DAC5390A}" type="presParOf" srcId="{C7449A82-20E7-42C4-BED3-957240434FDB}" destId="{D8F338B7-E6B9-40EC-81B0-5CAD5ED918E4}" srcOrd="0" destOrd="0" presId="urn:microsoft.com/office/officeart/2005/8/layout/bProcess3"/>
    <dgm:cxn modelId="{7571F456-ECF9-49BA-A8AB-7E4A3F49B01E}" type="presParOf" srcId="{4B353400-ED86-4A04-A06C-441B69EC63E7}" destId="{FD0624CC-02FA-4359-B975-440AB5DAC3A5}" srcOrd="4" destOrd="0" presId="urn:microsoft.com/office/officeart/2005/8/layout/bProcess3"/>
    <dgm:cxn modelId="{6275DE24-57A8-47C8-A2FF-5A9D4901D8F0}" type="presParOf" srcId="{4B353400-ED86-4A04-A06C-441B69EC63E7}" destId="{696295BF-ABF9-4942-A4B9-A5CD9563BB59}" srcOrd="5" destOrd="0" presId="urn:microsoft.com/office/officeart/2005/8/layout/bProcess3"/>
    <dgm:cxn modelId="{E33211F2-1836-45AC-8FC7-EA05D3D30DAE}" type="presParOf" srcId="{696295BF-ABF9-4942-A4B9-A5CD9563BB59}" destId="{92DEF286-9F02-497E-A133-D03E20176AB8}" srcOrd="0" destOrd="0" presId="urn:microsoft.com/office/officeart/2005/8/layout/bProcess3"/>
    <dgm:cxn modelId="{7271EFF6-DF10-40F7-AD47-8E01E75CF1CC}" type="presParOf" srcId="{4B353400-ED86-4A04-A06C-441B69EC63E7}" destId="{B748479E-E756-4260-85B7-F480F9317442}" srcOrd="6" destOrd="0" presId="urn:microsoft.com/office/officeart/2005/8/layout/bProcess3"/>
    <dgm:cxn modelId="{0B8B7896-A92B-4E82-983C-ABC681ED84E3}" type="presParOf" srcId="{4B353400-ED86-4A04-A06C-441B69EC63E7}" destId="{7F385DD3-3F3A-4D2A-A17C-F1605DED1249}" srcOrd="7" destOrd="0" presId="urn:microsoft.com/office/officeart/2005/8/layout/bProcess3"/>
    <dgm:cxn modelId="{88B8E7EC-FCBA-4B11-ACEE-5A78CD93ED40}" type="presParOf" srcId="{7F385DD3-3F3A-4D2A-A17C-F1605DED1249}" destId="{02481FA5-69F3-4170-90D6-D7068A8AD2E0}" srcOrd="0" destOrd="0" presId="urn:microsoft.com/office/officeart/2005/8/layout/bProcess3"/>
    <dgm:cxn modelId="{B43D2B11-3F90-4B6D-B99E-4F3A9B8549BA}" type="presParOf" srcId="{4B353400-ED86-4A04-A06C-441B69EC63E7}" destId="{ACBB1E6E-5428-44D5-A6C3-BF2ED3147246}" srcOrd="8" destOrd="0" presId="urn:microsoft.com/office/officeart/2005/8/layout/bProcess3"/>
    <dgm:cxn modelId="{E49770C1-929B-461F-9B1B-90E3E0F2FBA9}" type="presParOf" srcId="{4B353400-ED86-4A04-A06C-441B69EC63E7}" destId="{18F56D4D-E134-4E6E-887E-9D83FC887582}" srcOrd="9" destOrd="0" presId="urn:microsoft.com/office/officeart/2005/8/layout/bProcess3"/>
    <dgm:cxn modelId="{B9B74954-4543-4CA1-B4E8-701D97555CCD}" type="presParOf" srcId="{18F56D4D-E134-4E6E-887E-9D83FC887582}" destId="{F8DE97C3-1557-4598-A679-742B56BE1ED9}" srcOrd="0" destOrd="0" presId="urn:microsoft.com/office/officeart/2005/8/layout/bProcess3"/>
    <dgm:cxn modelId="{A9F0FA59-C573-4BA5-8543-C72F4AE23440}" type="presParOf" srcId="{4B353400-ED86-4A04-A06C-441B69EC63E7}" destId="{E5E2B2D1-0C50-4F74-BB71-8C8B2306216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9E1732-61C3-4B68-B112-860B497B7962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DC77FC6-A1BA-4EE7-9DE9-85176F012582}">
      <dgm:prSet phldrT="[Text]"/>
      <dgm:spPr/>
      <dgm:t>
        <a:bodyPr/>
        <a:lstStyle/>
        <a:p>
          <a:r>
            <a:rPr lang="en-US" b="1" dirty="0" smtClean="0"/>
            <a:t>Maintaining healthy relationships with parents or guardians</a:t>
          </a:r>
          <a:endParaRPr lang="en-US" b="1" dirty="0"/>
        </a:p>
      </dgm:t>
    </dgm:pt>
    <dgm:pt modelId="{09136239-563B-453D-B5F3-43B779CE2540}" type="parTrans" cxnId="{C09DD51B-AC49-4E48-BA3B-59A842D1A1F8}">
      <dgm:prSet/>
      <dgm:spPr/>
      <dgm:t>
        <a:bodyPr/>
        <a:lstStyle/>
        <a:p>
          <a:endParaRPr lang="en-US"/>
        </a:p>
      </dgm:t>
    </dgm:pt>
    <dgm:pt modelId="{C766BB0E-10C6-4C9E-B223-A9FED4D79ADC}" type="sibTrans" cxnId="{C09DD51B-AC49-4E48-BA3B-59A842D1A1F8}">
      <dgm:prSet/>
      <dgm:spPr/>
      <dgm:t>
        <a:bodyPr/>
        <a:lstStyle/>
        <a:p>
          <a:endParaRPr lang="en-US"/>
        </a:p>
      </dgm:t>
    </dgm:pt>
    <dgm:pt modelId="{0D9FFE2D-77E9-4586-849E-1E3A1375C045}">
      <dgm:prSet phldrT="[Text]"/>
      <dgm:spPr/>
      <dgm:t>
        <a:bodyPr/>
        <a:lstStyle/>
        <a:p>
          <a:r>
            <a:rPr lang="en-US" dirty="0" smtClean="0"/>
            <a:t>Get approval before you commit to plans. Answer any questions your guardian may have and revise the plan if needed</a:t>
          </a:r>
          <a:endParaRPr lang="en-US" dirty="0"/>
        </a:p>
      </dgm:t>
    </dgm:pt>
    <dgm:pt modelId="{40874CF3-B6A2-457E-B579-DDEBAF84F5DB}" type="parTrans" cxnId="{5A01388C-62EC-4772-A2F5-E03A1D102FD4}">
      <dgm:prSet/>
      <dgm:spPr/>
      <dgm:t>
        <a:bodyPr/>
        <a:lstStyle/>
        <a:p>
          <a:endParaRPr lang="en-US"/>
        </a:p>
      </dgm:t>
    </dgm:pt>
    <dgm:pt modelId="{26C138A8-ED3C-408F-888D-022C230E4A17}" type="sibTrans" cxnId="{5A01388C-62EC-4772-A2F5-E03A1D102FD4}">
      <dgm:prSet/>
      <dgm:spPr/>
      <dgm:t>
        <a:bodyPr/>
        <a:lstStyle/>
        <a:p>
          <a:endParaRPr lang="en-US"/>
        </a:p>
      </dgm:t>
    </dgm:pt>
    <dgm:pt modelId="{0E1F94A6-DA7A-467A-8372-ED1F31E5CB6C}">
      <dgm:prSet phldrT="[Text]"/>
      <dgm:spPr/>
      <dgm:t>
        <a:bodyPr/>
        <a:lstStyle/>
        <a:p>
          <a:r>
            <a:rPr lang="en-US" dirty="0" smtClean="0"/>
            <a:t>Discuss family rules and expectations and calmly explain if you think a rule should change and why</a:t>
          </a:r>
          <a:endParaRPr lang="en-US" dirty="0"/>
        </a:p>
      </dgm:t>
    </dgm:pt>
    <dgm:pt modelId="{A6ADBBC5-23B9-464B-816E-67AEB814D297}" type="parTrans" cxnId="{14634574-61A7-4459-8EC2-6F59DFCB98E2}">
      <dgm:prSet/>
      <dgm:spPr/>
      <dgm:t>
        <a:bodyPr/>
        <a:lstStyle/>
        <a:p>
          <a:endParaRPr lang="en-US"/>
        </a:p>
      </dgm:t>
    </dgm:pt>
    <dgm:pt modelId="{3C2CDF64-2534-4032-94ED-45E04448CEA2}" type="sibTrans" cxnId="{14634574-61A7-4459-8EC2-6F59DFCB98E2}">
      <dgm:prSet/>
      <dgm:spPr/>
      <dgm:t>
        <a:bodyPr/>
        <a:lstStyle/>
        <a:p>
          <a:endParaRPr lang="en-US"/>
        </a:p>
      </dgm:t>
    </dgm:pt>
    <dgm:pt modelId="{AC404E3B-163B-4262-9492-47D533CB8367}">
      <dgm:prSet phldrT="[Text]"/>
      <dgm:spPr/>
      <dgm:t>
        <a:bodyPr/>
        <a:lstStyle/>
        <a:p>
          <a:r>
            <a:rPr lang="en-US" dirty="0" smtClean="0"/>
            <a:t>Follow your parent’s rules, even if you disagree with them</a:t>
          </a:r>
          <a:endParaRPr lang="en-US" dirty="0"/>
        </a:p>
      </dgm:t>
    </dgm:pt>
    <dgm:pt modelId="{6BEB4303-6760-4D1C-94DC-C665F2B05604}" type="parTrans" cxnId="{4EA7FFCF-4506-46C4-8739-6D0180BDEA5F}">
      <dgm:prSet/>
      <dgm:spPr/>
      <dgm:t>
        <a:bodyPr/>
        <a:lstStyle/>
        <a:p>
          <a:endParaRPr lang="en-US"/>
        </a:p>
      </dgm:t>
    </dgm:pt>
    <dgm:pt modelId="{383726DC-B810-4DB2-9CB1-999A24FE4431}" type="sibTrans" cxnId="{4EA7FFCF-4506-46C4-8739-6D0180BDEA5F}">
      <dgm:prSet/>
      <dgm:spPr/>
      <dgm:t>
        <a:bodyPr/>
        <a:lstStyle/>
        <a:p>
          <a:endParaRPr lang="en-US"/>
        </a:p>
      </dgm:t>
    </dgm:pt>
    <dgm:pt modelId="{2D8A9A46-6CFA-4D6F-92C2-0A4C5FD7D177}">
      <dgm:prSet phldrT="[Text]"/>
      <dgm:spPr/>
      <dgm:t>
        <a:bodyPr/>
        <a:lstStyle/>
        <a:p>
          <a:r>
            <a:rPr lang="en-US" dirty="0" smtClean="0"/>
            <a:t>Do not resort to yelling or walking away during a disagreement to show that you can be responsible</a:t>
          </a:r>
          <a:endParaRPr lang="en-US" dirty="0"/>
        </a:p>
      </dgm:t>
    </dgm:pt>
    <dgm:pt modelId="{DFF5AC1A-74EB-4D85-8DB9-432149322A8F}" type="parTrans" cxnId="{1CC6D365-CDC6-41CE-B793-0E6F219A3C8C}">
      <dgm:prSet/>
      <dgm:spPr/>
      <dgm:t>
        <a:bodyPr/>
        <a:lstStyle/>
        <a:p>
          <a:endParaRPr lang="en-US"/>
        </a:p>
      </dgm:t>
    </dgm:pt>
    <dgm:pt modelId="{C9E820F4-CCAD-4D98-958B-2AE5A1CEBBFD}" type="sibTrans" cxnId="{1CC6D365-CDC6-41CE-B793-0E6F219A3C8C}">
      <dgm:prSet/>
      <dgm:spPr/>
      <dgm:t>
        <a:bodyPr/>
        <a:lstStyle/>
        <a:p>
          <a:endParaRPr lang="en-US"/>
        </a:p>
      </dgm:t>
    </dgm:pt>
    <dgm:pt modelId="{D3D2C14A-C2E2-4A79-BDCD-E9E38D059048}">
      <dgm:prSet phldrT="[Text]"/>
      <dgm:spPr/>
      <dgm:t>
        <a:bodyPr/>
        <a:lstStyle/>
        <a:p>
          <a:r>
            <a:rPr lang="en-US" dirty="0" smtClean="0"/>
            <a:t>Spend time doing enjoyable activities with your family</a:t>
          </a:r>
          <a:endParaRPr lang="en-US" dirty="0"/>
        </a:p>
      </dgm:t>
    </dgm:pt>
    <dgm:pt modelId="{EED64E78-8EB3-4B0F-9E1E-92CB1CA08FC9}" type="parTrans" cxnId="{AFB38658-CF87-42B0-92A6-0C1E8119BBC8}">
      <dgm:prSet/>
      <dgm:spPr/>
      <dgm:t>
        <a:bodyPr/>
        <a:lstStyle/>
        <a:p>
          <a:endParaRPr lang="en-US"/>
        </a:p>
      </dgm:t>
    </dgm:pt>
    <dgm:pt modelId="{8A2C2EBB-654B-4680-ACF2-8254AE5CCE5C}" type="sibTrans" cxnId="{AFB38658-CF87-42B0-92A6-0C1E8119BBC8}">
      <dgm:prSet/>
      <dgm:spPr/>
      <dgm:t>
        <a:bodyPr/>
        <a:lstStyle/>
        <a:p>
          <a:endParaRPr lang="en-US"/>
        </a:p>
      </dgm:t>
    </dgm:pt>
    <dgm:pt modelId="{DA77FB60-0BF7-4215-959D-DD22D829A3E9}" type="pres">
      <dgm:prSet presAssocID="{0E9E1732-61C3-4B68-B112-860B497B79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6673F1-5D5D-4A18-A1B6-5711A005BD4E}" type="pres">
      <dgm:prSet presAssocID="{9DC77FC6-A1BA-4EE7-9DE9-85176F012582}" presName="composite" presStyleCnt="0"/>
      <dgm:spPr/>
    </dgm:pt>
    <dgm:pt modelId="{70D45F70-7CA4-4F9F-9E14-5B1A9F4C937D}" type="pres">
      <dgm:prSet presAssocID="{9DC77FC6-A1BA-4EE7-9DE9-85176F012582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FD2452-D352-428D-ACF5-A12B569429FB}" type="pres">
      <dgm:prSet presAssocID="{9DC77FC6-A1BA-4EE7-9DE9-85176F01258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01388C-62EC-4772-A2F5-E03A1D102FD4}" srcId="{9DC77FC6-A1BA-4EE7-9DE9-85176F012582}" destId="{0D9FFE2D-77E9-4586-849E-1E3A1375C045}" srcOrd="0" destOrd="0" parTransId="{40874CF3-B6A2-457E-B579-DDEBAF84F5DB}" sibTransId="{26C138A8-ED3C-408F-888D-022C230E4A17}"/>
    <dgm:cxn modelId="{63E9646C-E66F-4C3C-8E72-4C5A24328ADB}" type="presOf" srcId="{9DC77FC6-A1BA-4EE7-9DE9-85176F012582}" destId="{70D45F70-7CA4-4F9F-9E14-5B1A9F4C937D}" srcOrd="0" destOrd="0" presId="urn:microsoft.com/office/officeart/2005/8/layout/hList1"/>
    <dgm:cxn modelId="{83A9F737-55FD-4011-9B06-71EE795120E1}" type="presOf" srcId="{0E9E1732-61C3-4B68-B112-860B497B7962}" destId="{DA77FB60-0BF7-4215-959D-DD22D829A3E9}" srcOrd="0" destOrd="0" presId="urn:microsoft.com/office/officeart/2005/8/layout/hList1"/>
    <dgm:cxn modelId="{79A5CA49-F562-42F1-8094-172A614F9C87}" type="presOf" srcId="{D3D2C14A-C2E2-4A79-BDCD-E9E38D059048}" destId="{DCFD2452-D352-428D-ACF5-A12B569429FB}" srcOrd="0" destOrd="4" presId="urn:microsoft.com/office/officeart/2005/8/layout/hList1"/>
    <dgm:cxn modelId="{D198C38D-7696-4B93-9CB5-48AAAE185BAB}" type="presOf" srcId="{0E1F94A6-DA7A-467A-8372-ED1F31E5CB6C}" destId="{DCFD2452-D352-428D-ACF5-A12B569429FB}" srcOrd="0" destOrd="1" presId="urn:microsoft.com/office/officeart/2005/8/layout/hList1"/>
    <dgm:cxn modelId="{70BD564B-015F-419D-9C03-00B1D6CB1409}" type="presOf" srcId="{2D8A9A46-6CFA-4D6F-92C2-0A4C5FD7D177}" destId="{DCFD2452-D352-428D-ACF5-A12B569429FB}" srcOrd="0" destOrd="3" presId="urn:microsoft.com/office/officeart/2005/8/layout/hList1"/>
    <dgm:cxn modelId="{2DE7B9AF-780A-485C-9CFF-32336D2C469F}" type="presOf" srcId="{0D9FFE2D-77E9-4586-849E-1E3A1375C045}" destId="{DCFD2452-D352-428D-ACF5-A12B569429FB}" srcOrd="0" destOrd="0" presId="urn:microsoft.com/office/officeart/2005/8/layout/hList1"/>
    <dgm:cxn modelId="{C09DD51B-AC49-4E48-BA3B-59A842D1A1F8}" srcId="{0E9E1732-61C3-4B68-B112-860B497B7962}" destId="{9DC77FC6-A1BA-4EE7-9DE9-85176F012582}" srcOrd="0" destOrd="0" parTransId="{09136239-563B-453D-B5F3-43B779CE2540}" sibTransId="{C766BB0E-10C6-4C9E-B223-A9FED4D79ADC}"/>
    <dgm:cxn modelId="{76553F9D-FB77-4DF6-9A32-8A53A2789D10}" type="presOf" srcId="{AC404E3B-163B-4262-9492-47D533CB8367}" destId="{DCFD2452-D352-428D-ACF5-A12B569429FB}" srcOrd="0" destOrd="2" presId="urn:microsoft.com/office/officeart/2005/8/layout/hList1"/>
    <dgm:cxn modelId="{1CC6D365-CDC6-41CE-B793-0E6F219A3C8C}" srcId="{9DC77FC6-A1BA-4EE7-9DE9-85176F012582}" destId="{2D8A9A46-6CFA-4D6F-92C2-0A4C5FD7D177}" srcOrd="3" destOrd="0" parTransId="{DFF5AC1A-74EB-4D85-8DB9-432149322A8F}" sibTransId="{C9E820F4-CCAD-4D98-958B-2AE5A1CEBBFD}"/>
    <dgm:cxn modelId="{AFB38658-CF87-42B0-92A6-0C1E8119BBC8}" srcId="{9DC77FC6-A1BA-4EE7-9DE9-85176F012582}" destId="{D3D2C14A-C2E2-4A79-BDCD-E9E38D059048}" srcOrd="4" destOrd="0" parTransId="{EED64E78-8EB3-4B0F-9E1E-92CB1CA08FC9}" sibTransId="{8A2C2EBB-654B-4680-ACF2-8254AE5CCE5C}"/>
    <dgm:cxn modelId="{14634574-61A7-4459-8EC2-6F59DFCB98E2}" srcId="{9DC77FC6-A1BA-4EE7-9DE9-85176F012582}" destId="{0E1F94A6-DA7A-467A-8372-ED1F31E5CB6C}" srcOrd="1" destOrd="0" parTransId="{A6ADBBC5-23B9-464B-816E-67AEB814D297}" sibTransId="{3C2CDF64-2534-4032-94ED-45E04448CEA2}"/>
    <dgm:cxn modelId="{4EA7FFCF-4506-46C4-8739-6D0180BDEA5F}" srcId="{9DC77FC6-A1BA-4EE7-9DE9-85176F012582}" destId="{AC404E3B-163B-4262-9492-47D533CB8367}" srcOrd="2" destOrd="0" parTransId="{6BEB4303-6760-4D1C-94DC-C665F2B05604}" sibTransId="{383726DC-B810-4DB2-9CB1-999A24FE4431}"/>
    <dgm:cxn modelId="{E5242163-0B13-4D5E-B3B5-F189B33D6C16}" type="presParOf" srcId="{DA77FB60-0BF7-4215-959D-DD22D829A3E9}" destId="{B06673F1-5D5D-4A18-A1B6-5711A005BD4E}" srcOrd="0" destOrd="0" presId="urn:microsoft.com/office/officeart/2005/8/layout/hList1"/>
    <dgm:cxn modelId="{31667C69-B0C2-4976-8100-0087BD8DECB2}" type="presParOf" srcId="{B06673F1-5D5D-4A18-A1B6-5711A005BD4E}" destId="{70D45F70-7CA4-4F9F-9E14-5B1A9F4C937D}" srcOrd="0" destOrd="0" presId="urn:microsoft.com/office/officeart/2005/8/layout/hList1"/>
    <dgm:cxn modelId="{5C910E96-C4BE-481A-9D2F-039B735A254C}" type="presParOf" srcId="{B06673F1-5D5D-4A18-A1B6-5711A005BD4E}" destId="{DCFD2452-D352-428D-ACF5-A12B569429F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EF1EE7-940C-4BE7-AD01-2340AAD51852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CB206E40-7EF9-4B16-8644-7854CBF8E76E}">
      <dgm:prSet phldrT="[Text]"/>
      <dgm:spPr/>
      <dgm:t>
        <a:bodyPr/>
        <a:lstStyle/>
        <a:p>
          <a:r>
            <a:rPr lang="en-US" b="1" dirty="0" smtClean="0"/>
            <a:t>Maintaining healthy sibling relationships</a:t>
          </a:r>
          <a:endParaRPr lang="en-US" b="1" dirty="0"/>
        </a:p>
      </dgm:t>
    </dgm:pt>
    <dgm:pt modelId="{1A087CBB-902C-406A-A667-DABF3A507CD9}" type="parTrans" cxnId="{A33005A9-4195-4E3E-9D47-8368CB870ECF}">
      <dgm:prSet/>
      <dgm:spPr/>
      <dgm:t>
        <a:bodyPr/>
        <a:lstStyle/>
        <a:p>
          <a:endParaRPr lang="en-US"/>
        </a:p>
      </dgm:t>
    </dgm:pt>
    <dgm:pt modelId="{6C0C8F0C-CAEF-4056-AA98-8457B347D83A}" type="sibTrans" cxnId="{A33005A9-4195-4E3E-9D47-8368CB870ECF}">
      <dgm:prSet/>
      <dgm:spPr/>
      <dgm:t>
        <a:bodyPr/>
        <a:lstStyle/>
        <a:p>
          <a:endParaRPr lang="en-US"/>
        </a:p>
      </dgm:t>
    </dgm:pt>
    <dgm:pt modelId="{9F8823CB-0567-4295-A518-FEBDDA4BE017}">
      <dgm:prSet phldrT="[Text]"/>
      <dgm:spPr/>
      <dgm:t>
        <a:bodyPr/>
        <a:lstStyle/>
        <a:p>
          <a:r>
            <a:rPr lang="en-US" dirty="0" smtClean="0"/>
            <a:t>Express how you feel to your sibling and to your parent or guardian</a:t>
          </a:r>
          <a:endParaRPr lang="en-US" dirty="0"/>
        </a:p>
      </dgm:t>
    </dgm:pt>
    <dgm:pt modelId="{8753FDE7-50FC-4384-9043-BFD8326F6B75}" type="parTrans" cxnId="{29FAE180-7747-49EE-A495-560D6AD81843}">
      <dgm:prSet/>
      <dgm:spPr/>
      <dgm:t>
        <a:bodyPr/>
        <a:lstStyle/>
        <a:p>
          <a:endParaRPr lang="en-US"/>
        </a:p>
      </dgm:t>
    </dgm:pt>
    <dgm:pt modelId="{E03A6919-80A9-4891-BAC7-8E5444BFECDC}" type="sibTrans" cxnId="{29FAE180-7747-49EE-A495-560D6AD81843}">
      <dgm:prSet/>
      <dgm:spPr/>
      <dgm:t>
        <a:bodyPr/>
        <a:lstStyle/>
        <a:p>
          <a:endParaRPr lang="en-US"/>
        </a:p>
      </dgm:t>
    </dgm:pt>
    <dgm:pt modelId="{7F8BEA49-1B18-4635-9818-2E986ACE38ED}">
      <dgm:prSet phldrT="[Text]"/>
      <dgm:spPr/>
      <dgm:t>
        <a:bodyPr/>
        <a:lstStyle/>
        <a:p>
          <a:r>
            <a:rPr lang="en-US" dirty="0" smtClean="0"/>
            <a:t>Compromise when issues arise</a:t>
          </a:r>
          <a:endParaRPr lang="en-US" dirty="0"/>
        </a:p>
      </dgm:t>
    </dgm:pt>
    <dgm:pt modelId="{31CE4FAC-FE68-45EC-8EE7-D7293C6AFB62}" type="parTrans" cxnId="{50DF5C56-33A3-41EC-9EE0-EE971AFF72A4}">
      <dgm:prSet/>
      <dgm:spPr/>
      <dgm:t>
        <a:bodyPr/>
        <a:lstStyle/>
        <a:p>
          <a:endParaRPr lang="en-US"/>
        </a:p>
      </dgm:t>
    </dgm:pt>
    <dgm:pt modelId="{8F603834-BA7E-4C16-8509-E554B8EE4355}" type="sibTrans" cxnId="{50DF5C56-33A3-41EC-9EE0-EE971AFF72A4}">
      <dgm:prSet/>
      <dgm:spPr/>
      <dgm:t>
        <a:bodyPr/>
        <a:lstStyle/>
        <a:p>
          <a:endParaRPr lang="en-US"/>
        </a:p>
      </dgm:t>
    </dgm:pt>
    <dgm:pt modelId="{E4C9DCE2-48CA-43EB-8696-7BD608B7A5DA}">
      <dgm:prSet phldrT="[Text]"/>
      <dgm:spPr/>
      <dgm:t>
        <a:bodyPr/>
        <a:lstStyle/>
        <a:p>
          <a:r>
            <a:rPr lang="en-US" dirty="0" smtClean="0"/>
            <a:t>Identify personal space for each person and respect your sibling’s space and privacy</a:t>
          </a:r>
          <a:endParaRPr lang="en-US" dirty="0"/>
        </a:p>
      </dgm:t>
    </dgm:pt>
    <dgm:pt modelId="{392DBC9C-3BEF-41ED-9F8E-805AF42E3704}" type="parTrans" cxnId="{3A3932B2-E420-44ED-8113-A279E1DBF3BA}">
      <dgm:prSet/>
      <dgm:spPr/>
      <dgm:t>
        <a:bodyPr/>
        <a:lstStyle/>
        <a:p>
          <a:endParaRPr lang="en-US"/>
        </a:p>
      </dgm:t>
    </dgm:pt>
    <dgm:pt modelId="{15273C9F-7E3E-4A7F-A6A3-F7CC79985AAB}" type="sibTrans" cxnId="{3A3932B2-E420-44ED-8113-A279E1DBF3BA}">
      <dgm:prSet/>
      <dgm:spPr/>
      <dgm:t>
        <a:bodyPr/>
        <a:lstStyle/>
        <a:p>
          <a:endParaRPr lang="en-US"/>
        </a:p>
      </dgm:t>
    </dgm:pt>
    <dgm:pt modelId="{FF0CACE4-DAA0-436F-A433-14162CC69611}">
      <dgm:prSet phldrT="[Text]"/>
      <dgm:spPr/>
      <dgm:t>
        <a:bodyPr/>
        <a:lstStyle/>
        <a:p>
          <a:r>
            <a:rPr lang="en-US" dirty="0" smtClean="0"/>
            <a:t>Find enjoyable ways of spending time together</a:t>
          </a:r>
          <a:endParaRPr lang="en-US" dirty="0"/>
        </a:p>
      </dgm:t>
    </dgm:pt>
    <dgm:pt modelId="{F4814FA0-BFA7-454B-99E0-85C51E99DC92}" type="parTrans" cxnId="{3C3AE104-5A6C-4FF2-9F7B-D5D15A329F15}">
      <dgm:prSet/>
      <dgm:spPr/>
      <dgm:t>
        <a:bodyPr/>
        <a:lstStyle/>
        <a:p>
          <a:endParaRPr lang="en-US"/>
        </a:p>
      </dgm:t>
    </dgm:pt>
    <dgm:pt modelId="{6321D1E6-E241-434A-A65D-EC7CB7AAA0A3}" type="sibTrans" cxnId="{3C3AE104-5A6C-4FF2-9F7B-D5D15A329F15}">
      <dgm:prSet/>
      <dgm:spPr/>
      <dgm:t>
        <a:bodyPr/>
        <a:lstStyle/>
        <a:p>
          <a:endParaRPr lang="en-US"/>
        </a:p>
      </dgm:t>
    </dgm:pt>
    <dgm:pt modelId="{C53673BF-660C-4ECD-A033-5023B5FC7AAA}">
      <dgm:prSet phldrT="[Text]"/>
      <dgm:spPr/>
      <dgm:t>
        <a:bodyPr/>
        <a:lstStyle/>
        <a:p>
          <a:r>
            <a:rPr lang="en-US" dirty="0" smtClean="0"/>
            <a:t>Get away from tense situations and cool down</a:t>
          </a:r>
          <a:endParaRPr lang="en-US" dirty="0"/>
        </a:p>
      </dgm:t>
    </dgm:pt>
    <dgm:pt modelId="{4FABBCDB-2127-4D51-80B3-960FE3F8CA1F}" type="parTrans" cxnId="{195CCDF3-9E8F-4DEC-A616-48DE8BF6E334}">
      <dgm:prSet/>
      <dgm:spPr/>
      <dgm:t>
        <a:bodyPr/>
        <a:lstStyle/>
        <a:p>
          <a:endParaRPr lang="en-US"/>
        </a:p>
      </dgm:t>
    </dgm:pt>
    <dgm:pt modelId="{658A131C-7AB8-428D-B736-32FDDE6EB6E2}" type="sibTrans" cxnId="{195CCDF3-9E8F-4DEC-A616-48DE8BF6E334}">
      <dgm:prSet/>
      <dgm:spPr/>
      <dgm:t>
        <a:bodyPr/>
        <a:lstStyle/>
        <a:p>
          <a:endParaRPr lang="en-US"/>
        </a:p>
      </dgm:t>
    </dgm:pt>
    <dgm:pt modelId="{EBB24213-F430-4800-AB26-EE0F3E96F964}" type="pres">
      <dgm:prSet presAssocID="{C3EF1EE7-940C-4BE7-AD01-2340AAD518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16069C-84EB-4D5D-9261-8A268ABD89B8}" type="pres">
      <dgm:prSet presAssocID="{CB206E40-7EF9-4B16-8644-7854CBF8E76E}" presName="parentLin" presStyleCnt="0"/>
      <dgm:spPr/>
    </dgm:pt>
    <dgm:pt modelId="{CBCF3555-43DE-4F80-A26D-0A9625B0DD2A}" type="pres">
      <dgm:prSet presAssocID="{CB206E40-7EF9-4B16-8644-7854CBF8E76E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9827DF49-E367-4BFA-889D-52AFCE75F21D}" type="pres">
      <dgm:prSet presAssocID="{CB206E40-7EF9-4B16-8644-7854CBF8E76E}" presName="parentText" presStyleLbl="node1" presStyleIdx="0" presStyleCnt="1" custScaleX="1148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886BDF-D6AD-49AF-91FA-CD29FE67759A}" type="pres">
      <dgm:prSet presAssocID="{CB206E40-7EF9-4B16-8644-7854CBF8E76E}" presName="negativeSpace" presStyleCnt="0"/>
      <dgm:spPr/>
    </dgm:pt>
    <dgm:pt modelId="{984AC16A-6461-4067-A643-937D28B7EA52}" type="pres">
      <dgm:prSet presAssocID="{CB206E40-7EF9-4B16-8644-7854CBF8E76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CCDF3-9E8F-4DEC-A616-48DE8BF6E334}" srcId="{CB206E40-7EF9-4B16-8644-7854CBF8E76E}" destId="{C53673BF-660C-4ECD-A033-5023B5FC7AAA}" srcOrd="0" destOrd="0" parTransId="{4FABBCDB-2127-4D51-80B3-960FE3F8CA1F}" sibTransId="{658A131C-7AB8-428D-B736-32FDDE6EB6E2}"/>
    <dgm:cxn modelId="{00A38585-25FA-4FAA-8453-81C0F92EEDB5}" type="presOf" srcId="{CB206E40-7EF9-4B16-8644-7854CBF8E76E}" destId="{9827DF49-E367-4BFA-889D-52AFCE75F21D}" srcOrd="1" destOrd="0" presId="urn:microsoft.com/office/officeart/2005/8/layout/list1"/>
    <dgm:cxn modelId="{29FAE180-7747-49EE-A495-560D6AD81843}" srcId="{CB206E40-7EF9-4B16-8644-7854CBF8E76E}" destId="{9F8823CB-0567-4295-A518-FEBDDA4BE017}" srcOrd="1" destOrd="0" parTransId="{8753FDE7-50FC-4384-9043-BFD8326F6B75}" sibTransId="{E03A6919-80A9-4891-BAC7-8E5444BFECDC}"/>
    <dgm:cxn modelId="{3A3932B2-E420-44ED-8113-A279E1DBF3BA}" srcId="{CB206E40-7EF9-4B16-8644-7854CBF8E76E}" destId="{E4C9DCE2-48CA-43EB-8696-7BD608B7A5DA}" srcOrd="3" destOrd="0" parTransId="{392DBC9C-3BEF-41ED-9F8E-805AF42E3704}" sibTransId="{15273C9F-7E3E-4A7F-A6A3-F7CC79985AAB}"/>
    <dgm:cxn modelId="{4EC426EB-5244-48B6-A581-A85A054A7753}" type="presOf" srcId="{9F8823CB-0567-4295-A518-FEBDDA4BE017}" destId="{984AC16A-6461-4067-A643-937D28B7EA52}" srcOrd="0" destOrd="1" presId="urn:microsoft.com/office/officeart/2005/8/layout/list1"/>
    <dgm:cxn modelId="{10946C76-2CA8-440C-A02C-204142C89371}" type="presOf" srcId="{CB206E40-7EF9-4B16-8644-7854CBF8E76E}" destId="{CBCF3555-43DE-4F80-A26D-0A9625B0DD2A}" srcOrd="0" destOrd="0" presId="urn:microsoft.com/office/officeart/2005/8/layout/list1"/>
    <dgm:cxn modelId="{50DF5C56-33A3-41EC-9EE0-EE971AFF72A4}" srcId="{CB206E40-7EF9-4B16-8644-7854CBF8E76E}" destId="{7F8BEA49-1B18-4635-9818-2E986ACE38ED}" srcOrd="2" destOrd="0" parTransId="{31CE4FAC-FE68-45EC-8EE7-D7293C6AFB62}" sibTransId="{8F603834-BA7E-4C16-8509-E554B8EE4355}"/>
    <dgm:cxn modelId="{A4C6C6AC-322F-4B09-8790-3B61478B073C}" type="presOf" srcId="{C3EF1EE7-940C-4BE7-AD01-2340AAD51852}" destId="{EBB24213-F430-4800-AB26-EE0F3E96F964}" srcOrd="0" destOrd="0" presId="urn:microsoft.com/office/officeart/2005/8/layout/list1"/>
    <dgm:cxn modelId="{8B63BA2B-BC01-4D44-AE4C-756A69D3E775}" type="presOf" srcId="{C53673BF-660C-4ECD-A033-5023B5FC7AAA}" destId="{984AC16A-6461-4067-A643-937D28B7EA52}" srcOrd="0" destOrd="0" presId="urn:microsoft.com/office/officeart/2005/8/layout/list1"/>
    <dgm:cxn modelId="{A33005A9-4195-4E3E-9D47-8368CB870ECF}" srcId="{C3EF1EE7-940C-4BE7-AD01-2340AAD51852}" destId="{CB206E40-7EF9-4B16-8644-7854CBF8E76E}" srcOrd="0" destOrd="0" parTransId="{1A087CBB-902C-406A-A667-DABF3A507CD9}" sibTransId="{6C0C8F0C-CAEF-4056-AA98-8457B347D83A}"/>
    <dgm:cxn modelId="{3C3AE104-5A6C-4FF2-9F7B-D5D15A329F15}" srcId="{CB206E40-7EF9-4B16-8644-7854CBF8E76E}" destId="{FF0CACE4-DAA0-436F-A433-14162CC69611}" srcOrd="4" destOrd="0" parTransId="{F4814FA0-BFA7-454B-99E0-85C51E99DC92}" sibTransId="{6321D1E6-E241-434A-A65D-EC7CB7AAA0A3}"/>
    <dgm:cxn modelId="{86801C8C-D16C-4740-A79F-AB8EE26CB946}" type="presOf" srcId="{E4C9DCE2-48CA-43EB-8696-7BD608B7A5DA}" destId="{984AC16A-6461-4067-A643-937D28B7EA52}" srcOrd="0" destOrd="3" presId="urn:microsoft.com/office/officeart/2005/8/layout/list1"/>
    <dgm:cxn modelId="{E6ECDE30-FAB2-4371-A10C-74F4FE18EAE9}" type="presOf" srcId="{FF0CACE4-DAA0-436F-A433-14162CC69611}" destId="{984AC16A-6461-4067-A643-937D28B7EA52}" srcOrd="0" destOrd="4" presId="urn:microsoft.com/office/officeart/2005/8/layout/list1"/>
    <dgm:cxn modelId="{CB52219D-A31B-4FEC-9EAF-B15BFD076E41}" type="presOf" srcId="{7F8BEA49-1B18-4635-9818-2E986ACE38ED}" destId="{984AC16A-6461-4067-A643-937D28B7EA52}" srcOrd="0" destOrd="2" presId="urn:microsoft.com/office/officeart/2005/8/layout/list1"/>
    <dgm:cxn modelId="{D48055D1-184E-4A4E-AD84-E09915830AA2}" type="presParOf" srcId="{EBB24213-F430-4800-AB26-EE0F3E96F964}" destId="{9016069C-84EB-4D5D-9261-8A268ABD89B8}" srcOrd="0" destOrd="0" presId="urn:microsoft.com/office/officeart/2005/8/layout/list1"/>
    <dgm:cxn modelId="{D99774DD-FE20-4B35-964A-F81BAB0404C6}" type="presParOf" srcId="{9016069C-84EB-4D5D-9261-8A268ABD89B8}" destId="{CBCF3555-43DE-4F80-A26D-0A9625B0DD2A}" srcOrd="0" destOrd="0" presId="urn:microsoft.com/office/officeart/2005/8/layout/list1"/>
    <dgm:cxn modelId="{9A69B5C0-AD65-4D6A-A73A-5FF3E383C9D8}" type="presParOf" srcId="{9016069C-84EB-4D5D-9261-8A268ABD89B8}" destId="{9827DF49-E367-4BFA-889D-52AFCE75F21D}" srcOrd="1" destOrd="0" presId="urn:microsoft.com/office/officeart/2005/8/layout/list1"/>
    <dgm:cxn modelId="{B9BFFE03-0C4C-4DA0-8876-6B0EAC4D3C5F}" type="presParOf" srcId="{EBB24213-F430-4800-AB26-EE0F3E96F964}" destId="{B4886BDF-D6AD-49AF-91FA-CD29FE67759A}" srcOrd="1" destOrd="0" presId="urn:microsoft.com/office/officeart/2005/8/layout/list1"/>
    <dgm:cxn modelId="{3F32243B-E464-4946-87A2-9368734E5622}" type="presParOf" srcId="{EBB24213-F430-4800-AB26-EE0F3E96F964}" destId="{984AC16A-6461-4067-A643-937D28B7EA5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FCAF36-D83C-43B5-88E9-F0363B1E1304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E0B5E61-BF0A-4FD2-A9F8-2131E1307F23}">
      <dgm:prSet phldrT="[Text]"/>
      <dgm:spPr/>
      <dgm:t>
        <a:bodyPr/>
        <a:lstStyle/>
        <a:p>
          <a:r>
            <a:rPr lang="en-US" b="1" dirty="0" smtClean="0"/>
            <a:t>Job changes and promotions</a:t>
          </a:r>
          <a:endParaRPr lang="en-US" b="1" dirty="0"/>
        </a:p>
      </dgm:t>
    </dgm:pt>
    <dgm:pt modelId="{BEED5F44-B0D7-4547-ADEC-337D7983D0C7}" type="parTrans" cxnId="{8AB38163-76A6-4071-A8FC-A87856E4EC7A}">
      <dgm:prSet/>
      <dgm:spPr/>
      <dgm:t>
        <a:bodyPr/>
        <a:lstStyle/>
        <a:p>
          <a:endParaRPr lang="en-US" b="1"/>
        </a:p>
      </dgm:t>
    </dgm:pt>
    <dgm:pt modelId="{22AD8492-943F-4898-8BDB-29A85834B691}" type="sibTrans" cxnId="{8AB38163-76A6-4071-A8FC-A87856E4EC7A}">
      <dgm:prSet/>
      <dgm:spPr/>
      <dgm:t>
        <a:bodyPr/>
        <a:lstStyle/>
        <a:p>
          <a:endParaRPr lang="en-US" b="1"/>
        </a:p>
      </dgm:t>
    </dgm:pt>
    <dgm:pt modelId="{6AB3C740-D90E-433D-A3ED-45406D663497}">
      <dgm:prSet phldrT="[Text]"/>
      <dgm:spPr/>
      <dgm:t>
        <a:bodyPr/>
        <a:lstStyle/>
        <a:p>
          <a:r>
            <a:rPr lang="en-US" b="1" dirty="0" smtClean="0"/>
            <a:t>New schools</a:t>
          </a:r>
          <a:endParaRPr lang="en-US" b="1" dirty="0"/>
        </a:p>
      </dgm:t>
    </dgm:pt>
    <dgm:pt modelId="{1D8ECC85-3A03-48AD-A6A4-7B0C18A6B69F}" type="parTrans" cxnId="{BEF00456-E56F-4F72-A5EB-AEAB4EE2B0C6}">
      <dgm:prSet/>
      <dgm:spPr/>
      <dgm:t>
        <a:bodyPr/>
        <a:lstStyle/>
        <a:p>
          <a:endParaRPr lang="en-US" b="1"/>
        </a:p>
      </dgm:t>
    </dgm:pt>
    <dgm:pt modelId="{3DD7FCFE-D166-49A9-B3CA-A7947C228637}" type="sibTrans" cxnId="{BEF00456-E56F-4F72-A5EB-AEAB4EE2B0C6}">
      <dgm:prSet/>
      <dgm:spPr/>
      <dgm:t>
        <a:bodyPr/>
        <a:lstStyle/>
        <a:p>
          <a:endParaRPr lang="en-US" b="1"/>
        </a:p>
      </dgm:t>
    </dgm:pt>
    <dgm:pt modelId="{DB58729E-A250-4BAB-8B81-54CE162D8AFF}">
      <dgm:prSet phldrT="[Text]"/>
      <dgm:spPr/>
      <dgm:t>
        <a:bodyPr/>
        <a:lstStyle/>
        <a:p>
          <a:r>
            <a:rPr lang="en-US" b="1" smtClean="0"/>
            <a:t>Changes in health</a:t>
          </a:r>
          <a:endParaRPr lang="en-US" b="1" dirty="0"/>
        </a:p>
      </dgm:t>
    </dgm:pt>
    <dgm:pt modelId="{BB4BDD8B-CA8C-45CB-AA09-259B6F53AC79}" type="parTrans" cxnId="{8D91D8DE-9546-4D20-9D5A-594D11C35A3E}">
      <dgm:prSet/>
      <dgm:spPr/>
      <dgm:t>
        <a:bodyPr/>
        <a:lstStyle/>
        <a:p>
          <a:endParaRPr lang="en-US" b="1"/>
        </a:p>
      </dgm:t>
    </dgm:pt>
    <dgm:pt modelId="{8D6E3112-A374-45DD-A859-3EC306E85B38}" type="sibTrans" cxnId="{8D91D8DE-9546-4D20-9D5A-594D11C35A3E}">
      <dgm:prSet/>
      <dgm:spPr/>
      <dgm:t>
        <a:bodyPr/>
        <a:lstStyle/>
        <a:p>
          <a:endParaRPr lang="en-US" b="1"/>
        </a:p>
      </dgm:t>
    </dgm:pt>
    <dgm:pt modelId="{4FB98B64-7480-428F-BA8A-D5E94D1B811E}">
      <dgm:prSet phldrT="[Text]"/>
      <dgm:spPr/>
      <dgm:t>
        <a:bodyPr/>
        <a:lstStyle/>
        <a:p>
          <a:r>
            <a:rPr lang="en-US" b="1" smtClean="0"/>
            <a:t>Birth or adoption</a:t>
          </a:r>
          <a:endParaRPr lang="en-US" b="1" dirty="0"/>
        </a:p>
      </dgm:t>
    </dgm:pt>
    <dgm:pt modelId="{74DBEBF0-E3F3-4516-B536-D64453B1227B}" type="parTrans" cxnId="{C6B9AC08-3130-4BA0-B4F7-39DA099EB697}">
      <dgm:prSet/>
      <dgm:spPr/>
      <dgm:t>
        <a:bodyPr/>
        <a:lstStyle/>
        <a:p>
          <a:endParaRPr lang="en-US" b="1"/>
        </a:p>
      </dgm:t>
    </dgm:pt>
    <dgm:pt modelId="{7E095072-3A14-4A6E-9483-B06391FEB8D4}" type="sibTrans" cxnId="{C6B9AC08-3130-4BA0-B4F7-39DA099EB697}">
      <dgm:prSet/>
      <dgm:spPr/>
      <dgm:t>
        <a:bodyPr/>
        <a:lstStyle/>
        <a:p>
          <a:endParaRPr lang="en-US" b="1"/>
        </a:p>
      </dgm:t>
    </dgm:pt>
    <dgm:pt modelId="{FC109810-C76D-409E-85D9-28E764AFF022}">
      <dgm:prSet phldrT="[Text]"/>
      <dgm:spPr/>
      <dgm:t>
        <a:bodyPr/>
        <a:lstStyle/>
        <a:p>
          <a:r>
            <a:rPr lang="en-US" b="1" smtClean="0"/>
            <a:t>Moves</a:t>
          </a:r>
          <a:endParaRPr lang="en-US" b="1" dirty="0"/>
        </a:p>
      </dgm:t>
    </dgm:pt>
    <dgm:pt modelId="{B11D07AA-F652-4D26-A088-62A99056D9C8}" type="parTrans" cxnId="{82E7EAA7-CB44-42DD-83E2-F177C0A7E117}">
      <dgm:prSet/>
      <dgm:spPr/>
      <dgm:t>
        <a:bodyPr/>
        <a:lstStyle/>
        <a:p>
          <a:endParaRPr lang="en-US" b="1"/>
        </a:p>
      </dgm:t>
    </dgm:pt>
    <dgm:pt modelId="{995C54CE-A964-4FB5-881B-F7429DAE780E}" type="sibTrans" cxnId="{82E7EAA7-CB44-42DD-83E2-F177C0A7E117}">
      <dgm:prSet/>
      <dgm:spPr/>
      <dgm:t>
        <a:bodyPr/>
        <a:lstStyle/>
        <a:p>
          <a:endParaRPr lang="en-US" b="1"/>
        </a:p>
      </dgm:t>
    </dgm:pt>
    <dgm:pt modelId="{8CE984E0-8993-4A8C-8892-E23B98D74DBF}">
      <dgm:prSet phldrT="[Text]"/>
      <dgm:spPr/>
      <dgm:t>
        <a:bodyPr/>
        <a:lstStyle/>
        <a:p>
          <a:r>
            <a:rPr lang="en-US" b="1" dirty="0" smtClean="0"/>
            <a:t>Marriage or divorce</a:t>
          </a:r>
          <a:endParaRPr lang="en-US" b="1" dirty="0"/>
        </a:p>
      </dgm:t>
    </dgm:pt>
    <dgm:pt modelId="{27768B41-860A-41BB-9407-4BF451C7F290}" type="parTrans" cxnId="{1480D369-424F-491C-B53C-A9008945B278}">
      <dgm:prSet/>
      <dgm:spPr/>
      <dgm:t>
        <a:bodyPr/>
        <a:lstStyle/>
        <a:p>
          <a:endParaRPr lang="en-US" b="1"/>
        </a:p>
      </dgm:t>
    </dgm:pt>
    <dgm:pt modelId="{41C2963E-712C-4637-8171-C0E40BF3E88D}" type="sibTrans" cxnId="{1480D369-424F-491C-B53C-A9008945B278}">
      <dgm:prSet/>
      <dgm:spPr/>
      <dgm:t>
        <a:bodyPr/>
        <a:lstStyle/>
        <a:p>
          <a:endParaRPr lang="en-US" b="1"/>
        </a:p>
      </dgm:t>
    </dgm:pt>
    <dgm:pt modelId="{3294B446-CBC4-4B92-B109-4D30E2CC5F99}">
      <dgm:prSet phldrT="[Text]"/>
      <dgm:spPr/>
      <dgm:t>
        <a:bodyPr/>
        <a:lstStyle/>
        <a:p>
          <a:r>
            <a:rPr lang="en-US" b="1" dirty="0" smtClean="0"/>
            <a:t>Death of a family member</a:t>
          </a:r>
          <a:endParaRPr lang="en-US" b="1" dirty="0"/>
        </a:p>
      </dgm:t>
    </dgm:pt>
    <dgm:pt modelId="{80A13FC9-0BB4-4150-8658-556AC97C4E96}" type="parTrans" cxnId="{3F584E4F-F1FF-4800-B5D9-DC623F12CC45}">
      <dgm:prSet/>
      <dgm:spPr/>
      <dgm:t>
        <a:bodyPr/>
        <a:lstStyle/>
        <a:p>
          <a:endParaRPr lang="en-US" b="1"/>
        </a:p>
      </dgm:t>
    </dgm:pt>
    <dgm:pt modelId="{00996780-A6E2-4248-A15D-EEABFAA19F1D}" type="sibTrans" cxnId="{3F584E4F-F1FF-4800-B5D9-DC623F12CC45}">
      <dgm:prSet/>
      <dgm:spPr/>
      <dgm:t>
        <a:bodyPr/>
        <a:lstStyle/>
        <a:p>
          <a:endParaRPr lang="en-US" b="1"/>
        </a:p>
      </dgm:t>
    </dgm:pt>
    <dgm:pt modelId="{28DFE286-E9A7-4990-B60F-A6CE0B068291}" type="pres">
      <dgm:prSet presAssocID="{5BFCAF36-D83C-43B5-88E9-F0363B1E13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4820A82-542C-44C2-961C-7C346B0F886C}" type="pres">
      <dgm:prSet presAssocID="{5BFCAF36-D83C-43B5-88E9-F0363B1E1304}" presName="Name1" presStyleCnt="0"/>
      <dgm:spPr/>
    </dgm:pt>
    <dgm:pt modelId="{C099DCF6-C026-40A0-B0CB-B4CC8620ABE9}" type="pres">
      <dgm:prSet presAssocID="{5BFCAF36-D83C-43B5-88E9-F0363B1E1304}" presName="cycle" presStyleCnt="0"/>
      <dgm:spPr/>
    </dgm:pt>
    <dgm:pt modelId="{0E413790-283B-43B6-ACAB-5040D92E8487}" type="pres">
      <dgm:prSet presAssocID="{5BFCAF36-D83C-43B5-88E9-F0363B1E1304}" presName="srcNode" presStyleLbl="node1" presStyleIdx="0" presStyleCnt="7"/>
      <dgm:spPr/>
    </dgm:pt>
    <dgm:pt modelId="{7716D1B8-8611-426B-A350-14FB8626CDED}" type="pres">
      <dgm:prSet presAssocID="{5BFCAF36-D83C-43B5-88E9-F0363B1E1304}" presName="conn" presStyleLbl="parChTrans1D2" presStyleIdx="0" presStyleCnt="1"/>
      <dgm:spPr/>
      <dgm:t>
        <a:bodyPr/>
        <a:lstStyle/>
        <a:p>
          <a:endParaRPr lang="en-US"/>
        </a:p>
      </dgm:t>
    </dgm:pt>
    <dgm:pt modelId="{82FA74D8-8519-48ED-B740-D0608E23CC8D}" type="pres">
      <dgm:prSet presAssocID="{5BFCAF36-D83C-43B5-88E9-F0363B1E1304}" presName="extraNode" presStyleLbl="node1" presStyleIdx="0" presStyleCnt="7"/>
      <dgm:spPr/>
    </dgm:pt>
    <dgm:pt modelId="{484C06E2-FC95-4593-84A8-E5F382510367}" type="pres">
      <dgm:prSet presAssocID="{5BFCAF36-D83C-43B5-88E9-F0363B1E1304}" presName="dstNode" presStyleLbl="node1" presStyleIdx="0" presStyleCnt="7"/>
      <dgm:spPr/>
    </dgm:pt>
    <dgm:pt modelId="{34E53178-873B-43BE-A40E-4662E0754AF3}" type="pres">
      <dgm:prSet presAssocID="{6E0B5E61-BF0A-4FD2-A9F8-2131E1307F2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6D8B65-E572-4B3D-8760-A0A9407D1D2B}" type="pres">
      <dgm:prSet presAssocID="{6E0B5E61-BF0A-4FD2-A9F8-2131E1307F23}" presName="accent_1" presStyleCnt="0"/>
      <dgm:spPr/>
    </dgm:pt>
    <dgm:pt modelId="{08D36731-F1B5-4FA9-9FF2-ED468AEE4B3B}" type="pres">
      <dgm:prSet presAssocID="{6E0B5E61-BF0A-4FD2-A9F8-2131E1307F23}" presName="accentRepeatNode" presStyleLbl="solidFgAcc1" presStyleIdx="0" presStyleCnt="7"/>
      <dgm:spPr/>
    </dgm:pt>
    <dgm:pt modelId="{780FF389-FD30-449B-AD74-31E41601C730}" type="pres">
      <dgm:prSet presAssocID="{6AB3C740-D90E-433D-A3ED-45406D66349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247F7-3FB2-428C-9CEB-8D73CA08DF35}" type="pres">
      <dgm:prSet presAssocID="{6AB3C740-D90E-433D-A3ED-45406D663497}" presName="accent_2" presStyleCnt="0"/>
      <dgm:spPr/>
    </dgm:pt>
    <dgm:pt modelId="{ED2BCA22-FF33-42E9-8B3D-E86993A356B1}" type="pres">
      <dgm:prSet presAssocID="{6AB3C740-D90E-433D-A3ED-45406D663497}" presName="accentRepeatNode" presStyleLbl="solidFgAcc1" presStyleIdx="1" presStyleCnt="7"/>
      <dgm:spPr/>
    </dgm:pt>
    <dgm:pt modelId="{AEB4A9A8-7D7F-4E65-82F7-DA993B9E844D}" type="pres">
      <dgm:prSet presAssocID="{DB58729E-A250-4BAB-8B81-54CE162D8AFF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B5F2F9-9A7B-46DF-B734-1F845967F4BF}" type="pres">
      <dgm:prSet presAssocID="{DB58729E-A250-4BAB-8B81-54CE162D8AFF}" presName="accent_3" presStyleCnt="0"/>
      <dgm:spPr/>
    </dgm:pt>
    <dgm:pt modelId="{D08DDEFF-B745-4897-9FF7-A2EED61350DD}" type="pres">
      <dgm:prSet presAssocID="{DB58729E-A250-4BAB-8B81-54CE162D8AFF}" presName="accentRepeatNode" presStyleLbl="solidFgAcc1" presStyleIdx="2" presStyleCnt="7"/>
      <dgm:spPr/>
    </dgm:pt>
    <dgm:pt modelId="{E2958D71-3CB2-4AE2-AD72-79C8F19A1BB1}" type="pres">
      <dgm:prSet presAssocID="{4FB98B64-7480-428F-BA8A-D5E94D1B811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419ABF-31CD-441A-A899-9F2111C7BA00}" type="pres">
      <dgm:prSet presAssocID="{4FB98B64-7480-428F-BA8A-D5E94D1B811E}" presName="accent_4" presStyleCnt="0"/>
      <dgm:spPr/>
    </dgm:pt>
    <dgm:pt modelId="{83F372B7-93A7-4766-9362-486FDF5B6915}" type="pres">
      <dgm:prSet presAssocID="{4FB98B64-7480-428F-BA8A-D5E94D1B811E}" presName="accentRepeatNode" presStyleLbl="solidFgAcc1" presStyleIdx="3" presStyleCnt="7"/>
      <dgm:spPr/>
    </dgm:pt>
    <dgm:pt modelId="{6349EE52-281D-4BAC-851B-93733A008FC1}" type="pres">
      <dgm:prSet presAssocID="{FC109810-C76D-409E-85D9-28E764AFF02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56DB96-4AE4-49AB-94EB-C8475BB657DD}" type="pres">
      <dgm:prSet presAssocID="{FC109810-C76D-409E-85D9-28E764AFF022}" presName="accent_5" presStyleCnt="0"/>
      <dgm:spPr/>
    </dgm:pt>
    <dgm:pt modelId="{21768C73-8D6A-45D9-8F59-612FA3FB8634}" type="pres">
      <dgm:prSet presAssocID="{FC109810-C76D-409E-85D9-28E764AFF022}" presName="accentRepeatNode" presStyleLbl="solidFgAcc1" presStyleIdx="4" presStyleCnt="7"/>
      <dgm:spPr/>
    </dgm:pt>
    <dgm:pt modelId="{1A24F8B1-E827-438B-8965-CEBEB387F0D3}" type="pres">
      <dgm:prSet presAssocID="{8CE984E0-8993-4A8C-8892-E23B98D74DB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EC031-2859-422E-8554-C1F011F28969}" type="pres">
      <dgm:prSet presAssocID="{8CE984E0-8993-4A8C-8892-E23B98D74DBF}" presName="accent_6" presStyleCnt="0"/>
      <dgm:spPr/>
    </dgm:pt>
    <dgm:pt modelId="{43604EA0-6207-46B1-967C-F632D25DCD78}" type="pres">
      <dgm:prSet presAssocID="{8CE984E0-8993-4A8C-8892-E23B98D74DBF}" presName="accentRepeatNode" presStyleLbl="solidFgAcc1" presStyleIdx="5" presStyleCnt="7"/>
      <dgm:spPr/>
    </dgm:pt>
    <dgm:pt modelId="{A4C484B6-4175-471A-B905-E48E70EC4B15}" type="pres">
      <dgm:prSet presAssocID="{3294B446-CBC4-4B92-B109-4D30E2CC5F99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9E402-C636-4177-858B-25324EB83C35}" type="pres">
      <dgm:prSet presAssocID="{3294B446-CBC4-4B92-B109-4D30E2CC5F99}" presName="accent_7" presStyleCnt="0"/>
      <dgm:spPr/>
    </dgm:pt>
    <dgm:pt modelId="{6C36B665-180E-46AF-AE8E-C241DB480751}" type="pres">
      <dgm:prSet presAssocID="{3294B446-CBC4-4B92-B109-4D30E2CC5F99}" presName="accentRepeatNode" presStyleLbl="solidFgAcc1" presStyleIdx="6" presStyleCnt="7"/>
      <dgm:spPr/>
    </dgm:pt>
  </dgm:ptLst>
  <dgm:cxnLst>
    <dgm:cxn modelId="{54E76690-9680-45D0-AA5C-86A68C7D3F32}" type="presOf" srcId="{5BFCAF36-D83C-43B5-88E9-F0363B1E1304}" destId="{28DFE286-E9A7-4990-B60F-A6CE0B068291}" srcOrd="0" destOrd="0" presId="urn:microsoft.com/office/officeart/2008/layout/VerticalCurvedList"/>
    <dgm:cxn modelId="{BEF00456-E56F-4F72-A5EB-AEAB4EE2B0C6}" srcId="{5BFCAF36-D83C-43B5-88E9-F0363B1E1304}" destId="{6AB3C740-D90E-433D-A3ED-45406D663497}" srcOrd="1" destOrd="0" parTransId="{1D8ECC85-3A03-48AD-A6A4-7B0C18A6B69F}" sibTransId="{3DD7FCFE-D166-49A9-B3CA-A7947C228637}"/>
    <dgm:cxn modelId="{85280FBF-4CD9-40D3-9F55-749DC25F9843}" type="presOf" srcId="{DB58729E-A250-4BAB-8B81-54CE162D8AFF}" destId="{AEB4A9A8-7D7F-4E65-82F7-DA993B9E844D}" srcOrd="0" destOrd="0" presId="urn:microsoft.com/office/officeart/2008/layout/VerticalCurvedList"/>
    <dgm:cxn modelId="{8D91D8DE-9546-4D20-9D5A-594D11C35A3E}" srcId="{5BFCAF36-D83C-43B5-88E9-F0363B1E1304}" destId="{DB58729E-A250-4BAB-8B81-54CE162D8AFF}" srcOrd="2" destOrd="0" parTransId="{BB4BDD8B-CA8C-45CB-AA09-259B6F53AC79}" sibTransId="{8D6E3112-A374-45DD-A859-3EC306E85B38}"/>
    <dgm:cxn modelId="{1480D369-424F-491C-B53C-A9008945B278}" srcId="{5BFCAF36-D83C-43B5-88E9-F0363B1E1304}" destId="{8CE984E0-8993-4A8C-8892-E23B98D74DBF}" srcOrd="5" destOrd="0" parTransId="{27768B41-860A-41BB-9407-4BF451C7F290}" sibTransId="{41C2963E-712C-4637-8171-C0E40BF3E88D}"/>
    <dgm:cxn modelId="{911A6642-2E5F-4057-9082-A6F751613732}" type="presOf" srcId="{4FB98B64-7480-428F-BA8A-D5E94D1B811E}" destId="{E2958D71-3CB2-4AE2-AD72-79C8F19A1BB1}" srcOrd="0" destOrd="0" presId="urn:microsoft.com/office/officeart/2008/layout/VerticalCurvedList"/>
    <dgm:cxn modelId="{C9CADE3A-22FC-4947-9499-370AC972765E}" type="presOf" srcId="{22AD8492-943F-4898-8BDB-29A85834B691}" destId="{7716D1B8-8611-426B-A350-14FB8626CDED}" srcOrd="0" destOrd="0" presId="urn:microsoft.com/office/officeart/2008/layout/VerticalCurvedList"/>
    <dgm:cxn modelId="{C182FFC8-8F08-467D-89BA-2E0F70633556}" type="presOf" srcId="{FC109810-C76D-409E-85D9-28E764AFF022}" destId="{6349EE52-281D-4BAC-851B-93733A008FC1}" srcOrd="0" destOrd="0" presId="urn:microsoft.com/office/officeart/2008/layout/VerticalCurvedList"/>
    <dgm:cxn modelId="{3F584E4F-F1FF-4800-B5D9-DC623F12CC45}" srcId="{5BFCAF36-D83C-43B5-88E9-F0363B1E1304}" destId="{3294B446-CBC4-4B92-B109-4D30E2CC5F99}" srcOrd="6" destOrd="0" parTransId="{80A13FC9-0BB4-4150-8658-556AC97C4E96}" sibTransId="{00996780-A6E2-4248-A15D-EEABFAA19F1D}"/>
    <dgm:cxn modelId="{C6B9AC08-3130-4BA0-B4F7-39DA099EB697}" srcId="{5BFCAF36-D83C-43B5-88E9-F0363B1E1304}" destId="{4FB98B64-7480-428F-BA8A-D5E94D1B811E}" srcOrd="3" destOrd="0" parTransId="{74DBEBF0-E3F3-4516-B536-D64453B1227B}" sibTransId="{7E095072-3A14-4A6E-9483-B06391FEB8D4}"/>
    <dgm:cxn modelId="{AF82B01F-513C-4FEE-90E3-FA00AD0D74B9}" type="presOf" srcId="{8CE984E0-8993-4A8C-8892-E23B98D74DBF}" destId="{1A24F8B1-E827-438B-8965-CEBEB387F0D3}" srcOrd="0" destOrd="0" presId="urn:microsoft.com/office/officeart/2008/layout/VerticalCurvedList"/>
    <dgm:cxn modelId="{8AB38163-76A6-4071-A8FC-A87856E4EC7A}" srcId="{5BFCAF36-D83C-43B5-88E9-F0363B1E1304}" destId="{6E0B5E61-BF0A-4FD2-A9F8-2131E1307F23}" srcOrd="0" destOrd="0" parTransId="{BEED5F44-B0D7-4547-ADEC-337D7983D0C7}" sibTransId="{22AD8492-943F-4898-8BDB-29A85834B691}"/>
    <dgm:cxn modelId="{3CCC4714-C75D-4799-8975-2EE86D0EB647}" type="presOf" srcId="{6AB3C740-D90E-433D-A3ED-45406D663497}" destId="{780FF389-FD30-449B-AD74-31E41601C730}" srcOrd="0" destOrd="0" presId="urn:microsoft.com/office/officeart/2008/layout/VerticalCurvedList"/>
    <dgm:cxn modelId="{4DDC54A0-318B-4F31-A2CE-A744DEB2F322}" type="presOf" srcId="{3294B446-CBC4-4B92-B109-4D30E2CC5F99}" destId="{A4C484B6-4175-471A-B905-E48E70EC4B15}" srcOrd="0" destOrd="0" presId="urn:microsoft.com/office/officeart/2008/layout/VerticalCurvedList"/>
    <dgm:cxn modelId="{82E7EAA7-CB44-42DD-83E2-F177C0A7E117}" srcId="{5BFCAF36-D83C-43B5-88E9-F0363B1E1304}" destId="{FC109810-C76D-409E-85D9-28E764AFF022}" srcOrd="4" destOrd="0" parTransId="{B11D07AA-F652-4D26-A088-62A99056D9C8}" sibTransId="{995C54CE-A964-4FB5-881B-F7429DAE780E}"/>
    <dgm:cxn modelId="{061F6EE8-635A-4BE7-8419-8BA4DAB1CBE4}" type="presOf" srcId="{6E0B5E61-BF0A-4FD2-A9F8-2131E1307F23}" destId="{34E53178-873B-43BE-A40E-4662E0754AF3}" srcOrd="0" destOrd="0" presId="urn:microsoft.com/office/officeart/2008/layout/VerticalCurvedList"/>
    <dgm:cxn modelId="{BFD94C2B-2D37-4DC5-9309-F352C2353865}" type="presParOf" srcId="{28DFE286-E9A7-4990-B60F-A6CE0B068291}" destId="{34820A82-542C-44C2-961C-7C346B0F886C}" srcOrd="0" destOrd="0" presId="urn:microsoft.com/office/officeart/2008/layout/VerticalCurvedList"/>
    <dgm:cxn modelId="{18347052-F64D-4D51-A041-A460B8C4C898}" type="presParOf" srcId="{34820A82-542C-44C2-961C-7C346B0F886C}" destId="{C099DCF6-C026-40A0-B0CB-B4CC8620ABE9}" srcOrd="0" destOrd="0" presId="urn:microsoft.com/office/officeart/2008/layout/VerticalCurvedList"/>
    <dgm:cxn modelId="{DBED7C78-EF80-4D4A-8D25-451C3448A359}" type="presParOf" srcId="{C099DCF6-C026-40A0-B0CB-B4CC8620ABE9}" destId="{0E413790-283B-43B6-ACAB-5040D92E8487}" srcOrd="0" destOrd="0" presId="urn:microsoft.com/office/officeart/2008/layout/VerticalCurvedList"/>
    <dgm:cxn modelId="{EE984E93-3190-4E49-B561-6223AA63A3BF}" type="presParOf" srcId="{C099DCF6-C026-40A0-B0CB-B4CC8620ABE9}" destId="{7716D1B8-8611-426B-A350-14FB8626CDED}" srcOrd="1" destOrd="0" presId="urn:microsoft.com/office/officeart/2008/layout/VerticalCurvedList"/>
    <dgm:cxn modelId="{C3668427-9323-4042-8BB8-F94A10B03B0E}" type="presParOf" srcId="{C099DCF6-C026-40A0-B0CB-B4CC8620ABE9}" destId="{82FA74D8-8519-48ED-B740-D0608E23CC8D}" srcOrd="2" destOrd="0" presId="urn:microsoft.com/office/officeart/2008/layout/VerticalCurvedList"/>
    <dgm:cxn modelId="{239A8750-EB3B-442E-B0F5-1BC4E8246332}" type="presParOf" srcId="{C099DCF6-C026-40A0-B0CB-B4CC8620ABE9}" destId="{484C06E2-FC95-4593-84A8-E5F382510367}" srcOrd="3" destOrd="0" presId="urn:microsoft.com/office/officeart/2008/layout/VerticalCurvedList"/>
    <dgm:cxn modelId="{7EC2729F-45A7-4CED-A9B1-86D45AEAD018}" type="presParOf" srcId="{34820A82-542C-44C2-961C-7C346B0F886C}" destId="{34E53178-873B-43BE-A40E-4662E0754AF3}" srcOrd="1" destOrd="0" presId="urn:microsoft.com/office/officeart/2008/layout/VerticalCurvedList"/>
    <dgm:cxn modelId="{CFB69FD5-9D63-4FD8-81B1-B09A6BA2AEA4}" type="presParOf" srcId="{34820A82-542C-44C2-961C-7C346B0F886C}" destId="{5F6D8B65-E572-4B3D-8760-A0A9407D1D2B}" srcOrd="2" destOrd="0" presId="urn:microsoft.com/office/officeart/2008/layout/VerticalCurvedList"/>
    <dgm:cxn modelId="{86FADDB0-7675-4B37-9F26-FED2A534F9F7}" type="presParOf" srcId="{5F6D8B65-E572-4B3D-8760-A0A9407D1D2B}" destId="{08D36731-F1B5-4FA9-9FF2-ED468AEE4B3B}" srcOrd="0" destOrd="0" presId="urn:microsoft.com/office/officeart/2008/layout/VerticalCurvedList"/>
    <dgm:cxn modelId="{4AFBED36-411F-448A-9656-15F6F06DAC6D}" type="presParOf" srcId="{34820A82-542C-44C2-961C-7C346B0F886C}" destId="{780FF389-FD30-449B-AD74-31E41601C730}" srcOrd="3" destOrd="0" presId="urn:microsoft.com/office/officeart/2008/layout/VerticalCurvedList"/>
    <dgm:cxn modelId="{2B8006CE-AF51-439F-BD84-D2AEB59C2F83}" type="presParOf" srcId="{34820A82-542C-44C2-961C-7C346B0F886C}" destId="{9B6247F7-3FB2-428C-9CEB-8D73CA08DF35}" srcOrd="4" destOrd="0" presId="urn:microsoft.com/office/officeart/2008/layout/VerticalCurvedList"/>
    <dgm:cxn modelId="{EC83A1BF-7086-49A2-85EE-106F35C36C51}" type="presParOf" srcId="{9B6247F7-3FB2-428C-9CEB-8D73CA08DF35}" destId="{ED2BCA22-FF33-42E9-8B3D-E86993A356B1}" srcOrd="0" destOrd="0" presId="urn:microsoft.com/office/officeart/2008/layout/VerticalCurvedList"/>
    <dgm:cxn modelId="{71783342-2CCF-4720-A569-50772CBEA171}" type="presParOf" srcId="{34820A82-542C-44C2-961C-7C346B0F886C}" destId="{AEB4A9A8-7D7F-4E65-82F7-DA993B9E844D}" srcOrd="5" destOrd="0" presId="urn:microsoft.com/office/officeart/2008/layout/VerticalCurvedList"/>
    <dgm:cxn modelId="{AD5FFED9-9398-454B-9439-FC79FFA68BC8}" type="presParOf" srcId="{34820A82-542C-44C2-961C-7C346B0F886C}" destId="{3DB5F2F9-9A7B-46DF-B734-1F845967F4BF}" srcOrd="6" destOrd="0" presId="urn:microsoft.com/office/officeart/2008/layout/VerticalCurvedList"/>
    <dgm:cxn modelId="{BD8BA70D-7B0F-44D8-85AB-8A2A0A74A031}" type="presParOf" srcId="{3DB5F2F9-9A7B-46DF-B734-1F845967F4BF}" destId="{D08DDEFF-B745-4897-9FF7-A2EED61350DD}" srcOrd="0" destOrd="0" presId="urn:microsoft.com/office/officeart/2008/layout/VerticalCurvedList"/>
    <dgm:cxn modelId="{F3B5EFCF-3868-4F19-9AAB-847BF06A659F}" type="presParOf" srcId="{34820A82-542C-44C2-961C-7C346B0F886C}" destId="{E2958D71-3CB2-4AE2-AD72-79C8F19A1BB1}" srcOrd="7" destOrd="0" presId="urn:microsoft.com/office/officeart/2008/layout/VerticalCurvedList"/>
    <dgm:cxn modelId="{71AC568F-6B9D-4DEB-A952-C64821A20441}" type="presParOf" srcId="{34820A82-542C-44C2-961C-7C346B0F886C}" destId="{85419ABF-31CD-441A-A899-9F2111C7BA00}" srcOrd="8" destOrd="0" presId="urn:microsoft.com/office/officeart/2008/layout/VerticalCurvedList"/>
    <dgm:cxn modelId="{52943ADD-FA64-4614-8306-98F0B09A4A56}" type="presParOf" srcId="{85419ABF-31CD-441A-A899-9F2111C7BA00}" destId="{83F372B7-93A7-4766-9362-486FDF5B6915}" srcOrd="0" destOrd="0" presId="urn:microsoft.com/office/officeart/2008/layout/VerticalCurvedList"/>
    <dgm:cxn modelId="{F857CC4A-A6DF-4C39-9FD1-E1223684E17F}" type="presParOf" srcId="{34820A82-542C-44C2-961C-7C346B0F886C}" destId="{6349EE52-281D-4BAC-851B-93733A008FC1}" srcOrd="9" destOrd="0" presId="urn:microsoft.com/office/officeart/2008/layout/VerticalCurvedList"/>
    <dgm:cxn modelId="{FC1C11C5-E198-4CEE-94DE-C8F9DB065345}" type="presParOf" srcId="{34820A82-542C-44C2-961C-7C346B0F886C}" destId="{BF56DB96-4AE4-49AB-94EB-C8475BB657DD}" srcOrd="10" destOrd="0" presId="urn:microsoft.com/office/officeart/2008/layout/VerticalCurvedList"/>
    <dgm:cxn modelId="{7E6992AE-8D69-4ADD-B33F-DDD898EA1561}" type="presParOf" srcId="{BF56DB96-4AE4-49AB-94EB-C8475BB657DD}" destId="{21768C73-8D6A-45D9-8F59-612FA3FB8634}" srcOrd="0" destOrd="0" presId="urn:microsoft.com/office/officeart/2008/layout/VerticalCurvedList"/>
    <dgm:cxn modelId="{0D354C3D-A28C-41EA-8AB6-9F3B2C23A0B0}" type="presParOf" srcId="{34820A82-542C-44C2-961C-7C346B0F886C}" destId="{1A24F8B1-E827-438B-8965-CEBEB387F0D3}" srcOrd="11" destOrd="0" presId="urn:microsoft.com/office/officeart/2008/layout/VerticalCurvedList"/>
    <dgm:cxn modelId="{F0048E99-E8DE-4330-A0CB-BC4312ACBBA0}" type="presParOf" srcId="{34820A82-542C-44C2-961C-7C346B0F886C}" destId="{83DEC031-2859-422E-8554-C1F011F28969}" srcOrd="12" destOrd="0" presId="urn:microsoft.com/office/officeart/2008/layout/VerticalCurvedList"/>
    <dgm:cxn modelId="{EAD82573-C552-4E3F-83FD-08CEF21A24D8}" type="presParOf" srcId="{83DEC031-2859-422E-8554-C1F011F28969}" destId="{43604EA0-6207-46B1-967C-F632D25DCD78}" srcOrd="0" destOrd="0" presId="urn:microsoft.com/office/officeart/2008/layout/VerticalCurvedList"/>
    <dgm:cxn modelId="{73E4B16F-B0B1-4017-80FE-8CB824591E0F}" type="presParOf" srcId="{34820A82-542C-44C2-961C-7C346B0F886C}" destId="{A4C484B6-4175-471A-B905-E48E70EC4B15}" srcOrd="13" destOrd="0" presId="urn:microsoft.com/office/officeart/2008/layout/VerticalCurvedList"/>
    <dgm:cxn modelId="{C1322F15-1246-4D8E-9879-81E5F45D27CD}" type="presParOf" srcId="{34820A82-542C-44C2-961C-7C346B0F886C}" destId="{4C09E402-C636-4177-858B-25324EB83C35}" srcOrd="14" destOrd="0" presId="urn:microsoft.com/office/officeart/2008/layout/VerticalCurvedList"/>
    <dgm:cxn modelId="{D0941CAD-D826-4B2D-84C0-FC5CEAE9258E}" type="presParOf" srcId="{4C09E402-C636-4177-858B-25324EB83C35}" destId="{6C36B665-180E-46AF-AE8E-C241DB4807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44960FA-257D-4C3A-9335-B4B6E2554D26}" type="doc">
      <dgm:prSet loTypeId="urn:microsoft.com/office/officeart/2011/layout/Picture Frame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FBCBFCC-46A8-46C7-BBBC-26D21FE427A2}">
      <dgm:prSet phldrT="[Text]"/>
      <dgm:spPr/>
      <dgm:t>
        <a:bodyPr/>
        <a:lstStyle/>
        <a:p>
          <a:r>
            <a:rPr lang="en-US" dirty="0" smtClean="0"/>
            <a:t>Close friends</a:t>
          </a:r>
          <a:endParaRPr lang="en-US" dirty="0"/>
        </a:p>
      </dgm:t>
    </dgm:pt>
    <dgm:pt modelId="{371E3F50-2499-4EB8-9E75-2375E7E8E5A6}" type="parTrans" cxnId="{0D121EC2-FD95-4212-83A8-A362FBC628AB}">
      <dgm:prSet/>
      <dgm:spPr/>
      <dgm:t>
        <a:bodyPr/>
        <a:lstStyle/>
        <a:p>
          <a:endParaRPr lang="en-US"/>
        </a:p>
      </dgm:t>
    </dgm:pt>
    <dgm:pt modelId="{6B84CAE9-BB04-4F04-832D-5901A927260F}" type="sibTrans" cxnId="{0D121EC2-FD95-4212-83A8-A362FBC628AB}">
      <dgm:prSet/>
      <dgm:spPr/>
      <dgm:t>
        <a:bodyPr/>
        <a:lstStyle/>
        <a:p>
          <a:endParaRPr lang="en-US"/>
        </a:p>
      </dgm:t>
    </dgm:pt>
    <dgm:pt modelId="{7A3FC5D4-7677-40CB-A0D2-D0BCAF84AB35}">
      <dgm:prSet phldrT="[Text]"/>
      <dgm:spPr/>
      <dgm:t>
        <a:bodyPr/>
        <a:lstStyle/>
        <a:p>
          <a:r>
            <a:rPr lang="en-US" dirty="0" smtClean="0"/>
            <a:t>Casual friends</a:t>
          </a:r>
          <a:endParaRPr lang="en-US" dirty="0"/>
        </a:p>
      </dgm:t>
    </dgm:pt>
    <dgm:pt modelId="{4EE1466F-78A4-435A-9DA8-57D814F71308}" type="parTrans" cxnId="{3EE89865-387F-451E-8B9B-B387AD89FA4E}">
      <dgm:prSet/>
      <dgm:spPr/>
      <dgm:t>
        <a:bodyPr/>
        <a:lstStyle/>
        <a:p>
          <a:endParaRPr lang="en-US"/>
        </a:p>
      </dgm:t>
    </dgm:pt>
    <dgm:pt modelId="{0CC59165-A769-4E05-BCE6-C47A628A9CC2}" type="sibTrans" cxnId="{3EE89865-387F-451E-8B9B-B387AD89FA4E}">
      <dgm:prSet/>
      <dgm:spPr/>
      <dgm:t>
        <a:bodyPr/>
        <a:lstStyle/>
        <a:p>
          <a:endParaRPr lang="en-US"/>
        </a:p>
      </dgm:t>
    </dgm:pt>
    <dgm:pt modelId="{442229C8-5024-4012-97FF-1B5581E3BDFD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Acquaintances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A6B7B24C-5C04-4053-A939-A927D76F52CA}" type="parTrans" cxnId="{9E30F4C3-ECE6-4AE3-83F5-F0EB91C0DD51}">
      <dgm:prSet/>
      <dgm:spPr/>
      <dgm:t>
        <a:bodyPr/>
        <a:lstStyle/>
        <a:p>
          <a:endParaRPr lang="en-US"/>
        </a:p>
      </dgm:t>
    </dgm:pt>
    <dgm:pt modelId="{CA287270-3626-4B49-83B2-D2F0FD7536E8}" type="sibTrans" cxnId="{9E30F4C3-ECE6-4AE3-83F5-F0EB91C0DD51}">
      <dgm:prSet/>
      <dgm:spPr/>
      <dgm:t>
        <a:bodyPr/>
        <a:lstStyle/>
        <a:p>
          <a:endParaRPr lang="en-US"/>
        </a:p>
      </dgm:t>
    </dgm:pt>
    <dgm:pt modelId="{90A92BA9-37A3-4FA8-AB01-90DBA8B94088}">
      <dgm:prSet phldrT="[Text]"/>
      <dgm:spPr/>
      <dgm:t>
        <a:bodyPr/>
        <a:lstStyle/>
        <a:p>
          <a:r>
            <a:rPr lang="en-US" b="1" dirty="0" smtClean="0">
              <a:solidFill>
                <a:schemeClr val="accent5">
                  <a:lumMod val="75000"/>
                </a:schemeClr>
              </a:solidFill>
            </a:rPr>
            <a:t>Virtual friends</a:t>
          </a:r>
          <a:endParaRPr lang="en-US" b="1" dirty="0">
            <a:solidFill>
              <a:schemeClr val="accent5">
                <a:lumMod val="75000"/>
              </a:schemeClr>
            </a:solidFill>
          </a:endParaRPr>
        </a:p>
      </dgm:t>
    </dgm:pt>
    <dgm:pt modelId="{71ACAA72-AED1-4191-BFBA-1CA709446F59}" type="parTrans" cxnId="{5EC782F2-8DD5-4594-A7D5-AB5E6E14322D}">
      <dgm:prSet/>
      <dgm:spPr/>
      <dgm:t>
        <a:bodyPr/>
        <a:lstStyle/>
        <a:p>
          <a:endParaRPr lang="en-US"/>
        </a:p>
      </dgm:t>
    </dgm:pt>
    <dgm:pt modelId="{3EC1D426-7C21-4B89-BE73-440375ED2287}" type="sibTrans" cxnId="{5EC782F2-8DD5-4594-A7D5-AB5E6E14322D}">
      <dgm:prSet/>
      <dgm:spPr/>
      <dgm:t>
        <a:bodyPr/>
        <a:lstStyle/>
        <a:p>
          <a:endParaRPr lang="en-US"/>
        </a:p>
      </dgm:t>
    </dgm:pt>
    <dgm:pt modelId="{301B4964-BB63-44D3-816F-4F679C89B2FD}" type="pres">
      <dgm:prSet presAssocID="{244960FA-257D-4C3A-9335-B4B6E2554D2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9A971A8-0F22-4AE8-A3F3-802E5DCEC3B9}" type="pres">
      <dgm:prSet presAssocID="{7FBCBFCC-46A8-46C7-BBBC-26D21FE427A2}" presName="composite" presStyleCnt="0"/>
      <dgm:spPr/>
    </dgm:pt>
    <dgm:pt modelId="{5CEA6E92-6913-4324-B365-30CA0F30D052}" type="pres">
      <dgm:prSet presAssocID="{7FBCBFCC-46A8-46C7-BBBC-26D21FE427A2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70B8EA-58CC-46DC-859E-301D82B16B29}" type="pres">
      <dgm:prSet presAssocID="{7FBCBFCC-46A8-46C7-BBBC-26D21FE427A2}" presName="Accent1" presStyleLbl="parChTrans1D1" presStyleIdx="0" presStyleCnt="4"/>
      <dgm:spPr/>
    </dgm:pt>
    <dgm:pt modelId="{959ACAF1-1B87-43D9-9ABB-1F360A7996EA}" type="pres">
      <dgm:prSet presAssocID="{7FBCBFCC-46A8-46C7-BBBC-26D21FE427A2}" presName="Image" presStyleLbl="align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2365262-6BB9-4236-B5CD-849D960FF99F}" type="pres">
      <dgm:prSet presAssocID="{6B84CAE9-BB04-4F04-832D-5901A927260F}" presName="sibTrans" presStyleCnt="0"/>
      <dgm:spPr/>
    </dgm:pt>
    <dgm:pt modelId="{C0F0E85F-4339-4010-8BF6-39BCC3EE2021}" type="pres">
      <dgm:prSet presAssocID="{7A3FC5D4-7677-40CB-A0D2-D0BCAF84AB35}" presName="composite" presStyleCnt="0"/>
      <dgm:spPr/>
    </dgm:pt>
    <dgm:pt modelId="{EE5EF48D-E110-4994-BCA3-9231A512070D}" type="pres">
      <dgm:prSet presAssocID="{7A3FC5D4-7677-40CB-A0D2-D0BCAF84AB35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9F526-E0F3-421F-BA5C-4E571923DFA4}" type="pres">
      <dgm:prSet presAssocID="{7A3FC5D4-7677-40CB-A0D2-D0BCAF84AB35}" presName="Accent1" presStyleLbl="parChTrans1D1" presStyleIdx="1" presStyleCnt="4"/>
      <dgm:spPr/>
    </dgm:pt>
    <dgm:pt modelId="{92E39F7F-45D6-48F6-8B77-18A1E84165D6}" type="pres">
      <dgm:prSet presAssocID="{7A3FC5D4-7677-40CB-A0D2-D0BCAF84AB35}" presName="Image" presStyleLbl="align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C6807DD-2895-483A-B136-96D43DA2271C}" type="pres">
      <dgm:prSet presAssocID="{0CC59165-A769-4E05-BCE6-C47A628A9CC2}" presName="sibTrans" presStyleCnt="0"/>
      <dgm:spPr/>
    </dgm:pt>
    <dgm:pt modelId="{708682D6-A78B-4FCB-A72D-19203EE7736C}" type="pres">
      <dgm:prSet presAssocID="{442229C8-5024-4012-97FF-1B5581E3BDFD}" presName="composite" presStyleCnt="0"/>
      <dgm:spPr/>
    </dgm:pt>
    <dgm:pt modelId="{61CEF9CD-7A24-4B91-85B9-BB763B9A1519}" type="pres">
      <dgm:prSet presAssocID="{442229C8-5024-4012-97FF-1B5581E3BDFD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58099-EB6A-4735-AD20-DDED15A50A99}" type="pres">
      <dgm:prSet presAssocID="{442229C8-5024-4012-97FF-1B5581E3BDFD}" presName="Accent1" presStyleLbl="parChTrans1D1" presStyleIdx="2" presStyleCnt="4"/>
      <dgm:spPr/>
    </dgm:pt>
    <dgm:pt modelId="{D88A3839-7628-4C62-90AB-46EB4A26E6B9}" type="pres">
      <dgm:prSet presAssocID="{442229C8-5024-4012-97FF-1B5581E3BDFD}" presName="Image" presStyleLbl="align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10E5D54-31BE-4693-AA14-EA2098B0B664}" type="pres">
      <dgm:prSet presAssocID="{CA287270-3626-4B49-83B2-D2F0FD7536E8}" presName="sibTrans" presStyleCnt="0"/>
      <dgm:spPr/>
    </dgm:pt>
    <dgm:pt modelId="{C833C85D-58D8-4E7A-B16A-96D726083C10}" type="pres">
      <dgm:prSet presAssocID="{90A92BA9-37A3-4FA8-AB01-90DBA8B94088}" presName="composite" presStyleCnt="0"/>
      <dgm:spPr/>
    </dgm:pt>
    <dgm:pt modelId="{54588061-B21A-4A51-9B4B-D6BDFDA18548}" type="pres">
      <dgm:prSet presAssocID="{90A92BA9-37A3-4FA8-AB01-90DBA8B94088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F30D0-0791-424D-A8F5-97E3270258B5}" type="pres">
      <dgm:prSet presAssocID="{90A92BA9-37A3-4FA8-AB01-90DBA8B94088}" presName="Accent1" presStyleLbl="parChTrans1D1" presStyleIdx="3" presStyleCnt="4"/>
      <dgm:spPr/>
    </dgm:pt>
    <dgm:pt modelId="{EE86DE53-A16C-4161-8C76-8AF5849AAFA5}" type="pres">
      <dgm:prSet presAssocID="{90A92BA9-37A3-4FA8-AB01-90DBA8B94088}" presName="Image" presStyleLbl="align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9EFD6B6-679D-4FBB-A6A8-B94C72E89E33}" type="presOf" srcId="{7FBCBFCC-46A8-46C7-BBBC-26D21FE427A2}" destId="{5CEA6E92-6913-4324-B365-30CA0F30D052}" srcOrd="0" destOrd="0" presId="urn:microsoft.com/office/officeart/2011/layout/Picture Frame"/>
    <dgm:cxn modelId="{D0619EB5-783B-4346-A411-A080CF2AB62A}" type="presOf" srcId="{7A3FC5D4-7677-40CB-A0D2-D0BCAF84AB35}" destId="{EE5EF48D-E110-4994-BCA3-9231A512070D}" srcOrd="0" destOrd="0" presId="urn:microsoft.com/office/officeart/2011/layout/Picture Frame"/>
    <dgm:cxn modelId="{9E30F4C3-ECE6-4AE3-83F5-F0EB91C0DD51}" srcId="{244960FA-257D-4C3A-9335-B4B6E2554D26}" destId="{442229C8-5024-4012-97FF-1B5581E3BDFD}" srcOrd="2" destOrd="0" parTransId="{A6B7B24C-5C04-4053-A939-A927D76F52CA}" sibTransId="{CA287270-3626-4B49-83B2-D2F0FD7536E8}"/>
    <dgm:cxn modelId="{3EE89865-387F-451E-8B9B-B387AD89FA4E}" srcId="{244960FA-257D-4C3A-9335-B4B6E2554D26}" destId="{7A3FC5D4-7677-40CB-A0D2-D0BCAF84AB35}" srcOrd="1" destOrd="0" parTransId="{4EE1466F-78A4-435A-9DA8-57D814F71308}" sibTransId="{0CC59165-A769-4E05-BCE6-C47A628A9CC2}"/>
    <dgm:cxn modelId="{0D121EC2-FD95-4212-83A8-A362FBC628AB}" srcId="{244960FA-257D-4C3A-9335-B4B6E2554D26}" destId="{7FBCBFCC-46A8-46C7-BBBC-26D21FE427A2}" srcOrd="0" destOrd="0" parTransId="{371E3F50-2499-4EB8-9E75-2375E7E8E5A6}" sibTransId="{6B84CAE9-BB04-4F04-832D-5901A927260F}"/>
    <dgm:cxn modelId="{CAD9EFD5-25E1-442D-BBE0-DE65D0BDC4BC}" type="presOf" srcId="{442229C8-5024-4012-97FF-1B5581E3BDFD}" destId="{61CEF9CD-7A24-4B91-85B9-BB763B9A1519}" srcOrd="0" destOrd="0" presId="urn:microsoft.com/office/officeart/2011/layout/Picture Frame"/>
    <dgm:cxn modelId="{131EA883-4E24-4F60-ADB5-946F49919BD3}" type="presOf" srcId="{90A92BA9-37A3-4FA8-AB01-90DBA8B94088}" destId="{54588061-B21A-4A51-9B4B-D6BDFDA18548}" srcOrd="0" destOrd="0" presId="urn:microsoft.com/office/officeart/2011/layout/Picture Frame"/>
    <dgm:cxn modelId="{5EC782F2-8DD5-4594-A7D5-AB5E6E14322D}" srcId="{244960FA-257D-4C3A-9335-B4B6E2554D26}" destId="{90A92BA9-37A3-4FA8-AB01-90DBA8B94088}" srcOrd="3" destOrd="0" parTransId="{71ACAA72-AED1-4191-BFBA-1CA709446F59}" sibTransId="{3EC1D426-7C21-4B89-BE73-440375ED2287}"/>
    <dgm:cxn modelId="{0078F47C-54FF-4B30-B020-A2041F3B398D}" type="presOf" srcId="{244960FA-257D-4C3A-9335-B4B6E2554D26}" destId="{301B4964-BB63-44D3-816F-4F679C89B2FD}" srcOrd="0" destOrd="0" presId="urn:microsoft.com/office/officeart/2011/layout/Picture Frame"/>
    <dgm:cxn modelId="{545A57F5-1670-4451-9133-0BF72423D7F9}" type="presParOf" srcId="{301B4964-BB63-44D3-816F-4F679C89B2FD}" destId="{E9A971A8-0F22-4AE8-A3F3-802E5DCEC3B9}" srcOrd="0" destOrd="0" presId="urn:microsoft.com/office/officeart/2011/layout/Picture Frame"/>
    <dgm:cxn modelId="{96404585-47CB-4DC3-84AC-CD26497A4C20}" type="presParOf" srcId="{E9A971A8-0F22-4AE8-A3F3-802E5DCEC3B9}" destId="{5CEA6E92-6913-4324-B365-30CA0F30D052}" srcOrd="0" destOrd="0" presId="urn:microsoft.com/office/officeart/2011/layout/Picture Frame"/>
    <dgm:cxn modelId="{E2099A8C-31C5-4494-B966-AB780F11759A}" type="presParOf" srcId="{E9A971A8-0F22-4AE8-A3F3-802E5DCEC3B9}" destId="{5F70B8EA-58CC-46DC-859E-301D82B16B29}" srcOrd="1" destOrd="0" presId="urn:microsoft.com/office/officeart/2011/layout/Picture Frame"/>
    <dgm:cxn modelId="{539F2F1C-F88C-4701-90BC-63D2F47AAB58}" type="presParOf" srcId="{E9A971A8-0F22-4AE8-A3F3-802E5DCEC3B9}" destId="{959ACAF1-1B87-43D9-9ABB-1F360A7996EA}" srcOrd="2" destOrd="0" presId="urn:microsoft.com/office/officeart/2011/layout/Picture Frame"/>
    <dgm:cxn modelId="{DCDFB884-AE33-4D69-9D8E-6D5F47DCBB90}" type="presParOf" srcId="{301B4964-BB63-44D3-816F-4F679C89B2FD}" destId="{A2365262-6BB9-4236-B5CD-849D960FF99F}" srcOrd="1" destOrd="0" presId="urn:microsoft.com/office/officeart/2011/layout/Picture Frame"/>
    <dgm:cxn modelId="{19D1D3BD-CD5A-4AAB-8135-C12518F98092}" type="presParOf" srcId="{301B4964-BB63-44D3-816F-4F679C89B2FD}" destId="{C0F0E85F-4339-4010-8BF6-39BCC3EE2021}" srcOrd="2" destOrd="0" presId="urn:microsoft.com/office/officeart/2011/layout/Picture Frame"/>
    <dgm:cxn modelId="{0132B902-A151-40E0-B3E9-1C2A13913651}" type="presParOf" srcId="{C0F0E85F-4339-4010-8BF6-39BCC3EE2021}" destId="{EE5EF48D-E110-4994-BCA3-9231A512070D}" srcOrd="0" destOrd="0" presId="urn:microsoft.com/office/officeart/2011/layout/Picture Frame"/>
    <dgm:cxn modelId="{3F51565D-F998-4048-B51E-F9DC5BD9E672}" type="presParOf" srcId="{C0F0E85F-4339-4010-8BF6-39BCC3EE2021}" destId="{B679F526-E0F3-421F-BA5C-4E571923DFA4}" srcOrd="1" destOrd="0" presId="urn:microsoft.com/office/officeart/2011/layout/Picture Frame"/>
    <dgm:cxn modelId="{9FF176B7-3E57-4B0D-BD55-0B3C8650F6F2}" type="presParOf" srcId="{C0F0E85F-4339-4010-8BF6-39BCC3EE2021}" destId="{92E39F7F-45D6-48F6-8B77-18A1E84165D6}" srcOrd="2" destOrd="0" presId="urn:microsoft.com/office/officeart/2011/layout/Picture Frame"/>
    <dgm:cxn modelId="{CF08480A-3E24-49CC-B4BF-0A54AB1B2261}" type="presParOf" srcId="{301B4964-BB63-44D3-816F-4F679C89B2FD}" destId="{BC6807DD-2895-483A-B136-96D43DA2271C}" srcOrd="3" destOrd="0" presId="urn:microsoft.com/office/officeart/2011/layout/Picture Frame"/>
    <dgm:cxn modelId="{49965263-F507-4165-B13B-16BEC1D511CB}" type="presParOf" srcId="{301B4964-BB63-44D3-816F-4F679C89B2FD}" destId="{708682D6-A78B-4FCB-A72D-19203EE7736C}" srcOrd="4" destOrd="0" presId="urn:microsoft.com/office/officeart/2011/layout/Picture Frame"/>
    <dgm:cxn modelId="{3A165A17-8FD4-4194-ADF8-33708D967129}" type="presParOf" srcId="{708682D6-A78B-4FCB-A72D-19203EE7736C}" destId="{61CEF9CD-7A24-4B91-85B9-BB763B9A1519}" srcOrd="0" destOrd="0" presId="urn:microsoft.com/office/officeart/2011/layout/Picture Frame"/>
    <dgm:cxn modelId="{2AD66112-2EB3-416C-8B52-275384AB05DE}" type="presParOf" srcId="{708682D6-A78B-4FCB-A72D-19203EE7736C}" destId="{69458099-EB6A-4735-AD20-DDED15A50A99}" srcOrd="1" destOrd="0" presId="urn:microsoft.com/office/officeart/2011/layout/Picture Frame"/>
    <dgm:cxn modelId="{21599D3A-FC34-43AE-A4F4-CB18E0EC7745}" type="presParOf" srcId="{708682D6-A78B-4FCB-A72D-19203EE7736C}" destId="{D88A3839-7628-4C62-90AB-46EB4A26E6B9}" srcOrd="2" destOrd="0" presId="urn:microsoft.com/office/officeart/2011/layout/Picture Frame"/>
    <dgm:cxn modelId="{6F760BDB-B22A-498E-988E-08BD4E512CC7}" type="presParOf" srcId="{301B4964-BB63-44D3-816F-4F679C89B2FD}" destId="{610E5D54-31BE-4693-AA14-EA2098B0B664}" srcOrd="5" destOrd="0" presId="urn:microsoft.com/office/officeart/2011/layout/Picture Frame"/>
    <dgm:cxn modelId="{EE71BE31-54CD-4004-B2A4-B02DF10C778A}" type="presParOf" srcId="{301B4964-BB63-44D3-816F-4F679C89B2FD}" destId="{C833C85D-58D8-4E7A-B16A-96D726083C10}" srcOrd="6" destOrd="0" presId="urn:microsoft.com/office/officeart/2011/layout/Picture Frame"/>
    <dgm:cxn modelId="{38B30EF5-CBE1-4E86-B191-6B402551F268}" type="presParOf" srcId="{C833C85D-58D8-4E7A-B16A-96D726083C10}" destId="{54588061-B21A-4A51-9B4B-D6BDFDA18548}" srcOrd="0" destOrd="0" presId="urn:microsoft.com/office/officeart/2011/layout/Picture Frame"/>
    <dgm:cxn modelId="{D485E1FC-E529-461E-8733-9A1E057BAD0C}" type="presParOf" srcId="{C833C85D-58D8-4E7A-B16A-96D726083C10}" destId="{177F30D0-0791-424D-A8F5-97E3270258B5}" srcOrd="1" destOrd="0" presId="urn:microsoft.com/office/officeart/2011/layout/Picture Frame"/>
    <dgm:cxn modelId="{451A1AEB-05EF-47C9-B42D-8855E8DEC423}" type="presParOf" srcId="{C833C85D-58D8-4E7A-B16A-96D726083C10}" destId="{EE86DE53-A16C-4161-8C76-8AF5849AAFA5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CB24B-F73D-437C-B210-126C517C2C46}">
      <dsp:nvSpPr>
        <dsp:cNvPr id="0" name=""/>
        <dsp:cNvSpPr/>
      </dsp:nvSpPr>
      <dsp:spPr>
        <a:xfrm>
          <a:off x="975075" y="770542"/>
          <a:ext cx="7106211" cy="3672447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830C3-6C9E-435F-92F7-66EADF02B270}">
      <dsp:nvSpPr>
        <dsp:cNvPr id="0" name=""/>
        <dsp:cNvSpPr/>
      </dsp:nvSpPr>
      <dsp:spPr>
        <a:xfrm>
          <a:off x="1187444" y="1200039"/>
          <a:ext cx="3299896" cy="3141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 a </a:t>
          </a:r>
          <a:r>
            <a:rPr lang="en-US" sz="2400" b="1" kern="1200" dirty="0" smtClean="0"/>
            <a:t>healthy </a:t>
          </a:r>
          <a:r>
            <a:rPr lang="en-US" sz="2400" b="0" kern="1200" dirty="0" smtClean="0"/>
            <a:t>relationship, you should feel</a:t>
          </a: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safe and secure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loved and valued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free to be yourself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acknowledged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understood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confident</a:t>
          </a:r>
          <a:endParaRPr lang="en-US" sz="2200" kern="1200" dirty="0"/>
        </a:p>
      </dsp:txBody>
      <dsp:txXfrm>
        <a:off x="1187444" y="1200039"/>
        <a:ext cx="3299896" cy="3141733"/>
      </dsp:txXfrm>
    </dsp:sp>
    <dsp:sp modelId="{70CAA298-7EDA-4043-A1B3-3CA1C15C38AA}">
      <dsp:nvSpPr>
        <dsp:cNvPr id="0" name=""/>
        <dsp:cNvSpPr/>
      </dsp:nvSpPr>
      <dsp:spPr>
        <a:xfrm>
          <a:off x="4560853" y="1200039"/>
          <a:ext cx="3299896" cy="3141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 an </a:t>
          </a:r>
          <a:r>
            <a:rPr lang="en-US" sz="2400" b="1" kern="1200" dirty="0" smtClean="0"/>
            <a:t>unhealthy </a:t>
          </a:r>
          <a:r>
            <a:rPr lang="en-US" sz="2400" b="0" kern="1200" dirty="0" smtClean="0"/>
            <a:t>relationship, you may feel</a:t>
          </a:r>
          <a:endParaRPr lang="en-US" sz="24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anxious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angry or resentful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sad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pressured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used or ignored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unsafe</a:t>
          </a:r>
          <a:endParaRPr lang="en-US" sz="2200" kern="1200" dirty="0"/>
        </a:p>
      </dsp:txBody>
      <dsp:txXfrm>
        <a:off x="4560853" y="1200039"/>
        <a:ext cx="3299896" cy="3141733"/>
      </dsp:txXfrm>
    </dsp:sp>
    <dsp:sp modelId="{08A8829D-4A4E-468D-81AA-3B2A10AE59C4}">
      <dsp:nvSpPr>
        <dsp:cNvPr id="0" name=""/>
        <dsp:cNvSpPr/>
      </dsp:nvSpPr>
      <dsp:spPr>
        <a:xfrm>
          <a:off x="239949" y="35604"/>
          <a:ext cx="1388570" cy="1388570"/>
        </a:xfrm>
        <a:prstGeom prst="sun">
          <a:avLst/>
        </a:prstGeom>
        <a:solidFill>
          <a:srgbClr val="FFC000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A98AE-BE2F-49BE-A379-11BE851E2E8D}">
      <dsp:nvSpPr>
        <dsp:cNvPr id="0" name=""/>
        <dsp:cNvSpPr/>
      </dsp:nvSpPr>
      <dsp:spPr>
        <a:xfrm>
          <a:off x="7062279" y="66612"/>
          <a:ext cx="1384571" cy="1384570"/>
        </a:xfrm>
        <a:prstGeom prst="noSmoking">
          <a:avLst/>
        </a:prstGeom>
        <a:solidFill>
          <a:schemeClr val="accent2"/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82B50-C44A-4295-AB22-2C6EEBFE7CD0}">
      <dsp:nvSpPr>
        <dsp:cNvPr id="0" name=""/>
        <dsp:cNvSpPr/>
      </dsp:nvSpPr>
      <dsp:spPr>
        <a:xfrm>
          <a:off x="4528181" y="1206757"/>
          <a:ext cx="816" cy="3000657"/>
        </a:xfrm>
        <a:prstGeom prst="line">
          <a:avLst/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9D301-6A96-4959-A513-51AF3709CCF9}">
      <dsp:nvSpPr>
        <dsp:cNvPr id="0" name=""/>
        <dsp:cNvSpPr/>
      </dsp:nvSpPr>
      <dsp:spPr>
        <a:xfrm>
          <a:off x="0" y="25969"/>
          <a:ext cx="6704076" cy="110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Tips for being a good friend</a:t>
          </a:r>
          <a:endParaRPr lang="en-US" sz="2800" b="1" kern="1200" dirty="0"/>
        </a:p>
      </dsp:txBody>
      <dsp:txXfrm>
        <a:off x="0" y="25969"/>
        <a:ext cx="6704076" cy="734601"/>
      </dsp:txXfrm>
    </dsp:sp>
    <dsp:sp modelId="{26963B41-64FE-411D-88D2-7DA07CC7EABF}">
      <dsp:nvSpPr>
        <dsp:cNvPr id="0" name=""/>
        <dsp:cNvSpPr/>
      </dsp:nvSpPr>
      <dsp:spPr>
        <a:xfrm>
          <a:off x="753667" y="760571"/>
          <a:ext cx="6704076" cy="340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Avoid interrupting or criticizing while your friends talk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Support and encourage your friends, and celebrate their successes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Do not gossip or spread rumors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Work to solve disagreements and problems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Express your feelings openly during conflicts and listen to your friend’s point of view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Apologize if you hurt your friend, and try to find ways to make it better</a:t>
          </a:r>
          <a:endParaRPr lang="en-US" sz="2100" kern="1200" dirty="0"/>
        </a:p>
      </dsp:txBody>
      <dsp:txXfrm>
        <a:off x="853308" y="860212"/>
        <a:ext cx="6504794" cy="32027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F3BB6-9DF1-42AF-A43B-2AB5388F867E}">
      <dsp:nvSpPr>
        <dsp:cNvPr id="0" name=""/>
        <dsp:cNvSpPr/>
      </dsp:nvSpPr>
      <dsp:spPr>
        <a:xfrm>
          <a:off x="3782" y="1305914"/>
          <a:ext cx="2532336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When someone pressures you do to something you are not comfortable with</a:t>
          </a:r>
          <a:endParaRPr lang="en-US" sz="2000" b="1" kern="1200" dirty="0"/>
        </a:p>
      </dsp:txBody>
      <dsp:txXfrm>
        <a:off x="3782" y="1305914"/>
        <a:ext cx="2532336" cy="1237500"/>
      </dsp:txXfrm>
    </dsp:sp>
    <dsp:sp modelId="{445C5521-C9D8-4C29-8415-5DF30FB1CB70}">
      <dsp:nvSpPr>
        <dsp:cNvPr id="0" name=""/>
        <dsp:cNvSpPr/>
      </dsp:nvSpPr>
      <dsp:spPr>
        <a:xfrm>
          <a:off x="2536118" y="184430"/>
          <a:ext cx="369153" cy="348046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ED8408-3A9C-4AC5-9660-6299B8A317F5}">
      <dsp:nvSpPr>
        <dsp:cNvPr id="0" name=""/>
        <dsp:cNvSpPr/>
      </dsp:nvSpPr>
      <dsp:spPr>
        <a:xfrm>
          <a:off x="3052933" y="184430"/>
          <a:ext cx="5020484" cy="348046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Focus on your own feelings and values and make decisions that reflect your core beliefs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Have the self-confidence to walk away from a situation or from people who make you uncomfortable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Choose friends who have values similar to yours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 other people when they resist peer pressure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Talk to a trusted adult about continued peer pressure over time</a:t>
          </a:r>
          <a:endParaRPr lang="en-US" sz="2000" kern="1200" dirty="0"/>
        </a:p>
      </dsp:txBody>
      <dsp:txXfrm>
        <a:off x="3052933" y="184430"/>
        <a:ext cx="5020484" cy="34804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446E0-1DFD-4B3F-8E57-261F70666DE0}">
      <dsp:nvSpPr>
        <dsp:cNvPr id="0" name=""/>
        <dsp:cNvSpPr/>
      </dsp:nvSpPr>
      <dsp:spPr>
        <a:xfrm>
          <a:off x="0" y="0"/>
          <a:ext cx="8686800" cy="3451121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Healthy dating relationships include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Both emotional and physical attraction and closeness, not simply sudden </a:t>
          </a:r>
          <a:r>
            <a:rPr lang="en-US" sz="1800" b="1" kern="1200" dirty="0" smtClean="0">
              <a:solidFill>
                <a:schemeClr val="accent5">
                  <a:lumMod val="75000"/>
                </a:schemeClr>
              </a:solidFill>
            </a:rPr>
            <a:t>infatuation</a:t>
          </a:r>
          <a:r>
            <a:rPr lang="en-US" sz="1800" b="1" kern="1200" dirty="0" smtClean="0"/>
            <a:t>- </a:t>
          </a:r>
          <a:r>
            <a:rPr lang="en-US" sz="1800" kern="1200" dirty="0" smtClean="0">
              <a:solidFill>
                <a:srgbClr val="00B050"/>
              </a:solidFill>
            </a:rPr>
            <a:t>intense romantic feelings for another person that develop suddenly and are usually based on physical attraction </a:t>
          </a:r>
          <a:endParaRPr lang="en-US" sz="1800" b="1" kern="1200" dirty="0">
            <a:solidFill>
              <a:srgbClr val="00B05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Individual personal values, beliefs, and self-esteem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Balance with other relationships and activities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Mutual honesty, respect, and open communication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Support for one another’s success, happiness, talents, interests, and goals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Feeling of safety for personal boundaries and well-being</a:t>
          </a:r>
          <a:endParaRPr lang="en-US" sz="1800" kern="1200" dirty="0"/>
        </a:p>
      </dsp:txBody>
      <dsp:txXfrm>
        <a:off x="2082472" y="0"/>
        <a:ext cx="6604327" cy="3451121"/>
      </dsp:txXfrm>
    </dsp:sp>
    <dsp:sp modelId="{3EAEDC4D-CE68-4A87-9734-6139EC6C5BE3}">
      <dsp:nvSpPr>
        <dsp:cNvPr id="0" name=""/>
        <dsp:cNvSpPr/>
      </dsp:nvSpPr>
      <dsp:spPr>
        <a:xfrm>
          <a:off x="345112" y="345112"/>
          <a:ext cx="1737360" cy="27608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CBED7-6B33-467C-A99D-140F3942BB90}">
      <dsp:nvSpPr>
        <dsp:cNvPr id="0" name=""/>
        <dsp:cNvSpPr/>
      </dsp:nvSpPr>
      <dsp:spPr>
        <a:xfrm>
          <a:off x="0" y="0"/>
          <a:ext cx="814111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0F566-6F21-496D-95E2-CC3957E17B1A}">
      <dsp:nvSpPr>
        <dsp:cNvPr id="0" name=""/>
        <dsp:cNvSpPr/>
      </dsp:nvSpPr>
      <dsp:spPr>
        <a:xfrm>
          <a:off x="0" y="0"/>
          <a:ext cx="1628222" cy="35396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Get to know the person before dating</a:t>
          </a:r>
          <a:br>
            <a:rPr lang="en-US" sz="2900" kern="1200" dirty="0" smtClean="0"/>
          </a:br>
          <a:r>
            <a:rPr lang="en-US" sz="2900" kern="1200" dirty="0" smtClean="0"/>
            <a:t/>
          </a:r>
          <a:br>
            <a:rPr lang="en-US" sz="2900" kern="1200" dirty="0" smtClean="0"/>
          </a:br>
          <a:r>
            <a:rPr lang="en-US" sz="2900" kern="1200" dirty="0" smtClean="0"/>
            <a:t/>
          </a:r>
          <a:br>
            <a:rPr lang="en-US" sz="2900" kern="1200" dirty="0" smtClean="0"/>
          </a:br>
          <a:endParaRPr lang="en-US" sz="2900" kern="1200" dirty="0"/>
        </a:p>
      </dsp:txBody>
      <dsp:txXfrm>
        <a:off x="0" y="0"/>
        <a:ext cx="1628222" cy="3539614"/>
      </dsp:txXfrm>
    </dsp:sp>
    <dsp:sp modelId="{B0F70F9A-95E4-493F-9BF0-6A7921369155}">
      <dsp:nvSpPr>
        <dsp:cNvPr id="0" name=""/>
        <dsp:cNvSpPr/>
      </dsp:nvSpPr>
      <dsp:spPr>
        <a:xfrm>
          <a:off x="1750338" y="55306"/>
          <a:ext cx="6390771" cy="110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Talk to this person at school, during an activity, or on the phone before going on a date to see if you share common interests</a:t>
          </a:r>
          <a:endParaRPr lang="en-US" sz="1900" kern="1200" dirty="0"/>
        </a:p>
      </dsp:txBody>
      <dsp:txXfrm>
        <a:off x="1750338" y="55306"/>
        <a:ext cx="6390771" cy="1106129"/>
      </dsp:txXfrm>
    </dsp:sp>
    <dsp:sp modelId="{0C435672-7FD8-486D-AFA8-5E3E9EF0D8A8}">
      <dsp:nvSpPr>
        <dsp:cNvPr id="0" name=""/>
        <dsp:cNvSpPr/>
      </dsp:nvSpPr>
      <dsp:spPr>
        <a:xfrm>
          <a:off x="1628222" y="1161435"/>
          <a:ext cx="651288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4A476-A54A-42BD-B642-F9C27D955DC0}">
      <dsp:nvSpPr>
        <dsp:cNvPr id="0" name=""/>
        <dsp:cNvSpPr/>
      </dsp:nvSpPr>
      <dsp:spPr>
        <a:xfrm>
          <a:off x="1750338" y="1216742"/>
          <a:ext cx="6390771" cy="110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accent5">
                  <a:lumMod val="75000"/>
                </a:schemeClr>
              </a:solidFill>
            </a:rPr>
            <a:t>Group dating</a:t>
          </a:r>
          <a:r>
            <a:rPr lang="en-US" sz="1900" b="1" kern="1200" dirty="0" smtClean="0"/>
            <a:t>- </a:t>
          </a:r>
          <a:r>
            <a:rPr lang="en-US" sz="1900" kern="1200" dirty="0" smtClean="0">
              <a:solidFill>
                <a:srgbClr val="00B050"/>
              </a:solidFill>
            </a:rPr>
            <a:t>going out with a group that includes the person one is interested in rather than dating as a couple</a:t>
          </a:r>
          <a:r>
            <a:rPr lang="en-US" sz="1900" kern="1200" dirty="0" smtClean="0"/>
            <a:t>,</a:t>
          </a:r>
          <a:r>
            <a:rPr lang="en-US" sz="1900" b="1" kern="1200" dirty="0" smtClean="0">
              <a:solidFill>
                <a:schemeClr val="accent5">
                  <a:lumMod val="75000"/>
                </a:schemeClr>
              </a:solidFill>
            </a:rPr>
            <a:t> </a:t>
          </a:r>
          <a:r>
            <a:rPr lang="en-US" sz="1900" kern="1200" dirty="0" smtClean="0"/>
            <a:t>is a low-stress method of getting to know a potential dating partner</a:t>
          </a:r>
          <a:endParaRPr lang="en-US" sz="1900" kern="1200" dirty="0"/>
        </a:p>
      </dsp:txBody>
      <dsp:txXfrm>
        <a:off x="1750338" y="1216742"/>
        <a:ext cx="6390771" cy="1106129"/>
      </dsp:txXfrm>
    </dsp:sp>
    <dsp:sp modelId="{D288AC88-9FAD-4DDD-B35A-7BEE5803E492}">
      <dsp:nvSpPr>
        <dsp:cNvPr id="0" name=""/>
        <dsp:cNvSpPr/>
      </dsp:nvSpPr>
      <dsp:spPr>
        <a:xfrm>
          <a:off x="1628222" y="2322871"/>
          <a:ext cx="651288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448EE-8038-42CA-8D8F-A5F6B9E8A6F3}">
      <dsp:nvSpPr>
        <dsp:cNvPr id="0" name=""/>
        <dsp:cNvSpPr/>
      </dsp:nvSpPr>
      <dsp:spPr>
        <a:xfrm>
          <a:off x="1750338" y="2378178"/>
          <a:ext cx="6390771" cy="11061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Plan activities that do not make you nervous, like seeing a movie, playing mini golf or bowling, or going to a school dance</a:t>
          </a:r>
          <a:endParaRPr lang="en-US" sz="1900" kern="1200" dirty="0"/>
        </a:p>
      </dsp:txBody>
      <dsp:txXfrm>
        <a:off x="1750338" y="2378178"/>
        <a:ext cx="6390771" cy="1106129"/>
      </dsp:txXfrm>
    </dsp:sp>
    <dsp:sp modelId="{4ECF8804-A7DD-4ED3-8015-7A33D82769CE}">
      <dsp:nvSpPr>
        <dsp:cNvPr id="0" name=""/>
        <dsp:cNvSpPr/>
      </dsp:nvSpPr>
      <dsp:spPr>
        <a:xfrm>
          <a:off x="1628222" y="3484307"/>
          <a:ext cx="651288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A8118-926F-47D7-8320-A0AA6F610304}">
      <dsp:nvSpPr>
        <dsp:cNvPr id="0" name=""/>
        <dsp:cNvSpPr/>
      </dsp:nvSpPr>
      <dsp:spPr>
        <a:xfrm>
          <a:off x="610790" y="2711"/>
          <a:ext cx="2332880" cy="1399728"/>
        </a:xfrm>
        <a:prstGeom prst="flowChartManualInpu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Honesty and trust</a:t>
          </a:r>
          <a:endParaRPr lang="en-US" sz="2400" b="0" kern="1200" dirty="0"/>
        </a:p>
      </dsp:txBody>
      <dsp:txXfrm>
        <a:off x="610790" y="282657"/>
        <a:ext cx="2332880" cy="1119782"/>
      </dsp:txXfrm>
    </dsp:sp>
    <dsp:sp modelId="{B6C390DB-C3B4-4A3A-A2EE-B3D4F673396F}">
      <dsp:nvSpPr>
        <dsp:cNvPr id="0" name=""/>
        <dsp:cNvSpPr/>
      </dsp:nvSpPr>
      <dsp:spPr>
        <a:xfrm>
          <a:off x="3176959" y="2711"/>
          <a:ext cx="2332880" cy="1399728"/>
        </a:xfrm>
        <a:prstGeom prst="flowChartManualInput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Mutual respect</a:t>
          </a:r>
          <a:endParaRPr lang="en-US" sz="2400" b="0" kern="1200" dirty="0"/>
        </a:p>
      </dsp:txBody>
      <dsp:txXfrm>
        <a:off x="3176959" y="282657"/>
        <a:ext cx="2332880" cy="1119782"/>
      </dsp:txXfrm>
    </dsp:sp>
    <dsp:sp modelId="{A19E2F17-8330-4DF7-BA7B-C6609C5B2471}">
      <dsp:nvSpPr>
        <dsp:cNvPr id="0" name=""/>
        <dsp:cNvSpPr/>
      </dsp:nvSpPr>
      <dsp:spPr>
        <a:xfrm>
          <a:off x="5743128" y="2711"/>
          <a:ext cx="2332880" cy="1399728"/>
        </a:xfrm>
        <a:prstGeom prst="flowChartManualInput">
          <a:avLst/>
        </a:prstGeom>
        <a:solidFill>
          <a:schemeClr val="accent4">
            <a:lumMod val="60000"/>
            <a:lumOff val="40000"/>
          </a:schemeClr>
        </a:solidFill>
        <a:ln w="381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Care and commitment</a:t>
          </a:r>
          <a:endParaRPr lang="en-US" sz="2400" b="0" kern="1200" dirty="0"/>
        </a:p>
      </dsp:txBody>
      <dsp:txXfrm>
        <a:off x="5743128" y="282657"/>
        <a:ext cx="2332880" cy="1119782"/>
      </dsp:txXfrm>
    </dsp:sp>
    <dsp:sp modelId="{8920AA33-6C0E-41CF-8A90-05D579E22E73}">
      <dsp:nvSpPr>
        <dsp:cNvPr id="0" name=""/>
        <dsp:cNvSpPr/>
      </dsp:nvSpPr>
      <dsp:spPr>
        <a:xfrm>
          <a:off x="610790" y="1635728"/>
          <a:ext cx="2332880" cy="1399728"/>
        </a:xfrm>
        <a:prstGeom prst="flowChartManualInput">
          <a:avLst/>
        </a:prstGeom>
        <a:solidFill>
          <a:schemeClr val="accent5">
            <a:lumMod val="60000"/>
            <a:lumOff val="40000"/>
          </a:schemeClr>
        </a:solidFill>
        <a:ln w="381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Emotional control</a:t>
          </a:r>
          <a:endParaRPr lang="en-US" sz="2400" b="0" kern="1200" dirty="0"/>
        </a:p>
      </dsp:txBody>
      <dsp:txXfrm>
        <a:off x="610790" y="1915674"/>
        <a:ext cx="2332880" cy="1119782"/>
      </dsp:txXfrm>
    </dsp:sp>
    <dsp:sp modelId="{ED792A2F-3DBA-440A-A303-2E06394F25DD}">
      <dsp:nvSpPr>
        <dsp:cNvPr id="0" name=""/>
        <dsp:cNvSpPr/>
      </dsp:nvSpPr>
      <dsp:spPr>
        <a:xfrm>
          <a:off x="3176959" y="1635728"/>
          <a:ext cx="2332880" cy="1399728"/>
        </a:xfrm>
        <a:prstGeom prst="flowChartManualInput">
          <a:avLst/>
        </a:prstGeom>
        <a:solidFill>
          <a:schemeClr val="accent6">
            <a:lumMod val="60000"/>
            <a:lumOff val="40000"/>
          </a:schemeClr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Understanding</a:t>
          </a:r>
          <a:endParaRPr lang="en-US" sz="2400" b="0" kern="1200" dirty="0"/>
        </a:p>
      </dsp:txBody>
      <dsp:txXfrm>
        <a:off x="3176959" y="1915674"/>
        <a:ext cx="2332880" cy="1119782"/>
      </dsp:txXfrm>
    </dsp:sp>
    <dsp:sp modelId="{C767A90D-945D-4A49-A31D-A8F25C2A9ED8}">
      <dsp:nvSpPr>
        <dsp:cNvPr id="0" name=""/>
        <dsp:cNvSpPr/>
      </dsp:nvSpPr>
      <dsp:spPr>
        <a:xfrm>
          <a:off x="5743128" y="1635728"/>
          <a:ext cx="2332880" cy="1399728"/>
        </a:xfrm>
        <a:prstGeom prst="flowChartManualInput">
          <a:avLst/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Good </a:t>
          </a: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interpersonal skills</a:t>
          </a:r>
          <a:r>
            <a:rPr lang="en-US" sz="1600" b="1" kern="1200" dirty="0" smtClean="0"/>
            <a:t>- </a:t>
          </a:r>
          <a:r>
            <a:rPr lang="en-US" sz="1600" kern="1200" dirty="0" smtClean="0">
              <a:solidFill>
                <a:srgbClr val="60E146"/>
              </a:solidFill>
            </a:rPr>
            <a:t>Abilities that help people communicate and relate in positive ways with others </a:t>
          </a:r>
          <a:endParaRPr lang="en-US" sz="1600" b="1" kern="1200" dirty="0">
            <a:solidFill>
              <a:srgbClr val="60E146"/>
            </a:solidFill>
          </a:endParaRPr>
        </a:p>
      </dsp:txBody>
      <dsp:txXfrm>
        <a:off x="5743128" y="1915674"/>
        <a:ext cx="2332880" cy="1119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C44F7-F4D9-45E9-A300-5E4134B6118B}">
      <dsp:nvSpPr>
        <dsp:cNvPr id="0" name=""/>
        <dsp:cNvSpPr/>
      </dsp:nvSpPr>
      <dsp:spPr>
        <a:xfrm>
          <a:off x="948645" y="1842"/>
          <a:ext cx="2888867" cy="917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Verbal communication</a:t>
          </a:r>
          <a:endParaRPr lang="en-US" sz="2800" b="1" kern="1200" dirty="0"/>
        </a:p>
      </dsp:txBody>
      <dsp:txXfrm>
        <a:off x="975510" y="28707"/>
        <a:ext cx="2835137" cy="863516"/>
      </dsp:txXfrm>
    </dsp:sp>
    <dsp:sp modelId="{F0352916-99D5-4A56-B366-3F6D35824231}">
      <dsp:nvSpPr>
        <dsp:cNvPr id="0" name=""/>
        <dsp:cNvSpPr/>
      </dsp:nvSpPr>
      <dsp:spPr>
        <a:xfrm>
          <a:off x="1237532" y="919089"/>
          <a:ext cx="288886" cy="687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934"/>
              </a:lnTo>
              <a:lnTo>
                <a:pt x="288886" y="68793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A125C-FEFB-4EA2-AB0A-BF9572394DE8}">
      <dsp:nvSpPr>
        <dsp:cNvPr id="0" name=""/>
        <dsp:cNvSpPr/>
      </dsp:nvSpPr>
      <dsp:spPr>
        <a:xfrm>
          <a:off x="1526419" y="1148400"/>
          <a:ext cx="2864244" cy="9172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In-person conversation</a:t>
          </a:r>
          <a:endParaRPr lang="en-US" sz="2100" kern="1200" dirty="0"/>
        </a:p>
      </dsp:txBody>
      <dsp:txXfrm>
        <a:off x="1553284" y="1175265"/>
        <a:ext cx="2810514" cy="863516"/>
      </dsp:txXfrm>
    </dsp:sp>
    <dsp:sp modelId="{29496237-B7FB-43F6-94D1-771A939357C4}">
      <dsp:nvSpPr>
        <dsp:cNvPr id="0" name=""/>
        <dsp:cNvSpPr/>
      </dsp:nvSpPr>
      <dsp:spPr>
        <a:xfrm>
          <a:off x="1237532" y="919089"/>
          <a:ext cx="288886" cy="1834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492"/>
              </a:lnTo>
              <a:lnTo>
                <a:pt x="288886" y="1834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17E52-C0C3-4F70-84E3-2BD7EFFEF90E}">
      <dsp:nvSpPr>
        <dsp:cNvPr id="0" name=""/>
        <dsp:cNvSpPr/>
      </dsp:nvSpPr>
      <dsp:spPr>
        <a:xfrm>
          <a:off x="1526419" y="2294958"/>
          <a:ext cx="2864244" cy="9172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Texting or phone calls</a:t>
          </a:r>
          <a:endParaRPr lang="en-US" sz="2100" kern="1200" dirty="0"/>
        </a:p>
      </dsp:txBody>
      <dsp:txXfrm>
        <a:off x="1553284" y="2321823"/>
        <a:ext cx="2810514" cy="863516"/>
      </dsp:txXfrm>
    </dsp:sp>
    <dsp:sp modelId="{63C377C7-3FD4-4C08-AC88-5D733B24782B}">
      <dsp:nvSpPr>
        <dsp:cNvPr id="0" name=""/>
        <dsp:cNvSpPr/>
      </dsp:nvSpPr>
      <dsp:spPr>
        <a:xfrm>
          <a:off x="1237532" y="919089"/>
          <a:ext cx="288886" cy="298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1050"/>
              </a:lnTo>
              <a:lnTo>
                <a:pt x="288886" y="298105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176F9F-4D46-4349-909E-1AB6F5FE1B31}">
      <dsp:nvSpPr>
        <dsp:cNvPr id="0" name=""/>
        <dsp:cNvSpPr/>
      </dsp:nvSpPr>
      <dsp:spPr>
        <a:xfrm>
          <a:off x="1526419" y="3441516"/>
          <a:ext cx="2864244" cy="9172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Social media and e-mail</a:t>
          </a:r>
          <a:endParaRPr lang="en-US" sz="2100" kern="1200" dirty="0"/>
        </a:p>
      </dsp:txBody>
      <dsp:txXfrm>
        <a:off x="1553284" y="3468381"/>
        <a:ext cx="2810514" cy="863516"/>
      </dsp:txXfrm>
    </dsp:sp>
    <dsp:sp modelId="{CCB698C1-7F18-4799-80D7-43348AE6F9A7}">
      <dsp:nvSpPr>
        <dsp:cNvPr id="0" name=""/>
        <dsp:cNvSpPr/>
      </dsp:nvSpPr>
      <dsp:spPr>
        <a:xfrm>
          <a:off x="4296136" y="1842"/>
          <a:ext cx="2888867" cy="917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Nonverbal communication</a:t>
          </a:r>
          <a:endParaRPr lang="en-US" sz="2800" b="1" kern="1200" dirty="0"/>
        </a:p>
      </dsp:txBody>
      <dsp:txXfrm>
        <a:off x="4323001" y="28707"/>
        <a:ext cx="2835137" cy="863516"/>
      </dsp:txXfrm>
    </dsp:sp>
    <dsp:sp modelId="{92F257CF-BB30-47C6-A4A2-883A58057CD1}">
      <dsp:nvSpPr>
        <dsp:cNvPr id="0" name=""/>
        <dsp:cNvSpPr/>
      </dsp:nvSpPr>
      <dsp:spPr>
        <a:xfrm>
          <a:off x="4585022" y="919089"/>
          <a:ext cx="288886" cy="687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7934"/>
              </a:lnTo>
              <a:lnTo>
                <a:pt x="288886" y="687934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57441-4322-4822-A61C-57D5B00403EE}">
      <dsp:nvSpPr>
        <dsp:cNvPr id="0" name=""/>
        <dsp:cNvSpPr/>
      </dsp:nvSpPr>
      <dsp:spPr>
        <a:xfrm>
          <a:off x="4873909" y="1148400"/>
          <a:ext cx="2864244" cy="9172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Eye contact, facial expressions, and posture</a:t>
          </a:r>
          <a:endParaRPr lang="en-US" sz="2100" kern="1200" dirty="0"/>
        </a:p>
      </dsp:txBody>
      <dsp:txXfrm>
        <a:off x="4900774" y="1175265"/>
        <a:ext cx="2810514" cy="863516"/>
      </dsp:txXfrm>
    </dsp:sp>
    <dsp:sp modelId="{75816833-F791-4591-90D4-09109B705CC8}">
      <dsp:nvSpPr>
        <dsp:cNvPr id="0" name=""/>
        <dsp:cNvSpPr/>
      </dsp:nvSpPr>
      <dsp:spPr>
        <a:xfrm>
          <a:off x="4585022" y="919089"/>
          <a:ext cx="288886" cy="1834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4492"/>
              </a:lnTo>
              <a:lnTo>
                <a:pt x="288886" y="183449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F121E-6D1F-4855-990D-122BF7D41965}">
      <dsp:nvSpPr>
        <dsp:cNvPr id="0" name=""/>
        <dsp:cNvSpPr/>
      </dsp:nvSpPr>
      <dsp:spPr>
        <a:xfrm>
          <a:off x="4873909" y="2294958"/>
          <a:ext cx="2864244" cy="9172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Gestures (nodding, moving hands)</a:t>
          </a:r>
          <a:endParaRPr lang="en-US" sz="2100" kern="1200" dirty="0"/>
        </a:p>
      </dsp:txBody>
      <dsp:txXfrm>
        <a:off x="4900774" y="2321823"/>
        <a:ext cx="2810514" cy="863516"/>
      </dsp:txXfrm>
    </dsp:sp>
    <dsp:sp modelId="{57D4C380-1A20-489D-B851-CA516105BDB3}">
      <dsp:nvSpPr>
        <dsp:cNvPr id="0" name=""/>
        <dsp:cNvSpPr/>
      </dsp:nvSpPr>
      <dsp:spPr>
        <a:xfrm>
          <a:off x="4585022" y="919089"/>
          <a:ext cx="288886" cy="2981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1050"/>
              </a:lnTo>
              <a:lnTo>
                <a:pt x="288886" y="298105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0B2D6-73F0-448E-8AB3-C5EAFB9FFDFB}">
      <dsp:nvSpPr>
        <dsp:cNvPr id="0" name=""/>
        <dsp:cNvSpPr/>
      </dsp:nvSpPr>
      <dsp:spPr>
        <a:xfrm>
          <a:off x="4873909" y="3441516"/>
          <a:ext cx="2864244" cy="917246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Tone, volume, and pitch of voice</a:t>
          </a:r>
          <a:endParaRPr lang="en-US" sz="2100" kern="1200" dirty="0"/>
        </a:p>
      </dsp:txBody>
      <dsp:txXfrm>
        <a:off x="4900774" y="3468381"/>
        <a:ext cx="2810514" cy="8635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68144-D36F-4EB3-8EE8-768A66A0D78D}">
      <dsp:nvSpPr>
        <dsp:cNvPr id="0" name=""/>
        <dsp:cNvSpPr/>
      </dsp:nvSpPr>
      <dsp:spPr>
        <a:xfrm>
          <a:off x="0" y="123826"/>
          <a:ext cx="2476499" cy="1744609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</a:t>
          </a:r>
          <a:r>
            <a:rPr lang="en-US" sz="1600" b="1" kern="1200" dirty="0" smtClean="0">
              <a:solidFill>
                <a:schemeClr val="accent5">
                  <a:lumMod val="75000"/>
                </a:schemeClr>
              </a:solidFill>
            </a:rPr>
            <a:t>active listening</a:t>
          </a:r>
          <a:r>
            <a:rPr lang="en-US" sz="1600" b="1" kern="1200" dirty="0" smtClean="0"/>
            <a:t>- </a:t>
          </a:r>
          <a:r>
            <a:rPr lang="en-US" sz="1600" kern="1200" dirty="0" smtClean="0">
              <a:solidFill>
                <a:srgbClr val="00B050"/>
              </a:solidFill>
            </a:rPr>
            <a:t>way of paying attention to spoken messages with the goal of understanding the message and the speaker’s feelings about it </a:t>
          </a:r>
          <a:r>
            <a:rPr lang="en-US" sz="1600" b="1" kern="1200" dirty="0" smtClean="0">
              <a:solidFill>
                <a:srgbClr val="00B050"/>
              </a:solidFill>
            </a:rPr>
            <a:t> </a:t>
          </a:r>
          <a:endParaRPr lang="en-US" sz="1600" kern="1200" dirty="0">
            <a:solidFill>
              <a:srgbClr val="00B050"/>
            </a:solidFill>
          </a:endParaRPr>
        </a:p>
      </dsp:txBody>
      <dsp:txXfrm>
        <a:off x="0" y="123826"/>
        <a:ext cx="2391334" cy="1744609"/>
      </dsp:txXfrm>
    </dsp:sp>
    <dsp:sp modelId="{EA89E402-2D0A-484B-8CBC-BF7B50149D7C}">
      <dsp:nvSpPr>
        <dsp:cNvPr id="0" name=""/>
        <dsp:cNvSpPr/>
      </dsp:nvSpPr>
      <dsp:spPr>
        <a:xfrm>
          <a:off x="2724149" y="123826"/>
          <a:ext cx="2476499" cy="1744609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Clearly express your preferences and feelings in an assertive way</a:t>
          </a:r>
          <a:endParaRPr lang="en-US" sz="1600" kern="1200" dirty="0"/>
        </a:p>
      </dsp:txBody>
      <dsp:txXfrm>
        <a:off x="2724149" y="123826"/>
        <a:ext cx="2391334" cy="1744609"/>
      </dsp:txXfrm>
    </dsp:sp>
    <dsp:sp modelId="{7DEB61E0-1030-43E4-8FC2-19AAB5360321}">
      <dsp:nvSpPr>
        <dsp:cNvPr id="0" name=""/>
        <dsp:cNvSpPr/>
      </dsp:nvSpPr>
      <dsp:spPr>
        <a:xfrm>
          <a:off x="5448299" y="123826"/>
          <a:ext cx="2476499" cy="1744609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assertive </a:t>
          </a:r>
          <a:br>
            <a:rPr lang="en-US" sz="1600" kern="1200" dirty="0" smtClean="0"/>
          </a:br>
          <a:r>
            <a:rPr lang="en-US" sz="1600" kern="1200" dirty="0" smtClean="0"/>
            <a:t>I-statements instead of aggressive </a:t>
          </a:r>
          <a:br>
            <a:rPr lang="en-US" sz="1600" kern="1200" dirty="0" smtClean="0"/>
          </a:br>
          <a:r>
            <a:rPr lang="en-US" sz="1600" kern="1200" dirty="0" smtClean="0"/>
            <a:t>you-statements</a:t>
          </a:r>
          <a:endParaRPr lang="en-US" sz="1600" kern="1200" dirty="0"/>
        </a:p>
      </dsp:txBody>
      <dsp:txXfrm>
        <a:off x="5448299" y="123826"/>
        <a:ext cx="2391334" cy="1744609"/>
      </dsp:txXfrm>
    </dsp:sp>
    <dsp:sp modelId="{51F5CDA7-5CAD-4A7F-80D1-B68F032DA08C}">
      <dsp:nvSpPr>
        <dsp:cNvPr id="0" name=""/>
        <dsp:cNvSpPr/>
      </dsp:nvSpPr>
      <dsp:spPr>
        <a:xfrm>
          <a:off x="1362074" y="2116086"/>
          <a:ext cx="2476499" cy="1744609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Be aware of your nonverbal cues like facial expressions and body language</a:t>
          </a:r>
        </a:p>
      </dsp:txBody>
      <dsp:txXfrm>
        <a:off x="1362074" y="2116086"/>
        <a:ext cx="2391334" cy="1744609"/>
      </dsp:txXfrm>
    </dsp:sp>
    <dsp:sp modelId="{3DABD92F-903B-4508-901C-B39A42DD6E50}">
      <dsp:nvSpPr>
        <dsp:cNvPr id="0" name=""/>
        <dsp:cNvSpPr/>
      </dsp:nvSpPr>
      <dsp:spPr>
        <a:xfrm>
          <a:off x="4086224" y="2116086"/>
          <a:ext cx="2476499" cy="1744609"/>
        </a:xfrm>
        <a:prstGeom prst="round1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Make sure that messages sent online are clear</a:t>
          </a:r>
          <a:endParaRPr lang="en-US" sz="1600" kern="1200" dirty="0" smtClean="0"/>
        </a:p>
      </dsp:txBody>
      <dsp:txXfrm>
        <a:off x="4086224" y="2116086"/>
        <a:ext cx="2391334" cy="17446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67D53-9F38-45AE-98FE-2A476AE953CC}">
      <dsp:nvSpPr>
        <dsp:cNvPr id="0" name=""/>
        <dsp:cNvSpPr/>
      </dsp:nvSpPr>
      <dsp:spPr>
        <a:xfrm>
          <a:off x="2268178" y="596224"/>
          <a:ext cx="484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420" y="45720"/>
              </a:lnTo>
            </a:path>
          </a:pathLst>
        </a:cu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7513" y="639368"/>
        <a:ext cx="25751" cy="5150"/>
      </dsp:txXfrm>
    </dsp:sp>
    <dsp:sp modelId="{A7705CCC-45E6-410D-8D0B-332BFE254F9A}">
      <dsp:nvSpPr>
        <dsp:cNvPr id="0" name=""/>
        <dsp:cNvSpPr/>
      </dsp:nvSpPr>
      <dsp:spPr>
        <a:xfrm>
          <a:off x="800" y="209622"/>
          <a:ext cx="2269178" cy="86464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Prepare</a:t>
          </a:r>
          <a:endParaRPr lang="en-US" sz="1900" kern="1200" dirty="0"/>
        </a:p>
      </dsp:txBody>
      <dsp:txXfrm>
        <a:off x="800" y="209622"/>
        <a:ext cx="2269178" cy="864642"/>
      </dsp:txXfrm>
    </dsp:sp>
    <dsp:sp modelId="{C7449A82-20E7-42C4-BED3-957240434FDB}">
      <dsp:nvSpPr>
        <dsp:cNvPr id="0" name=""/>
        <dsp:cNvSpPr/>
      </dsp:nvSpPr>
      <dsp:spPr>
        <a:xfrm>
          <a:off x="5052377" y="596224"/>
          <a:ext cx="484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420" y="45720"/>
              </a:lnTo>
            </a:path>
          </a:pathLst>
        </a:cu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1712" y="639368"/>
        <a:ext cx="25751" cy="5150"/>
      </dsp:txXfrm>
    </dsp:sp>
    <dsp:sp modelId="{18EBB823-110D-47BE-9150-FE0D9166EF7F}">
      <dsp:nvSpPr>
        <dsp:cNvPr id="0" name=""/>
        <dsp:cNvSpPr/>
      </dsp:nvSpPr>
      <dsp:spPr>
        <a:xfrm>
          <a:off x="2784999" y="209622"/>
          <a:ext cx="2269178" cy="86464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Keep calm</a:t>
          </a:r>
          <a:endParaRPr lang="en-US" sz="1900" kern="1200" dirty="0"/>
        </a:p>
      </dsp:txBody>
      <dsp:txXfrm>
        <a:off x="2784999" y="209622"/>
        <a:ext cx="2269178" cy="864642"/>
      </dsp:txXfrm>
    </dsp:sp>
    <dsp:sp modelId="{696295BF-ABF9-4942-A4B9-A5CD9563BB59}">
      <dsp:nvSpPr>
        <dsp:cNvPr id="0" name=""/>
        <dsp:cNvSpPr/>
      </dsp:nvSpPr>
      <dsp:spPr>
        <a:xfrm>
          <a:off x="1135389" y="1072465"/>
          <a:ext cx="5568397" cy="484420"/>
        </a:xfrm>
        <a:custGeom>
          <a:avLst/>
          <a:gdLst/>
          <a:ahLst/>
          <a:cxnLst/>
          <a:rect l="0" t="0" r="0" b="0"/>
          <a:pathLst>
            <a:path>
              <a:moveTo>
                <a:pt x="5568397" y="0"/>
              </a:moveTo>
              <a:lnTo>
                <a:pt x="5568397" y="259310"/>
              </a:lnTo>
              <a:lnTo>
                <a:pt x="0" y="259310"/>
              </a:lnTo>
              <a:lnTo>
                <a:pt x="0" y="484420"/>
              </a:lnTo>
            </a:path>
          </a:pathLst>
        </a:cu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79784" y="1312100"/>
        <a:ext cx="279608" cy="5150"/>
      </dsp:txXfrm>
    </dsp:sp>
    <dsp:sp modelId="{FD0624CC-02FA-4359-B975-440AB5DAC3A5}">
      <dsp:nvSpPr>
        <dsp:cNvPr id="0" name=""/>
        <dsp:cNvSpPr/>
      </dsp:nvSpPr>
      <dsp:spPr>
        <a:xfrm>
          <a:off x="5569198" y="209622"/>
          <a:ext cx="2269178" cy="86464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State your position</a:t>
          </a:r>
          <a:endParaRPr lang="en-US" sz="1900" kern="1200" dirty="0"/>
        </a:p>
      </dsp:txBody>
      <dsp:txXfrm>
        <a:off x="5569198" y="209622"/>
        <a:ext cx="2269178" cy="864642"/>
      </dsp:txXfrm>
    </dsp:sp>
    <dsp:sp modelId="{7F385DD3-3F3A-4D2A-A17C-F1605DED1249}">
      <dsp:nvSpPr>
        <dsp:cNvPr id="0" name=""/>
        <dsp:cNvSpPr/>
      </dsp:nvSpPr>
      <dsp:spPr>
        <a:xfrm>
          <a:off x="2268178" y="1975886"/>
          <a:ext cx="484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420" y="45720"/>
              </a:lnTo>
            </a:path>
          </a:pathLst>
        </a:cu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97513" y="2019031"/>
        <a:ext cx="25751" cy="5150"/>
      </dsp:txXfrm>
    </dsp:sp>
    <dsp:sp modelId="{B748479E-E756-4260-85B7-F480F9317442}">
      <dsp:nvSpPr>
        <dsp:cNvPr id="0" name=""/>
        <dsp:cNvSpPr/>
      </dsp:nvSpPr>
      <dsp:spPr>
        <a:xfrm>
          <a:off x="800" y="1589285"/>
          <a:ext cx="2269178" cy="86464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Listen to everyone’s perspective</a:t>
          </a:r>
          <a:endParaRPr lang="en-US" sz="1900" kern="1200" dirty="0"/>
        </a:p>
      </dsp:txBody>
      <dsp:txXfrm>
        <a:off x="800" y="1589285"/>
        <a:ext cx="2269178" cy="864642"/>
      </dsp:txXfrm>
    </dsp:sp>
    <dsp:sp modelId="{18F56D4D-E134-4E6E-887E-9D83FC887582}">
      <dsp:nvSpPr>
        <dsp:cNvPr id="0" name=""/>
        <dsp:cNvSpPr/>
      </dsp:nvSpPr>
      <dsp:spPr>
        <a:xfrm>
          <a:off x="5052377" y="1975886"/>
          <a:ext cx="4844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420" y="45720"/>
              </a:lnTo>
            </a:path>
          </a:pathLst>
        </a:custGeom>
        <a:noFill/>
        <a:ln w="28575" cap="flat" cmpd="sng" algn="ctr">
          <a:solidFill>
            <a:schemeClr val="accent3">
              <a:lumMod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81712" y="2019031"/>
        <a:ext cx="25751" cy="5150"/>
      </dsp:txXfrm>
    </dsp:sp>
    <dsp:sp modelId="{ACBB1E6E-5428-44D5-A6C3-BF2ED3147246}">
      <dsp:nvSpPr>
        <dsp:cNvPr id="0" name=""/>
        <dsp:cNvSpPr/>
      </dsp:nvSpPr>
      <dsp:spPr>
        <a:xfrm>
          <a:off x="2784999" y="1589285"/>
          <a:ext cx="2269178" cy="86464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Compromise</a:t>
          </a:r>
          <a:endParaRPr lang="en-US" sz="1900" kern="1200" dirty="0"/>
        </a:p>
      </dsp:txBody>
      <dsp:txXfrm>
        <a:off x="2784999" y="1589285"/>
        <a:ext cx="2269178" cy="864642"/>
      </dsp:txXfrm>
    </dsp:sp>
    <dsp:sp modelId="{E5E2B2D1-0C50-4F74-BB71-8C8B23062166}">
      <dsp:nvSpPr>
        <dsp:cNvPr id="0" name=""/>
        <dsp:cNvSpPr/>
      </dsp:nvSpPr>
      <dsp:spPr>
        <a:xfrm>
          <a:off x="5569198" y="1589285"/>
          <a:ext cx="2269178" cy="86464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Ask for help, if needed</a:t>
          </a:r>
          <a:endParaRPr lang="en-US" sz="1900" kern="1200" dirty="0"/>
        </a:p>
      </dsp:txBody>
      <dsp:txXfrm>
        <a:off x="5569198" y="1589285"/>
        <a:ext cx="2269178" cy="8646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45F70-7CA4-4F9F-9E14-5B1A9F4C937D}">
      <dsp:nvSpPr>
        <dsp:cNvPr id="0" name=""/>
        <dsp:cNvSpPr/>
      </dsp:nvSpPr>
      <dsp:spPr>
        <a:xfrm>
          <a:off x="0" y="146941"/>
          <a:ext cx="7536426" cy="6336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Maintaining healthy relationships with parents or guardians</a:t>
          </a:r>
          <a:endParaRPr lang="en-US" sz="2200" b="1" kern="1200" dirty="0"/>
        </a:p>
      </dsp:txBody>
      <dsp:txXfrm>
        <a:off x="0" y="146941"/>
        <a:ext cx="7536426" cy="633600"/>
      </dsp:txXfrm>
    </dsp:sp>
    <dsp:sp modelId="{DCFD2452-D352-428D-ACF5-A12B569429FB}">
      <dsp:nvSpPr>
        <dsp:cNvPr id="0" name=""/>
        <dsp:cNvSpPr/>
      </dsp:nvSpPr>
      <dsp:spPr>
        <a:xfrm>
          <a:off x="0" y="780541"/>
          <a:ext cx="7536426" cy="326106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Get approval before you commit to plans. Answer any questions your guardian may have and revise the plan if needed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Discuss family rules and expectations and calmly explain if you think a rule should change and why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Follow your parent’s rules, even if you disagree with them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Do not resort to yelling or walking away during a disagreement to show that you can be responsible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Spend time doing enjoyable activities with your family</a:t>
          </a:r>
          <a:endParaRPr lang="en-US" sz="2200" kern="1200" dirty="0"/>
        </a:p>
      </dsp:txBody>
      <dsp:txXfrm>
        <a:off x="0" y="780541"/>
        <a:ext cx="7536426" cy="32610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AC16A-6461-4067-A643-937D28B7EA52}">
      <dsp:nvSpPr>
        <dsp:cNvPr id="0" name=""/>
        <dsp:cNvSpPr/>
      </dsp:nvSpPr>
      <dsp:spPr>
        <a:xfrm>
          <a:off x="0" y="381999"/>
          <a:ext cx="7772402" cy="311534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3225" tIns="479044" rIns="60322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Get away from tense situations and cool down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Express how you feel to your sibling and to your parent or guardian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Compromise when issues arise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Identify personal space for each person and respect your sibling’s space and privacy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Find enjoyable ways of spending time together</a:t>
          </a:r>
          <a:endParaRPr lang="en-US" sz="2300" kern="1200" dirty="0"/>
        </a:p>
      </dsp:txBody>
      <dsp:txXfrm>
        <a:off x="0" y="381999"/>
        <a:ext cx="7772402" cy="3115349"/>
      </dsp:txXfrm>
    </dsp:sp>
    <dsp:sp modelId="{9827DF49-E367-4BFA-889D-52AFCE75F21D}">
      <dsp:nvSpPr>
        <dsp:cNvPr id="0" name=""/>
        <dsp:cNvSpPr/>
      </dsp:nvSpPr>
      <dsp:spPr>
        <a:xfrm>
          <a:off x="388620" y="42519"/>
          <a:ext cx="6247262" cy="6789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645" tIns="0" rIns="205645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Maintaining healthy sibling relationships</a:t>
          </a:r>
          <a:endParaRPr lang="en-US" sz="2300" b="1" kern="1200" dirty="0"/>
        </a:p>
      </dsp:txBody>
      <dsp:txXfrm>
        <a:off x="421764" y="75663"/>
        <a:ext cx="6180974" cy="6126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6D1B8-8611-426B-A350-14FB8626CDED}">
      <dsp:nvSpPr>
        <dsp:cNvPr id="0" name=""/>
        <dsp:cNvSpPr/>
      </dsp:nvSpPr>
      <dsp:spPr>
        <a:xfrm>
          <a:off x="-4593403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53178-873B-43BE-A40E-4662E0754AF3}">
      <dsp:nvSpPr>
        <dsp:cNvPr id="0" name=""/>
        <dsp:cNvSpPr/>
      </dsp:nvSpPr>
      <dsp:spPr>
        <a:xfrm>
          <a:off x="285089" y="184749"/>
          <a:ext cx="3305966" cy="3693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Job changes and promotions</a:t>
          </a:r>
          <a:endParaRPr lang="en-US" sz="1900" b="1" kern="1200" dirty="0"/>
        </a:p>
      </dsp:txBody>
      <dsp:txXfrm>
        <a:off x="285089" y="184749"/>
        <a:ext cx="3305966" cy="369336"/>
      </dsp:txXfrm>
    </dsp:sp>
    <dsp:sp modelId="{08D36731-F1B5-4FA9-9FF2-ED468AEE4B3B}">
      <dsp:nvSpPr>
        <dsp:cNvPr id="0" name=""/>
        <dsp:cNvSpPr/>
      </dsp:nvSpPr>
      <dsp:spPr>
        <a:xfrm>
          <a:off x="54254" y="13858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0FF389-FD30-449B-AD74-31E41601C730}">
      <dsp:nvSpPr>
        <dsp:cNvPr id="0" name=""/>
        <dsp:cNvSpPr/>
      </dsp:nvSpPr>
      <dsp:spPr>
        <a:xfrm>
          <a:off x="619556" y="739079"/>
          <a:ext cx="2971498" cy="3693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New schools</a:t>
          </a:r>
          <a:endParaRPr lang="en-US" sz="1900" b="1" kern="1200" dirty="0"/>
        </a:p>
      </dsp:txBody>
      <dsp:txXfrm>
        <a:off x="619556" y="739079"/>
        <a:ext cx="2971498" cy="369336"/>
      </dsp:txXfrm>
    </dsp:sp>
    <dsp:sp modelId="{ED2BCA22-FF33-42E9-8B3D-E86993A356B1}">
      <dsp:nvSpPr>
        <dsp:cNvPr id="0" name=""/>
        <dsp:cNvSpPr/>
      </dsp:nvSpPr>
      <dsp:spPr>
        <a:xfrm>
          <a:off x="388721" y="692912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A9A8-7D7F-4E65-82F7-DA993B9E844D}">
      <dsp:nvSpPr>
        <dsp:cNvPr id="0" name=""/>
        <dsp:cNvSpPr/>
      </dsp:nvSpPr>
      <dsp:spPr>
        <a:xfrm>
          <a:off x="802843" y="1293002"/>
          <a:ext cx="2788212" cy="36933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Changes in health</a:t>
          </a:r>
          <a:endParaRPr lang="en-US" sz="1900" b="1" kern="1200" dirty="0"/>
        </a:p>
      </dsp:txBody>
      <dsp:txXfrm>
        <a:off x="802843" y="1293002"/>
        <a:ext cx="2788212" cy="369336"/>
      </dsp:txXfrm>
    </dsp:sp>
    <dsp:sp modelId="{D08DDEFF-B745-4897-9FF7-A2EED61350DD}">
      <dsp:nvSpPr>
        <dsp:cNvPr id="0" name=""/>
        <dsp:cNvSpPr/>
      </dsp:nvSpPr>
      <dsp:spPr>
        <a:xfrm>
          <a:off x="572008" y="1246835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58D71-3CB2-4AE2-AD72-79C8F19A1BB1}">
      <dsp:nvSpPr>
        <dsp:cNvPr id="0" name=""/>
        <dsp:cNvSpPr/>
      </dsp:nvSpPr>
      <dsp:spPr>
        <a:xfrm>
          <a:off x="861364" y="1847331"/>
          <a:ext cx="2729690" cy="36933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Birth or adoption</a:t>
          </a:r>
          <a:endParaRPr lang="en-US" sz="1900" b="1" kern="1200" dirty="0"/>
        </a:p>
      </dsp:txBody>
      <dsp:txXfrm>
        <a:off x="861364" y="1847331"/>
        <a:ext cx="2729690" cy="369336"/>
      </dsp:txXfrm>
    </dsp:sp>
    <dsp:sp modelId="{83F372B7-93A7-4766-9362-486FDF5B6915}">
      <dsp:nvSpPr>
        <dsp:cNvPr id="0" name=""/>
        <dsp:cNvSpPr/>
      </dsp:nvSpPr>
      <dsp:spPr>
        <a:xfrm>
          <a:off x="630529" y="180116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9EE52-281D-4BAC-851B-93733A008FC1}">
      <dsp:nvSpPr>
        <dsp:cNvPr id="0" name=""/>
        <dsp:cNvSpPr/>
      </dsp:nvSpPr>
      <dsp:spPr>
        <a:xfrm>
          <a:off x="802843" y="2401661"/>
          <a:ext cx="2788212" cy="36933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smtClean="0"/>
            <a:t>Moves</a:t>
          </a:r>
          <a:endParaRPr lang="en-US" sz="1900" b="1" kern="1200" dirty="0"/>
        </a:p>
      </dsp:txBody>
      <dsp:txXfrm>
        <a:off x="802843" y="2401661"/>
        <a:ext cx="2788212" cy="369336"/>
      </dsp:txXfrm>
    </dsp:sp>
    <dsp:sp modelId="{21768C73-8D6A-45D9-8F59-612FA3FB8634}">
      <dsp:nvSpPr>
        <dsp:cNvPr id="0" name=""/>
        <dsp:cNvSpPr/>
      </dsp:nvSpPr>
      <dsp:spPr>
        <a:xfrm>
          <a:off x="572008" y="2355494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4F8B1-E827-438B-8965-CEBEB387F0D3}">
      <dsp:nvSpPr>
        <dsp:cNvPr id="0" name=""/>
        <dsp:cNvSpPr/>
      </dsp:nvSpPr>
      <dsp:spPr>
        <a:xfrm>
          <a:off x="619556" y="2955584"/>
          <a:ext cx="2971498" cy="36933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Marriage or divorce</a:t>
          </a:r>
          <a:endParaRPr lang="en-US" sz="1900" b="1" kern="1200" dirty="0"/>
        </a:p>
      </dsp:txBody>
      <dsp:txXfrm>
        <a:off x="619556" y="2955584"/>
        <a:ext cx="2971498" cy="369336"/>
      </dsp:txXfrm>
    </dsp:sp>
    <dsp:sp modelId="{43604EA0-6207-46B1-967C-F632D25DCD78}">
      <dsp:nvSpPr>
        <dsp:cNvPr id="0" name=""/>
        <dsp:cNvSpPr/>
      </dsp:nvSpPr>
      <dsp:spPr>
        <a:xfrm>
          <a:off x="388721" y="290941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484B6-4175-471A-B905-E48E70EC4B15}">
      <dsp:nvSpPr>
        <dsp:cNvPr id="0" name=""/>
        <dsp:cNvSpPr/>
      </dsp:nvSpPr>
      <dsp:spPr>
        <a:xfrm>
          <a:off x="285089" y="3509914"/>
          <a:ext cx="3305966" cy="36933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316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Death of a family member</a:t>
          </a:r>
          <a:endParaRPr lang="en-US" sz="1900" b="1" kern="1200" dirty="0"/>
        </a:p>
      </dsp:txBody>
      <dsp:txXfrm>
        <a:off x="285089" y="3509914"/>
        <a:ext cx="3305966" cy="369336"/>
      </dsp:txXfrm>
    </dsp:sp>
    <dsp:sp modelId="{6C36B665-180E-46AF-AE8E-C241DB480751}">
      <dsp:nvSpPr>
        <dsp:cNvPr id="0" name=""/>
        <dsp:cNvSpPr/>
      </dsp:nvSpPr>
      <dsp:spPr>
        <a:xfrm>
          <a:off x="54254" y="3463747"/>
          <a:ext cx="461670" cy="4616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6DE53-A16C-4161-8C76-8AF5849AAFA5}">
      <dsp:nvSpPr>
        <dsp:cNvPr id="0" name=""/>
        <dsp:cNvSpPr/>
      </dsp:nvSpPr>
      <dsp:spPr>
        <a:xfrm>
          <a:off x="3296714" y="2192082"/>
          <a:ext cx="2609292" cy="161070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8A3839-7628-4C62-90AB-46EB4A26E6B9}">
      <dsp:nvSpPr>
        <dsp:cNvPr id="0" name=""/>
        <dsp:cNvSpPr/>
      </dsp:nvSpPr>
      <dsp:spPr>
        <a:xfrm>
          <a:off x="203469" y="2192082"/>
          <a:ext cx="2609292" cy="161070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39F7F-45D6-48F6-8B77-18A1E84165D6}">
      <dsp:nvSpPr>
        <dsp:cNvPr id="0" name=""/>
        <dsp:cNvSpPr/>
      </dsp:nvSpPr>
      <dsp:spPr>
        <a:xfrm>
          <a:off x="3296714" y="27015"/>
          <a:ext cx="2609292" cy="161070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9ACAF1-1B87-43D9-9ABB-1F360A7996EA}">
      <dsp:nvSpPr>
        <dsp:cNvPr id="0" name=""/>
        <dsp:cNvSpPr/>
      </dsp:nvSpPr>
      <dsp:spPr>
        <a:xfrm>
          <a:off x="203469" y="27015"/>
          <a:ext cx="2609292" cy="1610702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A6E92-6913-4324-B365-30CA0F30D052}">
      <dsp:nvSpPr>
        <dsp:cNvPr id="0" name=""/>
        <dsp:cNvSpPr/>
      </dsp:nvSpPr>
      <dsp:spPr>
        <a:xfrm>
          <a:off x="721" y="1628298"/>
          <a:ext cx="2603949" cy="27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Close friends</a:t>
          </a:r>
          <a:endParaRPr lang="en-US" sz="1900" kern="1200" dirty="0"/>
        </a:p>
      </dsp:txBody>
      <dsp:txXfrm>
        <a:off x="721" y="1628298"/>
        <a:ext cx="2603949" cy="275609"/>
      </dsp:txXfrm>
    </dsp:sp>
    <dsp:sp modelId="{5F70B8EA-58CC-46DC-859E-301D82B16B29}">
      <dsp:nvSpPr>
        <dsp:cNvPr id="0" name=""/>
        <dsp:cNvSpPr/>
      </dsp:nvSpPr>
      <dsp:spPr>
        <a:xfrm>
          <a:off x="721" y="234994"/>
          <a:ext cx="2608449" cy="1675883"/>
        </a:xfrm>
        <a:prstGeom prst="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EF48D-E110-4994-BCA3-9231A512070D}">
      <dsp:nvSpPr>
        <dsp:cNvPr id="0" name=""/>
        <dsp:cNvSpPr/>
      </dsp:nvSpPr>
      <dsp:spPr>
        <a:xfrm>
          <a:off x="3093966" y="1628298"/>
          <a:ext cx="2603949" cy="27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Casual friends</a:t>
          </a:r>
          <a:endParaRPr lang="en-US" sz="1900" kern="1200" dirty="0"/>
        </a:p>
      </dsp:txBody>
      <dsp:txXfrm>
        <a:off x="3093966" y="1628298"/>
        <a:ext cx="2603949" cy="275609"/>
      </dsp:txXfrm>
    </dsp:sp>
    <dsp:sp modelId="{B679F526-E0F3-421F-BA5C-4E571923DFA4}">
      <dsp:nvSpPr>
        <dsp:cNvPr id="0" name=""/>
        <dsp:cNvSpPr/>
      </dsp:nvSpPr>
      <dsp:spPr>
        <a:xfrm>
          <a:off x="3093966" y="234994"/>
          <a:ext cx="2608449" cy="1675883"/>
        </a:xfrm>
        <a:prstGeom prst="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EF9CD-7A24-4B91-85B9-BB763B9A1519}">
      <dsp:nvSpPr>
        <dsp:cNvPr id="0" name=""/>
        <dsp:cNvSpPr/>
      </dsp:nvSpPr>
      <dsp:spPr>
        <a:xfrm>
          <a:off x="721" y="3793364"/>
          <a:ext cx="2603949" cy="27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accent5">
                  <a:lumMod val="75000"/>
                </a:schemeClr>
              </a:solidFill>
            </a:rPr>
            <a:t>Acquaintances</a:t>
          </a:r>
          <a:endParaRPr lang="en-US" sz="19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721" y="3793364"/>
        <a:ext cx="2603949" cy="275609"/>
      </dsp:txXfrm>
    </dsp:sp>
    <dsp:sp modelId="{69458099-EB6A-4735-AD20-DDED15A50A99}">
      <dsp:nvSpPr>
        <dsp:cNvPr id="0" name=""/>
        <dsp:cNvSpPr/>
      </dsp:nvSpPr>
      <dsp:spPr>
        <a:xfrm>
          <a:off x="721" y="2400060"/>
          <a:ext cx="2608449" cy="1675883"/>
        </a:xfrm>
        <a:prstGeom prst="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88061-B21A-4A51-9B4B-D6BDFDA18548}">
      <dsp:nvSpPr>
        <dsp:cNvPr id="0" name=""/>
        <dsp:cNvSpPr/>
      </dsp:nvSpPr>
      <dsp:spPr>
        <a:xfrm>
          <a:off x="3093966" y="3793364"/>
          <a:ext cx="2603949" cy="275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0" rIns="72390" bIns="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solidFill>
                <a:schemeClr val="accent5">
                  <a:lumMod val="75000"/>
                </a:schemeClr>
              </a:solidFill>
            </a:rPr>
            <a:t>Virtual friends</a:t>
          </a:r>
          <a:endParaRPr lang="en-US" sz="19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093966" y="3793364"/>
        <a:ext cx="2603949" cy="275609"/>
      </dsp:txXfrm>
    </dsp:sp>
    <dsp:sp modelId="{177F30D0-0791-424D-A8F5-97E3270258B5}">
      <dsp:nvSpPr>
        <dsp:cNvPr id="0" name=""/>
        <dsp:cNvSpPr/>
      </dsp:nvSpPr>
      <dsp:spPr>
        <a:xfrm>
          <a:off x="3093966" y="2400060"/>
          <a:ext cx="2608449" cy="1675883"/>
        </a:xfrm>
        <a:prstGeom prst="rect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6F2F8-26DB-4E73-A7D7-8AF6BB6AEF39}" type="datetimeFigureOut">
              <a:rPr lang="en-US" smtClean="0"/>
              <a:t>12/7/2018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5EE5F-DB74-4DB7-8591-23D1E535E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41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04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0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5EE5F-DB74-4DB7-8591-23D1E535E27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2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25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75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595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78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4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4935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498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1154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17057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813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418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3013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9497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4787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752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37057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5479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274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1452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522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80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415871397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018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43907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5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26411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27089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699330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13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357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32766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50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962400" y="1524000"/>
            <a:ext cx="4953000" cy="3505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9C3F98"/>
                </a:solidFill>
                <a:effectLst/>
                <a:latin typeface="Trebuchet MS" panose="020B0603020202020204" pitchFamily="34" charset="0"/>
                <a:ea typeface="Tahoma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270782" y="6096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Chapter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14712684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80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65435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445201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18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5843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9666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44839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929752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6980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192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54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835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68292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9433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9253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1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293915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84897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179840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3131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2617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37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243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32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565804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5843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675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177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83895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24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3325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75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57896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125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3233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41408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22520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6003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93072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951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9052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24911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5537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2339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688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722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9011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2719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6918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94827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5901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786779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2254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79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870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3125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9300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3715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6888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35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44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361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2033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950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7713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79818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70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98805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27020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413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762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63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8917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770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3795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7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43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0408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64770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924800" cy="42672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06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6402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1208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29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239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0819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278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936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40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372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1588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9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8899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3085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9195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276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5822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37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518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9143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5568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526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2314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0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8757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987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2584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404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406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79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12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8451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4952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6061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81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72BFA7-280D-4E03-AA86-B5805AE4FA1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EBF4870-DAFB-4156-93AF-66A766ACA6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03976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67CDFF-5026-4BC8-8BDD-DD6978DB89F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4BE45-59F8-4A88-9177-51A6D3B60E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27260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0CBA43-A23B-4CC6-A323-D0BD80D06DB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C293F25-4961-497F-9B69-1DA2A26D5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38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7D052D-8EFB-4EA0-81F4-76699A500B8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2CC6BB1-DD63-4523-AEE7-ABCC8F85E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4045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2D34A3-FAE9-4B23-BEFA-807BB374090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7ADD03-BD62-4667-A8FB-DAE3882234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79302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FC0692-CBD7-44F8-A5C6-DDD551B811D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29ECC2-9730-4954-B578-0A1A895B0F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504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971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FC64B0F-B7EC-4CA4-9D8C-39EF542141E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C762FA7-9EB0-405B-9B57-D33DA806E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9697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0280C2-AE57-4DE6-8383-3DB61DF9616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1E7AC9C-E8AE-48BB-A12D-FBE008787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26832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EBEF40-90B9-405D-9804-13A0702983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BE97C99-7D94-4CEC-A44A-4BD9B70A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7209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D806D-725E-4525-8F24-0BA5600FCB77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578B6D-A1F3-485C-8DEF-4F407C3828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5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7569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3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95600" y="1524000"/>
            <a:ext cx="3200400" cy="190500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1000" b="1" i="0" baseline="0">
                <a:solidFill>
                  <a:schemeClr val="bg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3810000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979965" y="457200"/>
            <a:ext cx="3192236" cy="1143000"/>
          </a:xfrm>
          <a:prstGeom prst="rect">
            <a:avLst/>
          </a:prstGeom>
          <a:noFill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0" b="1" i="0" baseline="0">
                <a:solidFill>
                  <a:schemeClr val="bg1"/>
                </a:solidFill>
                <a:latin typeface="Trebuchet MS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6000" kern="0" dirty="0" smtClean="0"/>
              <a:t>Lesson</a:t>
            </a:r>
            <a:endParaRPr lang="en-US" sz="6000" kern="0" dirty="0"/>
          </a:p>
        </p:txBody>
      </p:sp>
    </p:spTree>
    <p:extLst>
      <p:ext uri="{BB962C8B-B14F-4D97-AF65-F5344CB8AC3E}">
        <p14:creationId xmlns:p14="http://schemas.microsoft.com/office/powerpoint/2010/main" val="3570542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5209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421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452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4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375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71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983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028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108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28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91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763000" cy="14478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8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95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621E3B-B08F-42AE-B737-505F5DCEB61B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C043F35-B09E-4B4A-A80C-B2431B5195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503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239000" cy="12192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6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4E9AB3-43C4-4305-A36C-08A85419597E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E2DB32-9B67-40E0-8494-D188A6CA49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453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918C32-2416-4126-9367-FC15972AF6A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39C389A-FE75-4A2E-8355-09071C230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7674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92C665-61C7-4B1A-B3CB-D4550EF7B99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F3F237E3-06EA-41A6-BAFA-E154DD68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048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E6A4B-2C1D-47F6-8B1F-DDFFD9401F2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DE51AC4-923A-4C25-8606-F434138937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40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3D7B74-47A5-484F-A12F-741635A2BFC5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04DFEB7-AD33-4088-A518-40541FE23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97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9FEF-3F2A-4783-9DB4-7AE6589384A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4763902-9280-41E8-BE7C-22651CFB91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4782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79D260-61E4-46EE-A355-530725418ECB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B6E625-1FC2-4AAE-9160-B42A6A39AC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741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9F2CB6-CC77-4233-98D4-4E45CE13298B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4CB6D9B-70E0-482E-B71C-C0208D3D69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76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7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421DF4-AC7A-49B9-8B69-1B1FA2B01A76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F78AF7-D504-42FB-B9B4-B25BBC4DAB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9585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AB14DA-DB34-4DED-B366-C8F8129E547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240E53-9441-426F-A1BE-AF380CBB2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686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6A3327-7ACB-4268-9C09-DFCC4F453E7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03581C2-4C5A-4F9D-B0EA-2638DADC1A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8854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257808-ACB1-4360-812F-6A831B73C4E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61869B0-E9DC-4BEC-AF75-46BF29DF8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7657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B1EA68-0011-4C95-B53F-2BA088D3055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BF7318F-988D-49A2-B47A-0264CB2DA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737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2F85D5-A6DB-475D-BAC3-DDE9FE0D0E36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7CEF0AD-B9BE-409E-B7BB-DA17C0B7C4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47258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E5820F-F76A-452E-BAB3-298BA4A19B77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C51897D-AEE8-45FC-A4BE-001774688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3993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6D9EC5A-A276-4286-88F8-BBFC89D1337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6EA182B-3B9E-4C96-975B-26DF036595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4171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F0B774-831F-4E77-AE4D-A0776E7DA7A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A249F00-E3F5-4350-A01A-86C6BD6DA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0041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316DE6-ED0A-47EF-9157-5C017085FE06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ACC7DA5-F3E1-4197-B5DF-0383A90322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511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314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7C1771-8893-4009-99C2-5A9746C3E14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8FA6A4F-1F4B-43CB-88CE-983793A94B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694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445AE-01D7-40DA-A28C-C32C6B1D5F9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F4214CF-0982-4C19-B7ED-5D64B2B60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17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990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5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92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05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0972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0562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77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767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0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011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6616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350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10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990600"/>
          </a:xfrm>
        </p:spPr>
        <p:txBody>
          <a:bodyPr anchor="b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572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9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55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4142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403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06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072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9536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87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47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43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620000" cy="13716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76200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6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921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703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EA6A36-9D07-41ED-AD79-983C37FCD60A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4CDB8-349F-4551-A684-A6C3B6F34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155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548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30CF86-49C9-4374-B5B9-32D790705129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881633-F1F0-44D2-A9C7-E99F7201D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8770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513A1D-BB54-462A-8C55-0CABBF41FCDD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39694E-E568-4D09-B8A0-E9CD6EC37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240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11D061-F840-4F18-AB5D-6A3ED14D74B0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D49D4F-E8F5-41DD-8CE4-55CBA7927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0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9FCCE-538D-4413-B85D-8FAC2B27F2BF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82BDD2-DA25-456D-8E97-A888FBEB3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044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5E6773-0E9C-4018-B8D3-0E8BF3F4331C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937CF6-B5BC-4576-B72D-5CA342F2A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275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F9E49-88E0-4156-AC21-3DE31FA8BB31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E25DD6-3D23-454B-9532-102D90B43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13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038600" cy="1371600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0600" y="1600201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76200"/>
            <a:ext cx="4572000" cy="6477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2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6477000" cy="1219200"/>
          </a:xfrm>
        </p:spPr>
        <p:txBody>
          <a:bodyPr anchor="ctr"/>
          <a:lstStyle>
            <a:lvl1pPr>
              <a:defRPr>
                <a:latin typeface="Trebuchet MS" panose="020B0603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229600" cy="4495800"/>
          </a:xfrm>
          <a:prstGeom prst="rect">
            <a:avLst/>
          </a:prstGeom>
        </p:spPr>
        <p:txBody>
          <a:bodyPr/>
          <a:lstStyle>
            <a:lvl1pPr>
              <a:defRPr sz="35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03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8BE2F7-E6C0-400E-A6F0-FD35B6B13AE8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6D1741-B054-4746-AC41-11BA5FED5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43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000066-1E7C-4F8C-B05C-295846E5EAC2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22D915-23A0-4396-A696-8BDB2C44C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2836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FCAC97-473E-49E0-8021-BE673AFC98B3}" type="datetimeFigureOut">
              <a:rPr lang="en-US"/>
              <a:pPr>
                <a:defRPr/>
              </a:pPr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7D508-6D06-4997-8325-066501653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29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331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32256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88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8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1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101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2025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12421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07512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6096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59628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6058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903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515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7315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752600"/>
            <a:ext cx="853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8520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2149A3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3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457200"/>
            <a:ext cx="7467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8534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31114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38125"/>
            <a:ext cx="8686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86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413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+mj-ea"/>
          <a:cs typeface="Helvetica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Helvetica" panose="020B0604020202020204" pitchFamily="34" charset="0"/>
          <a:cs typeface="Helvetica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5334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3727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609600"/>
            <a:ext cx="8153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85458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D7163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0866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5500" b="1" kern="1200">
          <a:solidFill>
            <a:schemeClr val="bg1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" y="76200"/>
            <a:ext cx="693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900" dirty="0">
                <a:solidFill>
                  <a:srgbClr val="0059B3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64990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2149A3"/>
          </a:solidFill>
          <a:latin typeface="Trebuchet MS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 b="1">
          <a:solidFill>
            <a:schemeClr val="tx1"/>
          </a:solidFill>
          <a:latin typeface="Trebuchet MS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-wlearning.com/health/2958/ch14_01/animation01.htm" TargetMode="External"/><Relationship Id="rId1" Type="http://schemas.openxmlformats.org/officeDocument/2006/relationships/slideLayout" Target="../slideLayouts/slideLayout20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-wlearning.com/health/2958/ch14/video01.htm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5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00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g-wlearning.com/health/2958/ch14_04/animation01.htm" TargetMode="External"/><Relationship Id="rId1" Type="http://schemas.openxmlformats.org/officeDocument/2006/relationships/slideLayout" Target="../slideLayouts/slideLayout16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22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Healthy relationships share the following important characteristics: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0654404"/>
              </p:ext>
            </p:extLst>
          </p:nvPr>
        </p:nvGraphicFramePr>
        <p:xfrm>
          <a:off x="228600" y="3244644"/>
          <a:ext cx="8686800" cy="303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1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Unhealthy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4" y="1916673"/>
            <a:ext cx="7900411" cy="45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1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exchange of messages and responses between two or more people </a:t>
            </a:r>
            <a:r>
              <a:rPr lang="en-US" dirty="0" smtClean="0"/>
              <a:t>is the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communication process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eedback</a:t>
            </a:r>
            <a:r>
              <a:rPr lang="en-US" b="1" dirty="0" smtClean="0"/>
              <a:t>- </a:t>
            </a:r>
            <a:r>
              <a:rPr lang="en-US" dirty="0">
                <a:solidFill>
                  <a:srgbClr val="00B050"/>
                </a:solidFill>
              </a:rPr>
              <a:t>constructive response to a message to communicate that it was received and understood </a:t>
            </a:r>
            <a:endParaRPr lang="en-US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dirty="0" smtClean="0"/>
              <a:t>Can include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verbal communication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use of words to send a spoken or written in message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nonverbal communication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sending of messages through facial expressions, body language, gestures, tone and volume of voice, and other signals that do not involve the content of words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6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Skills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0463" y="1981200"/>
            <a:ext cx="570307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76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Communication Skills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7948735"/>
              </p:ext>
            </p:extLst>
          </p:nvPr>
        </p:nvGraphicFramePr>
        <p:xfrm>
          <a:off x="228600" y="1981200"/>
          <a:ext cx="8686800" cy="4360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8601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902542"/>
            <a:ext cx="7924800" cy="4574458"/>
          </a:xfrm>
        </p:spPr>
        <p:txBody>
          <a:bodyPr/>
          <a:lstStyle/>
          <a:p>
            <a:r>
              <a:rPr lang="en-US" dirty="0" smtClean="0"/>
              <a:t>Ways to communicate effectively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25769106"/>
              </p:ext>
            </p:extLst>
          </p:nvPr>
        </p:nvGraphicFramePr>
        <p:xfrm>
          <a:off x="609600" y="2492477"/>
          <a:ext cx="7924799" cy="3984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14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</a:t>
            </a:r>
            <a:r>
              <a:rPr lang="en-US" dirty="0" smtClean="0"/>
              <a:t>Check(video)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1209" y="1883169"/>
            <a:ext cx="6341918" cy="46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6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Passive, Aggressive ,or Assertive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70" y="1916545"/>
            <a:ext cx="4188460" cy="46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86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I-Statements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012" y="1936647"/>
            <a:ext cx="6013975" cy="45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1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 Skills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Conflicts are present even in healthy relationships</a:t>
            </a:r>
          </a:p>
          <a:p>
            <a:pPr lvl="1"/>
            <a:r>
              <a:rPr lang="en-US" dirty="0" smtClean="0"/>
              <a:t>Can stem from misunderstandings or different priorities, values, goals, </a:t>
            </a:r>
            <a:r>
              <a:rPr lang="en-US" dirty="0"/>
              <a:t>o</a:t>
            </a:r>
            <a:r>
              <a:rPr lang="en-US" dirty="0" smtClean="0"/>
              <a:t>r needs</a:t>
            </a:r>
          </a:p>
          <a:p>
            <a:pPr lvl="1"/>
            <a:r>
              <a:rPr lang="en-US" dirty="0" smtClean="0"/>
              <a:t>How conflict is resolved determines how healthy a relationship 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Promoting Healthy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Resolution Skills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340" y="1981200"/>
            <a:ext cx="753531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6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 Skills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/>
          <a:lstStyle/>
          <a:p>
            <a:r>
              <a:rPr lang="en-US" dirty="0" smtClean="0"/>
              <a:t>One method of resolving conflicts is negotiation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03597259"/>
              </p:ext>
            </p:extLst>
          </p:nvPr>
        </p:nvGraphicFramePr>
        <p:xfrm>
          <a:off x="685391" y="3185652"/>
          <a:ext cx="7839177" cy="2663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790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 Skills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Some conflicts are too serious or difficult to manage without mediation</a:t>
            </a:r>
          </a:p>
          <a:p>
            <a:pPr lvl="1"/>
            <a:r>
              <a:rPr lang="en-US" sz="2800" dirty="0" smtClean="0"/>
              <a:t>Many schools provide</a:t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peer mediation</a:t>
            </a:r>
            <a:r>
              <a:rPr lang="en-US" sz="2800" b="1" dirty="0"/>
              <a:t>- </a:t>
            </a:r>
            <a:r>
              <a:rPr lang="en-US" sz="2800" dirty="0">
                <a:solidFill>
                  <a:srgbClr val="00B050"/>
                </a:solidFill>
              </a:rPr>
              <a:t>process in which specially trained </a:t>
            </a:r>
            <a:r>
              <a:rPr lang="en-US" sz="2800" dirty="0" smtClean="0">
                <a:solidFill>
                  <a:srgbClr val="00B050"/>
                </a:solidFill>
              </a:rPr>
              <a:t>students work with other students to resolve conflicts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6277971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iStock.com/Alina555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95" y="4440239"/>
            <a:ext cx="3055141" cy="203676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E484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37727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If you feel used, ignored, or underappreciated, this is a sign that a relationship needs to change or end.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  <a:p>
            <a:r>
              <a:rPr lang="en-US" dirty="0" smtClean="0"/>
              <a:t>Which skill involves paying attention to what a person is saying in order to understand his or her feelings?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active listening</a:t>
            </a:r>
          </a:p>
        </p:txBody>
      </p:sp>
    </p:spTree>
    <p:extLst>
      <p:ext uri="{BB962C8B-B14F-4D97-AF65-F5344CB8AC3E}">
        <p14:creationId xmlns:p14="http://schemas.microsoft.com/office/powerpoint/2010/main" val="22096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Family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analyze </a:t>
            </a:r>
            <a:r>
              <a:rPr lang="en-US" sz="3200" dirty="0" smtClean="0"/>
              <a:t>the functions of the family.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the role of community in supporting families.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strategies to promote healthy relationships with parents or guardians and siblings.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various changes that occur within families and ways to adjust to them.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00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Family Relationships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Healthy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immediate family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person’s parents or guardians and </a:t>
            </a:r>
            <a:r>
              <a:rPr lang="en-US" dirty="0" smtClean="0">
                <a:solidFill>
                  <a:srgbClr val="00B050"/>
                </a:solidFill>
              </a:rPr>
              <a:t>siblings</a:t>
            </a:r>
            <a:r>
              <a:rPr lang="en-US" dirty="0" smtClean="0"/>
              <a:t>-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relationships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for physical needs, including food and drink, shelter, medical care, and clothing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eet mental and emotional needs</a:t>
            </a:r>
          </a:p>
          <a:p>
            <a:pPr lvl="1">
              <a:buClr>
                <a:schemeClr val="tx1"/>
              </a:buClr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Socialize</a:t>
            </a:r>
            <a:r>
              <a:rPr lang="en-US" b="1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teaching </a:t>
            </a:r>
            <a:r>
              <a:rPr lang="en-US" dirty="0">
                <a:solidFill>
                  <a:srgbClr val="00B050"/>
                </a:solidFill>
              </a:rPr>
              <a:t>children to behave in socially acceptable </a:t>
            </a:r>
            <a:r>
              <a:rPr lang="en-US" dirty="0" smtClean="0">
                <a:solidFill>
                  <a:srgbClr val="00B050"/>
                </a:solidFill>
              </a:rPr>
              <a:t>ways</a:t>
            </a:r>
            <a:r>
              <a:rPr lang="en-US" dirty="0"/>
              <a:t>)</a:t>
            </a:r>
            <a:r>
              <a:rPr lang="en-US" dirty="0" smtClean="0"/>
              <a:t> children and educate them about cultural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traditions </a:t>
            </a:r>
            <a:r>
              <a:rPr lang="en-US" b="1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specific </a:t>
            </a:r>
            <a:r>
              <a:rPr lang="en-US" dirty="0">
                <a:solidFill>
                  <a:srgbClr val="00B050"/>
                </a:solidFill>
              </a:rPr>
              <a:t>patterns of behavior passed down in a </a:t>
            </a:r>
            <a:r>
              <a:rPr lang="en-US" dirty="0" smtClean="0">
                <a:solidFill>
                  <a:srgbClr val="00B050"/>
                </a:solidFill>
              </a:rPr>
              <a:t>culture</a:t>
            </a:r>
            <a:r>
              <a:rPr lang="en-US" dirty="0" smtClean="0"/>
              <a:t>) and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rituals </a:t>
            </a:r>
            <a:r>
              <a:rPr lang="en-US" b="1" dirty="0" smtClean="0"/>
              <a:t>(</a:t>
            </a:r>
            <a:r>
              <a:rPr lang="en-US" dirty="0" smtClean="0">
                <a:solidFill>
                  <a:srgbClr val="00B050"/>
                </a:solidFill>
              </a:rPr>
              <a:t>series </a:t>
            </a:r>
            <a:r>
              <a:rPr lang="en-US" dirty="0">
                <a:solidFill>
                  <a:srgbClr val="00B050"/>
                </a:solidFill>
              </a:rPr>
              <a:t>of actions performed as part of a </a:t>
            </a:r>
            <a:r>
              <a:rPr lang="en-US" dirty="0" smtClean="0">
                <a:solidFill>
                  <a:srgbClr val="00B050"/>
                </a:solidFill>
              </a:rPr>
              <a:t>ceremony</a:t>
            </a:r>
            <a:r>
              <a:rPr lang="en-US" b="1" dirty="0"/>
              <a:t>)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Community resources</a:t>
            </a:r>
            <a:br>
              <a:rPr lang="en-US" dirty="0" smtClean="0"/>
            </a:br>
            <a:r>
              <a:rPr lang="en-US" dirty="0" smtClean="0"/>
              <a:t>can give extra support</a:t>
            </a:r>
            <a:br>
              <a:rPr lang="en-US" dirty="0" smtClean="0"/>
            </a:br>
            <a:r>
              <a:rPr lang="en-US" dirty="0" smtClean="0"/>
              <a:t>to families</a:t>
            </a:r>
          </a:p>
          <a:p>
            <a:pPr marL="339725" lvl="1"/>
            <a:r>
              <a:rPr lang="en-US" dirty="0" smtClean="0"/>
              <a:t>Fire and police departments, </a:t>
            </a:r>
            <a:r>
              <a:rPr lang="en-US" dirty="0"/>
              <a:t>clinics, hospitals, public </a:t>
            </a:r>
            <a:r>
              <a:rPr lang="en-US" dirty="0" smtClean="0"/>
              <a:t>schools, and government agencies such as food pantries or homeless shelters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54677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urbans/Shutterstock.com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32"/>
          <a:stretch/>
        </p:blipFill>
        <p:spPr>
          <a:xfrm>
            <a:off x="5664305" y="339852"/>
            <a:ext cx="3282696" cy="3282696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4BACC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1965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 with Guardians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young people experience conflict with caregivers, parents, or guardians</a:t>
            </a:r>
          </a:p>
          <a:p>
            <a:pPr lvl="1"/>
            <a:r>
              <a:rPr lang="en-US" dirty="0" smtClean="0"/>
              <a:t>Parents may set rules to keep young people safe, but youth find these rules limiting due to a new desire for independence</a:t>
            </a:r>
          </a:p>
          <a:p>
            <a:pPr lvl="1"/>
            <a:r>
              <a:rPr lang="en-US" dirty="0" smtClean="0"/>
              <a:t>Conflicts may also develop due to media influences from TV or movies</a:t>
            </a:r>
          </a:p>
        </p:txBody>
      </p:sp>
    </p:spTree>
    <p:extLst>
      <p:ext uri="{BB962C8B-B14F-4D97-AF65-F5344CB8AC3E}">
        <p14:creationId xmlns:p14="http://schemas.microsoft.com/office/powerpoint/2010/main" val="1983458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1026" name="Picture 2" descr="Image result for video">
            <a:hlinkClick r:id="rId2"/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00" y="1524000"/>
            <a:ext cx="3591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3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Check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001969"/>
              </p:ext>
            </p:extLst>
          </p:nvPr>
        </p:nvGraphicFramePr>
        <p:xfrm>
          <a:off x="707921" y="1976285"/>
          <a:ext cx="7536426" cy="418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4297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Sibling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Conflicts among siblings are common</a:t>
            </a:r>
          </a:p>
          <a:p>
            <a:pPr lvl="1"/>
            <a:r>
              <a:rPr lang="en-US" dirty="0" smtClean="0"/>
              <a:t>Due to having different personalities, interests, and ways of handling major life events</a:t>
            </a:r>
          </a:p>
          <a:p>
            <a:pPr lvl="1"/>
            <a:r>
              <a:rPr lang="en-US" dirty="0" smtClean="0"/>
              <a:t>Competitions called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sibling rivalry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competition with a brother or </a:t>
            </a:r>
            <a:r>
              <a:rPr lang="en-US" dirty="0" smtClean="0">
                <a:solidFill>
                  <a:srgbClr val="00B050"/>
                </a:solidFill>
              </a:rPr>
              <a:t>sister</a:t>
            </a:r>
            <a:r>
              <a:rPr lang="en-US" dirty="0" smtClean="0"/>
              <a:t>- may lead to negative feelings such as anger or jealousy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63969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864717"/>
              </p:ext>
            </p:extLst>
          </p:nvPr>
        </p:nvGraphicFramePr>
        <p:xfrm>
          <a:off x="648927" y="2167758"/>
          <a:ext cx="7772402" cy="3539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9258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Check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3174" y="1868629"/>
            <a:ext cx="5091026" cy="46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65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in Family Relationships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81200"/>
            <a:ext cx="5041490" cy="4495800"/>
          </a:xfrm>
        </p:spPr>
        <p:txBody>
          <a:bodyPr/>
          <a:lstStyle/>
          <a:p>
            <a:r>
              <a:rPr lang="en-US" dirty="0" smtClean="0"/>
              <a:t>Positive and negative changes can create stress and disrupt family relationships</a:t>
            </a:r>
          </a:p>
          <a:p>
            <a:pPr lvl="1"/>
            <a:r>
              <a:rPr lang="en-US" dirty="0" smtClean="0"/>
              <a:t>Healthy families can work through these changes together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86086840"/>
              </p:ext>
            </p:extLst>
          </p:nvPr>
        </p:nvGraphicFramePr>
        <p:xfrm>
          <a:off x="5270090" y="1976271"/>
          <a:ext cx="36453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077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false? Families have the responsibility to care for the mental and emotional needs of its members.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true</a:t>
            </a:r>
          </a:p>
          <a:p>
            <a:r>
              <a:rPr lang="en-US" dirty="0" smtClean="0"/>
              <a:t>Competition with a brother or sister, called _____, can lead to negative feelings.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sibling rivalry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distinguish between </a:t>
            </a:r>
            <a:r>
              <a:rPr lang="en-US" sz="3200" dirty="0" smtClean="0"/>
              <a:t>different types of friendships.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how to promote tolerance and celebrate diversity in relationships.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/>
              <a:t>devise </a:t>
            </a:r>
            <a:r>
              <a:rPr lang="en-US" sz="3200" dirty="0"/>
              <a:t>a plan to use strategies for building and maintaining healthy friendships.</a:t>
            </a:r>
            <a:endParaRPr lang="en-US" sz="3200" b="1" dirty="0"/>
          </a:p>
          <a:p>
            <a:r>
              <a:rPr lang="en-US" sz="3200" b="1" dirty="0" smtClean="0"/>
              <a:t>evaluate </a:t>
            </a:r>
            <a:r>
              <a:rPr lang="en-US" sz="3200" dirty="0" smtClean="0"/>
              <a:t>common issues in friendships.</a:t>
            </a:r>
          </a:p>
          <a:p>
            <a:r>
              <a:rPr lang="en-US" sz="3200" b="1" dirty="0" smtClean="0"/>
              <a:t>differentiate between </a:t>
            </a:r>
            <a:r>
              <a:rPr lang="en-US" sz="3200" dirty="0" smtClean="0"/>
              <a:t>positive and negative types of peer pressure.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7256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465594"/>
              </p:ext>
            </p:extLst>
          </p:nvPr>
        </p:nvGraphicFramePr>
        <p:xfrm>
          <a:off x="1618636" y="1932039"/>
          <a:ext cx="5906728" cy="410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Friendships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3574" y="6034999"/>
            <a:ext cx="5021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Mat Hayward/Shutterstock.com; Rawpixel.com/Shutterstock.com; </a:t>
            </a:r>
            <a:r>
              <a:rPr lang="en-US" sz="1200" dirty="0" err="1" smtClean="0"/>
              <a:t>Syda</a:t>
            </a:r>
            <a:r>
              <a:rPr lang="en-US" sz="1200" dirty="0" smtClean="0"/>
              <a:t> Productions/Shutterstock.com; carballo/Shutterstock.com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567972" y="5781818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2322"/>
            <a:ext cx="7924800" cy="1739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How do you promote healthy relationships with your family, friends, and dating partners?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Friendships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Acquaintances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people you know and interact with, but may not consider friends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Virtual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friends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people you meet through social media, web sites, chat rooms, or gaming</a:t>
            </a:r>
            <a:endParaRPr lang="en-US" b="1" dirty="0">
              <a:solidFill>
                <a:srgbClr val="00B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876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Friendships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B050"/>
                </a:solidFill>
              </a:rPr>
              <a:t>inclusion of people with different backgrounds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diversity</a:t>
            </a:r>
          </a:p>
          <a:p>
            <a:pPr lvl="1"/>
            <a:r>
              <a:rPr lang="en-US" dirty="0" smtClean="0"/>
              <a:t>Includes age, gender, family traditions, ethnicities, cultures, gender identities, and sexual orientations</a:t>
            </a:r>
          </a:p>
          <a:p>
            <a:pPr lvl="1"/>
            <a:r>
              <a:rPr lang="en-US" dirty="0" smtClean="0"/>
              <a:t>Avoid making assumptions based on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stereotypes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oversimplified ideas about a group of people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9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Building Healthy Friendships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time for relationships, especially when you are busy</a:t>
            </a:r>
          </a:p>
          <a:p>
            <a:pPr lvl="1"/>
            <a:r>
              <a:rPr lang="en-US" dirty="0" smtClean="0"/>
              <a:t>Try spending time in a group, doing an activity together, or talking throughout the day</a:t>
            </a:r>
          </a:p>
          <a:p>
            <a:r>
              <a:rPr lang="en-US" dirty="0" smtClean="0"/>
              <a:t>Step away from the screen to form and maintain strong friendships</a:t>
            </a:r>
          </a:p>
        </p:txBody>
      </p:sp>
    </p:spTree>
    <p:extLst>
      <p:ext uri="{BB962C8B-B14F-4D97-AF65-F5344CB8AC3E}">
        <p14:creationId xmlns:p14="http://schemas.microsoft.com/office/powerpoint/2010/main" val="1877289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Check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78002"/>
              </p:ext>
            </p:extLst>
          </p:nvPr>
        </p:nvGraphicFramePr>
        <p:xfrm>
          <a:off x="663677" y="2050026"/>
          <a:ext cx="8077200" cy="4188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5314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152400"/>
            <a:ext cx="3352800" cy="1371600"/>
          </a:xfrm>
        </p:spPr>
        <p:txBody>
          <a:bodyPr/>
          <a:lstStyle/>
          <a:p>
            <a:r>
              <a:rPr lang="en-US" sz="4500" dirty="0" smtClean="0"/>
              <a:t>Infographic Discussion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486400" y="1600201"/>
            <a:ext cx="3495368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can you do to stop the spread of gossip and rumors?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39" y="152399"/>
            <a:ext cx="4977221" cy="6400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11761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 in Friendships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small </a:t>
            </a:r>
            <a:r>
              <a:rPr lang="en-US" dirty="0">
                <a:solidFill>
                  <a:srgbClr val="00B050"/>
                </a:solidFill>
              </a:rPr>
              <a:t>group of friends who deliberately exclude other people from joining or being part of their group </a:t>
            </a:r>
            <a:r>
              <a:rPr lang="en-US" dirty="0" smtClean="0"/>
              <a:t>is a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clique</a:t>
            </a:r>
          </a:p>
          <a:p>
            <a:r>
              <a:rPr lang="en-US" dirty="0" smtClean="0"/>
              <a:t>Jealousy between friends is normal once in a while, but can build up over time if not talked about</a:t>
            </a:r>
          </a:p>
          <a:p>
            <a:r>
              <a:rPr lang="en-US" dirty="0" smtClean="0"/>
              <a:t>Physical, emotional, and social changes can create distance between friends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324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Problems in Friendships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042" y="1981200"/>
            <a:ext cx="430591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03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influence people feel from peers can be positive or negative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64" y="3145277"/>
            <a:ext cx="5772871" cy="34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234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people may go along with peer pressure in an attempt to fit in or avoid being teased and excluded</a:t>
            </a:r>
          </a:p>
          <a:p>
            <a:pPr lvl="1"/>
            <a:r>
              <a:rPr lang="en-US" dirty="0" smtClean="0"/>
              <a:t>Negative peer pressure does not occur in healthy friendships</a:t>
            </a:r>
          </a:p>
          <a:p>
            <a:pPr lvl="1"/>
            <a:r>
              <a:rPr lang="en-US" dirty="0" smtClean="0"/>
              <a:t>You have the right to walk away from situations that make you uncomfortable</a:t>
            </a:r>
          </a:p>
        </p:txBody>
      </p:sp>
    </p:spTree>
    <p:extLst>
      <p:ext uri="{BB962C8B-B14F-4D97-AF65-F5344CB8AC3E}">
        <p14:creationId xmlns:p14="http://schemas.microsoft.com/office/powerpoint/2010/main" val="4095593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Pressure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815" y="1981200"/>
            <a:ext cx="631036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98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14.1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" y="3780999"/>
            <a:ext cx="7696200" cy="251460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5300" b="1" baseline="0">
                <a:solidFill>
                  <a:srgbClr val="0059B3"/>
                </a:solidFill>
                <a:latin typeface="Trebuchet MS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 smtClean="0"/>
              <a:t>What Is a Healthy Relationship?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715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2542"/>
            <a:ext cx="8077200" cy="634181"/>
          </a:xfrm>
        </p:spPr>
        <p:txBody>
          <a:bodyPr/>
          <a:lstStyle/>
          <a:p>
            <a:r>
              <a:rPr lang="en-US" dirty="0" smtClean="0"/>
              <a:t>Responding to negative peer pressure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25697301"/>
              </p:ext>
            </p:extLst>
          </p:nvPr>
        </p:nvGraphicFramePr>
        <p:xfrm>
          <a:off x="457200" y="2536723"/>
          <a:ext cx="8077200" cy="3849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3477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four types of friendships?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close friends, casual friends, acquaintances, virtual friends</a:t>
            </a:r>
          </a:p>
          <a:p>
            <a:r>
              <a:rPr lang="en-US" dirty="0" smtClean="0"/>
              <a:t>It is important to practice _____ and celebrate differences between people.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diversity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7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Conor’s friends purposely exclude Taylor from being a part of their group. What is this called?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clique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/>
              <a:t>If someone encourages a young person to be the best they can be, this is _____ peer pressure.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positive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14.4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Dating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characteristics of a healthy dating relationship.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strategies to set boundaries for physical intimacy before and during a dating relationship.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follow </a:t>
            </a:r>
            <a:r>
              <a:rPr lang="en-US" sz="3200" dirty="0" smtClean="0"/>
              <a:t>strategies for forming a healthy dating relationship.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ways to handle the end of a dating relationship.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811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 Relationships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 feel ready to begin dating at different times</a:t>
            </a:r>
          </a:p>
          <a:p>
            <a:pPr lvl="1"/>
            <a:r>
              <a:rPr lang="en-US" dirty="0" smtClean="0"/>
              <a:t>For young people, the decision to act on romantic feelings can be scary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asual dating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way of getting to know how you interact with and feel about another person 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5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 Relationships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126521"/>
              </p:ext>
            </p:extLst>
          </p:nvPr>
        </p:nvGraphicFramePr>
        <p:xfrm>
          <a:off x="228600" y="2168014"/>
          <a:ext cx="8686800" cy="3451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77971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Joan Hall/Shutterstock.com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144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5375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Over time, an intense affection for and attachment to one another may develop</a:t>
            </a:r>
          </a:p>
          <a:p>
            <a:pPr lvl="1"/>
            <a:r>
              <a:rPr lang="en-US" dirty="0" smtClean="0"/>
              <a:t>Love should not be confused with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passion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powerful feeling based on physical </a:t>
            </a:r>
            <a:r>
              <a:rPr lang="en-US" dirty="0" smtClean="0">
                <a:solidFill>
                  <a:srgbClr val="00B050"/>
                </a:solidFill>
              </a:rPr>
              <a:t>attraction</a:t>
            </a:r>
            <a:r>
              <a:rPr lang="en-US" dirty="0" smtClean="0"/>
              <a:t>, which is typically short-lived </a:t>
            </a:r>
          </a:p>
          <a:p>
            <a:pPr lvl="1"/>
            <a:r>
              <a:rPr lang="en-US" dirty="0" smtClean="0"/>
              <a:t>As love develops, a healthy relationship should become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exclusive</a:t>
            </a:r>
            <a:r>
              <a:rPr lang="en-US" b="1" dirty="0"/>
              <a:t>- </a:t>
            </a:r>
            <a:r>
              <a:rPr lang="en-US" dirty="0">
                <a:solidFill>
                  <a:srgbClr val="00B050"/>
                </a:solidFill>
              </a:rPr>
              <a:t>committed to being romantically involved with only one dating partner </a:t>
            </a:r>
          </a:p>
        </p:txBody>
      </p:sp>
    </p:spTree>
    <p:extLst>
      <p:ext uri="{BB962C8B-B14F-4D97-AF65-F5344CB8AC3E}">
        <p14:creationId xmlns:p14="http://schemas.microsoft.com/office/powerpoint/2010/main" val="7905561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Intimacy and Abstinence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Dating relationships often include some type of physical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intimacy</a:t>
            </a:r>
            <a:r>
              <a:rPr lang="en-US" b="1" dirty="0"/>
              <a:t>- </a:t>
            </a:r>
            <a:r>
              <a:rPr lang="en-US" dirty="0" smtClean="0">
                <a:solidFill>
                  <a:srgbClr val="00B050"/>
                </a:solidFill>
              </a:rPr>
              <a:t>closeness</a:t>
            </a:r>
            <a:r>
              <a:rPr lang="en-US" dirty="0" smtClean="0"/>
              <a:t>, such as holding hands and kissing</a:t>
            </a:r>
          </a:p>
          <a:p>
            <a:pPr lvl="1"/>
            <a:r>
              <a:rPr lang="en-US" dirty="0" smtClean="0"/>
              <a:t>You should know your limits and boundaries before you start dating</a:t>
            </a:r>
          </a:p>
          <a:p>
            <a:pPr lvl="1"/>
            <a:r>
              <a:rPr lang="en-US" dirty="0" smtClean="0"/>
              <a:t>The commitment to refrain from sexual activity, abstinence, is the healthiest decision for young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9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discuss </a:t>
            </a:r>
            <a:r>
              <a:rPr lang="en-US" sz="3200" dirty="0" smtClean="0"/>
              <a:t>the importance of relationships for physical, emotional, and social health.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the characteristics of a healthy relationship.</a:t>
            </a:r>
          </a:p>
          <a:p>
            <a:r>
              <a:rPr lang="en-US" sz="3200" b="1" dirty="0" smtClean="0"/>
              <a:t>identify </a:t>
            </a:r>
            <a:r>
              <a:rPr lang="en-US" sz="3200" dirty="0" smtClean="0"/>
              <a:t>signs of an unhealthy relationship.</a:t>
            </a:r>
            <a:endParaRPr lang="en-US" sz="32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491772" y="5849203"/>
            <a:ext cx="1347428" cy="382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3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Alert!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626" y="2003528"/>
            <a:ext cx="3844348" cy="435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6863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Think About It…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05000"/>
            <a:ext cx="4594123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are some of the physical, emotional, and social benefits of refraining from sexual activity as a young person?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77971" y="6200001"/>
            <a:ext cx="25073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iStock.com/kali9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0847" y="2019484"/>
            <a:ext cx="3634522" cy="3685032"/>
          </a:xfrm>
          <a:prstGeom prst="round2DiagRect">
            <a:avLst>
              <a:gd name="adj1" fmla="val 35673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E484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34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3548"/>
            <a:ext cx="8141110" cy="722671"/>
          </a:xfrm>
        </p:spPr>
        <p:txBody>
          <a:bodyPr/>
          <a:lstStyle/>
          <a:p>
            <a:r>
              <a:rPr lang="en-US" dirty="0" smtClean="0"/>
              <a:t>Tips for healthy dating relationships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75705821"/>
              </p:ext>
            </p:extLst>
          </p:nvPr>
        </p:nvGraphicFramePr>
        <p:xfrm>
          <a:off x="457200" y="2566218"/>
          <a:ext cx="8141110" cy="353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6159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Dating Relationships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371329"/>
            <a:ext cx="8686800" cy="37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a Dating Relationship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Young people are still figuring out their identities, which can lead to breakups</a:t>
            </a:r>
          </a:p>
          <a:p>
            <a:pPr lvl="1"/>
            <a:r>
              <a:rPr lang="en-US" dirty="0" smtClean="0"/>
              <a:t>It is important to recognize when a relationship is not working, even if it is sad or painful</a:t>
            </a:r>
          </a:p>
          <a:p>
            <a:pPr lvl="1"/>
            <a:r>
              <a:rPr lang="en-US" dirty="0" smtClean="0"/>
              <a:t>People need time after a breakup to process their feelings before beginning a new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2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on a date without being in a dating relationship is called _____.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casual dating</a:t>
            </a:r>
          </a:p>
          <a:p>
            <a:r>
              <a:rPr lang="en-US" dirty="0" smtClean="0"/>
              <a:t>Why are infatuation and passion typically short-lived?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based on physical attraction alone</a:t>
            </a:r>
          </a:p>
        </p:txBody>
      </p:sp>
    </p:spTree>
    <p:extLst>
      <p:ext uri="{BB962C8B-B14F-4D97-AF65-F5344CB8AC3E}">
        <p14:creationId xmlns:p14="http://schemas.microsoft.com/office/powerpoint/2010/main" val="31659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028039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After studying this lesson, you will be able to</a:t>
            </a:r>
          </a:p>
          <a:p>
            <a:r>
              <a:rPr lang="en-US" sz="3200" b="1" dirty="0" smtClean="0"/>
              <a:t>explain </a:t>
            </a:r>
            <a:r>
              <a:rPr lang="en-US" sz="3200" dirty="0" smtClean="0"/>
              <a:t>how to communicate effectively with others.</a:t>
            </a:r>
          </a:p>
          <a:p>
            <a:r>
              <a:rPr lang="en-US" sz="3200" b="1" dirty="0" smtClean="0"/>
              <a:t>summarize </a:t>
            </a:r>
            <a:r>
              <a:rPr lang="en-US" sz="3200" dirty="0" smtClean="0"/>
              <a:t>the process of negotiation to resolve conflicts.</a:t>
            </a:r>
          </a:p>
          <a:p>
            <a:r>
              <a:rPr lang="en-US" sz="3200" b="1" dirty="0" smtClean="0"/>
              <a:t>describe </a:t>
            </a:r>
            <a:r>
              <a:rPr lang="en-US" sz="3200" dirty="0" smtClean="0"/>
              <a:t>the purpose of peer mediation.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85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645" y="1981200"/>
            <a:ext cx="533271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9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Versus Unhealthy Relationships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55364"/>
              </p:ext>
            </p:extLst>
          </p:nvPr>
        </p:nvGraphicFramePr>
        <p:xfrm>
          <a:off x="228600" y="1981200"/>
          <a:ext cx="8686800" cy="4478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223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1DB1B530-3B39-4235-92DF-C2E6EF20AD42}"/>
    </a:ext>
  </a:extLst>
</a:theme>
</file>

<file path=ppt/theme/theme10.xml><?xml version="1.0" encoding="utf-8"?>
<a:theme xmlns:a="http://schemas.openxmlformats.org/drawingml/2006/main" name="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610A8979-8CF9-42D9-B4BE-23A14CE1FCAF}"/>
    </a:ext>
  </a:extLst>
</a:theme>
</file>

<file path=ppt/theme/theme11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016889C4-1684-4976-892B-AFD437A58049}"/>
    </a:ext>
  </a:extLst>
</a:theme>
</file>

<file path=ppt/theme/theme12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7590B2E7-4BFD-4F5C-B09F-692BA342DC91}"/>
    </a:ext>
  </a:extLst>
</a:theme>
</file>

<file path=ppt/theme/theme13.xml><?xml version="1.0" encoding="utf-8"?>
<a:theme xmlns:a="http://schemas.openxmlformats.org/drawingml/2006/main" name="1_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ADBC00DA-9C3B-4619-9706-FFC545A5FA04}" vid="{B9B9A8D7-09FA-4D85-A39B-9F76E8410531}"/>
    </a:ext>
  </a:extLst>
</a:theme>
</file>

<file path=ppt/theme/theme14.xml><?xml version="1.0" encoding="utf-8"?>
<a:theme xmlns:a="http://schemas.openxmlformats.org/drawingml/2006/main" name="1_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DC734329-F1FB-46BF-B218-3B18939DC18D}"/>
    </a:ext>
  </a:extLst>
</a:theme>
</file>

<file path=ppt/theme/theme15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505F0A-A4FE-4C22-A08A-F9457D8C5566}"/>
    </a:ext>
  </a:extLst>
</a:theme>
</file>

<file path=ppt/theme/theme16.xml><?xml version="1.0" encoding="utf-8"?>
<a:theme xmlns:a="http://schemas.openxmlformats.org/drawingml/2006/main" name="1_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20A974AE-B9CB-4F1A-844B-DF3083C0E045}"/>
    </a:ext>
  </a:extLst>
</a:theme>
</file>

<file path=ppt/theme/theme17.xml><?xml version="1.0" encoding="utf-8"?>
<a:theme xmlns:a="http://schemas.openxmlformats.org/drawingml/2006/main" name="1_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70054EFB-F931-48E9-B9DD-C5B59D89D700}"/>
    </a:ext>
  </a:extLst>
</a:theme>
</file>

<file path=ppt/theme/theme18.xml><?xml version="1.0" encoding="utf-8"?>
<a:theme xmlns:a="http://schemas.openxmlformats.org/drawingml/2006/main" name="skills che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8C5CA117-AA14-428B-8286-41FEADE37012}"/>
    </a:ext>
  </a:extLst>
</a:theme>
</file>

<file path=ppt/theme/theme19.xml><?xml version="1.0" encoding="utf-8"?>
<a:theme xmlns:a="http://schemas.openxmlformats.org/drawingml/2006/main" name="1_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A1EA6BB0-6F04-4979-B7D0-56DAB27EAD25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2264AC35-6780-4BD0-AA8B-B1EC2F086CC9}"/>
    </a:ext>
  </a:extLst>
</a:theme>
</file>

<file path=ppt/theme/theme20.xml><?xml version="1.0" encoding="utf-8"?>
<a:theme xmlns:a="http://schemas.openxmlformats.org/drawingml/2006/main" name="1_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ED6FB135-F985-4651-8130-AC42DA3605AF}"/>
    </a:ext>
  </a:extLst>
</a:theme>
</file>

<file path=ppt/theme/theme21.xml><?xml version="1.0" encoding="utf-8"?>
<a:theme xmlns:a="http://schemas.openxmlformats.org/drawingml/2006/main" name="1_Re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ADBC00DA-9C3B-4619-9706-FFC545A5FA04}" vid="{96CCDD9C-0AAD-48C8-9390-ACAE859A9BA4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sh2019.potx" id="{25A41755-AA43-46FE-889F-29A270309227}" vid="{E9D04FA3-C81F-4DA8-90A1-86E4050E19A2}"/>
    </a:ext>
  </a:extLst>
</a:theme>
</file>

<file path=ppt/theme/theme4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3913C34F-904F-4A57-A2FA-634A88191E44}"/>
    </a:ext>
  </a:extLst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E2153484-8E53-49DA-A9F0-AED3FEE4E34B}"/>
    </a:ext>
  </a:extLst>
</a:theme>
</file>

<file path=ppt/theme/theme6.xml><?xml version="1.0" encoding="utf-8"?>
<a:theme xmlns:a="http://schemas.openxmlformats.org/drawingml/2006/main" name="Essential Ques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1E5E3E-E1F1-4081-93C7-9D2D0266B7E5}"/>
    </a:ext>
  </a:extLst>
</a:theme>
</file>

<file path=ppt/theme/theme7.xml><?xml version="1.0" encoding="utf-8"?>
<a:theme xmlns:a="http://schemas.openxmlformats.org/drawingml/2006/main" name="think about 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80583FB-26A4-4EC2-97A8-3C9D4D207F78}"/>
    </a:ext>
  </a:extLst>
</a:theme>
</file>

<file path=ppt/theme/theme8.xml><?xml version="1.0" encoding="utf-8"?>
<a:theme xmlns:a="http://schemas.openxmlformats.org/drawingml/2006/main" name="health ale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498966FD-C568-47D1-BD7D-BED6533CF90D}"/>
    </a:ext>
  </a:extLst>
</a:theme>
</file>

<file path=ppt/theme/theme9.xml><?xml version="1.0" encoding="utf-8"?>
<a:theme xmlns:a="http://schemas.openxmlformats.org/drawingml/2006/main" name="infograph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h2019.potx" id="{25A41755-AA43-46FE-889F-29A270309227}" vid="{55494FE1-2BB4-428C-BA5E-F68F5940A4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msh2019</Template>
  <TotalTime>0</TotalTime>
  <Words>2098</Words>
  <Application>Microsoft Office PowerPoint</Application>
  <PresentationFormat>On-screen Show (4:3)</PresentationFormat>
  <Paragraphs>280</Paragraphs>
  <Slides>65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65</vt:i4>
      </vt:variant>
    </vt:vector>
  </HeadingPairs>
  <TitlesOfParts>
    <vt:vector size="93" baseType="lpstr">
      <vt:lpstr>Arial</vt:lpstr>
      <vt:lpstr>Calibri</vt:lpstr>
      <vt:lpstr>Helvetica</vt:lpstr>
      <vt:lpstr>Palatino Linotype</vt:lpstr>
      <vt:lpstr>Tahoma</vt:lpstr>
      <vt:lpstr>Trebuchet MS</vt:lpstr>
      <vt:lpstr>Verdana</vt:lpstr>
      <vt:lpstr>Title Slide</vt:lpstr>
      <vt:lpstr>Title</vt:lpstr>
      <vt:lpstr>Section</vt:lpstr>
      <vt:lpstr>Objective</vt:lpstr>
      <vt:lpstr>Content</vt:lpstr>
      <vt:lpstr>Essential Question</vt:lpstr>
      <vt:lpstr>think about it</vt:lpstr>
      <vt:lpstr>health alert</vt:lpstr>
      <vt:lpstr>infographic</vt:lpstr>
      <vt:lpstr>Review</vt:lpstr>
      <vt:lpstr>1_Title Slide</vt:lpstr>
      <vt:lpstr>1_Title</vt:lpstr>
      <vt:lpstr>1_Section</vt:lpstr>
      <vt:lpstr>1_Objective</vt:lpstr>
      <vt:lpstr>1_Content</vt:lpstr>
      <vt:lpstr>1_Essential Question</vt:lpstr>
      <vt:lpstr>1_think about it</vt:lpstr>
      <vt:lpstr>skills check</vt:lpstr>
      <vt:lpstr>1_health alert</vt:lpstr>
      <vt:lpstr>1_infographic</vt:lpstr>
      <vt:lpstr>1_Review</vt:lpstr>
      <vt:lpstr>PowerPoint Presentation</vt:lpstr>
      <vt:lpstr>PowerPoint Presentation</vt:lpstr>
      <vt:lpstr>PowerPoint Presentation</vt:lpstr>
      <vt:lpstr>Essential Question</vt:lpstr>
      <vt:lpstr>14.1</vt:lpstr>
      <vt:lpstr>Learning Outcomes</vt:lpstr>
      <vt:lpstr>Learning Outcomes</vt:lpstr>
      <vt:lpstr>Relationships</vt:lpstr>
      <vt:lpstr>Healthy Versus Unhealthy Relationships</vt:lpstr>
      <vt:lpstr>Healthy Relationships</vt:lpstr>
      <vt:lpstr>Unhealthy Relationships</vt:lpstr>
      <vt:lpstr>Communication Skills</vt:lpstr>
      <vt:lpstr>Communication Skills</vt:lpstr>
      <vt:lpstr>Communication Skills</vt:lpstr>
      <vt:lpstr>Skills Check</vt:lpstr>
      <vt:lpstr>Skills Check(video)</vt:lpstr>
      <vt:lpstr>Passive, Aggressive ,or Assertive</vt:lpstr>
      <vt:lpstr>Use I-Statements</vt:lpstr>
      <vt:lpstr>Conflict Resolution Skills</vt:lpstr>
      <vt:lpstr>Conflict Resolution Skills</vt:lpstr>
      <vt:lpstr>Conflict Resolution Skills</vt:lpstr>
      <vt:lpstr>Conflict Resolution Skills</vt:lpstr>
      <vt:lpstr>Lesson Review</vt:lpstr>
      <vt:lpstr>14.2</vt:lpstr>
      <vt:lpstr>Learning Outcomes</vt:lpstr>
      <vt:lpstr>Learning Outcomes</vt:lpstr>
      <vt:lpstr>Family Relationships</vt:lpstr>
      <vt:lpstr>Health Alert!</vt:lpstr>
      <vt:lpstr>Relationships with Guardians</vt:lpstr>
      <vt:lpstr>Skills Check</vt:lpstr>
      <vt:lpstr>Sibling Relationships</vt:lpstr>
      <vt:lpstr>Skills Check</vt:lpstr>
      <vt:lpstr>Skills Check</vt:lpstr>
      <vt:lpstr>Changes in Family Relationships</vt:lpstr>
      <vt:lpstr>Lesson Review</vt:lpstr>
      <vt:lpstr>14.3</vt:lpstr>
      <vt:lpstr>Learning Outcomes</vt:lpstr>
      <vt:lpstr>Learning Outcomes</vt:lpstr>
      <vt:lpstr>Types of Friendships</vt:lpstr>
      <vt:lpstr>Types of Friendships</vt:lpstr>
      <vt:lpstr>Types of Friendships</vt:lpstr>
      <vt:lpstr>Strategies for Building Healthy Friendships</vt:lpstr>
      <vt:lpstr>Skills Check</vt:lpstr>
      <vt:lpstr>Infographic Discussion</vt:lpstr>
      <vt:lpstr>Common Problems in Friendships</vt:lpstr>
      <vt:lpstr>Common Problems in Friendships</vt:lpstr>
      <vt:lpstr>Peer Pressure</vt:lpstr>
      <vt:lpstr>Peer Pressure</vt:lpstr>
      <vt:lpstr>Peer Pressure</vt:lpstr>
      <vt:lpstr>Skills Check</vt:lpstr>
      <vt:lpstr>Lesson Review</vt:lpstr>
      <vt:lpstr>Lesson Review</vt:lpstr>
      <vt:lpstr>14.4</vt:lpstr>
      <vt:lpstr>Learning Outcomes</vt:lpstr>
      <vt:lpstr>Learning Outcomes</vt:lpstr>
      <vt:lpstr>Dating Relationships</vt:lpstr>
      <vt:lpstr>Dating Relationships</vt:lpstr>
      <vt:lpstr>Dating Relationships</vt:lpstr>
      <vt:lpstr>Physical Intimacy and Abstinence</vt:lpstr>
      <vt:lpstr>Health Alert!</vt:lpstr>
      <vt:lpstr>Think About It…</vt:lpstr>
      <vt:lpstr>Skills Check</vt:lpstr>
      <vt:lpstr>Healthy Dating Relationships</vt:lpstr>
      <vt:lpstr>The End of a Dating Relationship</vt:lpstr>
      <vt:lpstr>Lesson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2018-04-19T19:55:12Z</dcterms:created>
  <dcterms:modified xsi:type="dcterms:W3CDTF">2018-12-07T14:57:26Z</dcterms:modified>
</cp:coreProperties>
</file>