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66"/>
  </p:notesMasterIdLst>
  <p:sldIdLst>
    <p:sldId id="280" r:id="rId22"/>
    <p:sldId id="257" r:id="rId23"/>
    <p:sldId id="340" r:id="rId24"/>
    <p:sldId id="259" r:id="rId25"/>
    <p:sldId id="256" r:id="rId26"/>
    <p:sldId id="258" r:id="rId27"/>
    <p:sldId id="279" r:id="rId28"/>
    <p:sldId id="341" r:id="rId29"/>
    <p:sldId id="271" r:id="rId30"/>
    <p:sldId id="342" r:id="rId31"/>
    <p:sldId id="315" r:id="rId32"/>
    <p:sldId id="316" r:id="rId33"/>
    <p:sldId id="317" r:id="rId34"/>
    <p:sldId id="318" r:id="rId35"/>
    <p:sldId id="319" r:id="rId36"/>
    <p:sldId id="343" r:id="rId37"/>
    <p:sldId id="320" r:id="rId38"/>
    <p:sldId id="322" r:id="rId39"/>
    <p:sldId id="323" r:id="rId40"/>
    <p:sldId id="324" r:id="rId41"/>
    <p:sldId id="344" r:id="rId42"/>
    <p:sldId id="325" r:id="rId43"/>
    <p:sldId id="262" r:id="rId44"/>
    <p:sldId id="287" r:id="rId45"/>
    <p:sldId id="313" r:id="rId46"/>
    <p:sldId id="314" r:id="rId47"/>
    <p:sldId id="296" r:id="rId48"/>
    <p:sldId id="336" r:id="rId49"/>
    <p:sldId id="327" r:id="rId50"/>
    <p:sldId id="328" r:id="rId51"/>
    <p:sldId id="329" r:id="rId52"/>
    <p:sldId id="345" r:id="rId53"/>
    <p:sldId id="330" r:id="rId54"/>
    <p:sldId id="346" r:id="rId55"/>
    <p:sldId id="331" r:id="rId56"/>
    <p:sldId id="332" r:id="rId57"/>
    <p:sldId id="337" r:id="rId58"/>
    <p:sldId id="333" r:id="rId59"/>
    <p:sldId id="334" r:id="rId60"/>
    <p:sldId id="335" r:id="rId61"/>
    <p:sldId id="338" r:id="rId62"/>
    <p:sldId id="339" r:id="rId63"/>
    <p:sldId id="290" r:id="rId64"/>
    <p:sldId id="312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AE4845"/>
    <a:srgbClr val="4BACC6"/>
    <a:srgbClr val="9BBB59"/>
    <a:srgbClr val="00B050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5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02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F7204-FA7B-4CD7-8080-A66DEE6A63A5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3E4437B-795D-497E-BE6D-DC877BF604D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Sometimes, air contains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pollutants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Substances that contaminate the environment and can harm people </a:t>
          </a:r>
          <a:r>
            <a:rPr lang="en-US" dirty="0" smtClean="0">
              <a:solidFill>
                <a:srgbClr val="00B050"/>
              </a:solidFill>
            </a:rPr>
            <a:t> </a:t>
          </a:r>
          <a:endParaRPr lang="en-US" dirty="0">
            <a:solidFill>
              <a:srgbClr val="00B050"/>
            </a:solidFill>
          </a:endParaRPr>
        </a:p>
      </dgm:t>
    </dgm:pt>
    <dgm:pt modelId="{594CE01A-9D53-4343-B4E9-309FC077491B}" type="parTrans" cxnId="{85FFFA00-B8E7-4471-9487-8386657B930C}">
      <dgm:prSet/>
      <dgm:spPr/>
      <dgm:t>
        <a:bodyPr/>
        <a:lstStyle/>
        <a:p>
          <a:endParaRPr lang="en-US"/>
        </a:p>
      </dgm:t>
    </dgm:pt>
    <dgm:pt modelId="{FB12E3A9-AD78-4B8A-9184-5EFEE463D269}" type="sibTrans" cxnId="{85FFFA00-B8E7-4471-9487-8386657B930C}">
      <dgm:prSet/>
      <dgm:spPr/>
      <dgm:t>
        <a:bodyPr/>
        <a:lstStyle/>
        <a:p>
          <a:endParaRPr lang="en-US"/>
        </a:p>
      </dgm:t>
    </dgm:pt>
    <dgm:pt modelId="{4610BB02-3860-40F7-BF6C-85D7E0814FC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Human activity can cause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smog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Fog that has mixed with smoke and chemical fumes </a:t>
          </a:r>
          <a:r>
            <a:rPr lang="en-US" dirty="0" smtClean="0"/>
            <a:t>in </a:t>
          </a:r>
          <a:r>
            <a:rPr lang="en-US" dirty="0" smtClean="0"/>
            <a:t>urban environments</a:t>
          </a:r>
          <a:endParaRPr lang="en-US" dirty="0"/>
        </a:p>
      </dgm:t>
    </dgm:pt>
    <dgm:pt modelId="{0553F955-1ADB-41AB-A8E2-F0CB9A274707}" type="parTrans" cxnId="{DE2D0BBF-D333-40CC-A505-28EACEAF37CC}">
      <dgm:prSet/>
      <dgm:spPr/>
      <dgm:t>
        <a:bodyPr/>
        <a:lstStyle/>
        <a:p>
          <a:endParaRPr lang="en-US"/>
        </a:p>
      </dgm:t>
    </dgm:pt>
    <dgm:pt modelId="{6EC47720-4186-4C60-9039-A86462B3C3C8}" type="sibTrans" cxnId="{DE2D0BBF-D333-40CC-A505-28EACEAF37CC}">
      <dgm:prSet/>
      <dgm:spPr/>
      <dgm:t>
        <a:bodyPr/>
        <a:lstStyle/>
        <a:p>
          <a:endParaRPr lang="en-US"/>
        </a:p>
      </dgm:t>
    </dgm:pt>
    <dgm:pt modelId="{09EDB60F-BBE4-4C38-87F7-77108805B10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Polluting gases can fall as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acid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rain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Any form of precipitation that includes particles containing acid </a:t>
          </a:r>
          <a:endParaRPr lang="en-US" b="1" dirty="0">
            <a:solidFill>
              <a:srgbClr val="00B050"/>
            </a:solidFill>
          </a:endParaRPr>
        </a:p>
      </dgm:t>
    </dgm:pt>
    <dgm:pt modelId="{1DEC46BF-5C9A-4A3D-9A15-A48BF6FEDA4C}" type="parTrans" cxnId="{BD5A56D4-4A68-4726-9685-7CF5033E5693}">
      <dgm:prSet/>
      <dgm:spPr/>
      <dgm:t>
        <a:bodyPr/>
        <a:lstStyle/>
        <a:p>
          <a:endParaRPr lang="en-US"/>
        </a:p>
      </dgm:t>
    </dgm:pt>
    <dgm:pt modelId="{29FEB3A4-129E-4A68-989C-F8CBAE73E11A}" type="sibTrans" cxnId="{BD5A56D4-4A68-4726-9685-7CF5033E5693}">
      <dgm:prSet/>
      <dgm:spPr/>
      <dgm:t>
        <a:bodyPr/>
        <a:lstStyle/>
        <a:p>
          <a:endParaRPr lang="en-US"/>
        </a:p>
      </dgm:t>
    </dgm:pt>
    <dgm:pt modelId="{AE3877A2-02FD-4C3F-856B-0B9705B44614}" type="pres">
      <dgm:prSet presAssocID="{844F7204-FA7B-4CD7-8080-A66DEE6A6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E4D62-B48F-4DD3-B9E3-1DEA649DD7CD}" type="pres">
      <dgm:prSet presAssocID="{73E4437B-795D-497E-BE6D-DC877BF604DB}" presName="node" presStyleLbl="node1" presStyleIdx="0" presStyleCnt="3" custScaleX="202321" custScaleY="136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33B2-CEC7-44B1-86FF-920F8C484628}" type="pres">
      <dgm:prSet presAssocID="{FB12E3A9-AD78-4B8A-9184-5EFEE463D269}" presName="sibTrans" presStyleCnt="0"/>
      <dgm:spPr/>
    </dgm:pt>
    <dgm:pt modelId="{AA1AFD5A-5E60-41CE-BC5C-319ED6F94DF7}" type="pres">
      <dgm:prSet presAssocID="{4610BB02-3860-40F7-BF6C-85D7E0814FCE}" presName="node" presStyleLbl="node1" presStyleIdx="1" presStyleCnt="3" custScaleX="202321" custScaleY="136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69FF8-4B0B-400D-AB5F-AB38FD7EFF9A}" type="pres">
      <dgm:prSet presAssocID="{6EC47720-4186-4C60-9039-A86462B3C3C8}" presName="sibTrans" presStyleCnt="0"/>
      <dgm:spPr/>
    </dgm:pt>
    <dgm:pt modelId="{19095E5A-D7BE-44D6-ADE9-FE2A9487B676}" type="pres">
      <dgm:prSet presAssocID="{09EDB60F-BBE4-4C38-87F7-77108805B109}" presName="node" presStyleLbl="node1" presStyleIdx="2" presStyleCnt="3" custScaleX="202321" custScaleY="136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54174-35E0-400D-BF7A-A1727C22CC5B}" type="presOf" srcId="{4610BB02-3860-40F7-BF6C-85D7E0814FCE}" destId="{AA1AFD5A-5E60-41CE-BC5C-319ED6F94DF7}" srcOrd="0" destOrd="0" presId="urn:microsoft.com/office/officeart/2005/8/layout/default"/>
    <dgm:cxn modelId="{D61BE89E-C7E6-4E9B-901E-4AF4E0773043}" type="presOf" srcId="{73E4437B-795D-497E-BE6D-DC877BF604DB}" destId="{64DE4D62-B48F-4DD3-B9E3-1DEA649DD7CD}" srcOrd="0" destOrd="0" presId="urn:microsoft.com/office/officeart/2005/8/layout/default"/>
    <dgm:cxn modelId="{7F0C548D-5D78-448B-9BC3-9A453AE4A0A3}" type="presOf" srcId="{09EDB60F-BBE4-4C38-87F7-77108805B109}" destId="{19095E5A-D7BE-44D6-ADE9-FE2A9487B676}" srcOrd="0" destOrd="0" presId="urn:microsoft.com/office/officeart/2005/8/layout/default"/>
    <dgm:cxn modelId="{BD5A56D4-4A68-4726-9685-7CF5033E5693}" srcId="{844F7204-FA7B-4CD7-8080-A66DEE6A63A5}" destId="{09EDB60F-BBE4-4C38-87F7-77108805B109}" srcOrd="2" destOrd="0" parTransId="{1DEC46BF-5C9A-4A3D-9A15-A48BF6FEDA4C}" sibTransId="{29FEB3A4-129E-4A68-989C-F8CBAE73E11A}"/>
    <dgm:cxn modelId="{85FFFA00-B8E7-4471-9487-8386657B930C}" srcId="{844F7204-FA7B-4CD7-8080-A66DEE6A63A5}" destId="{73E4437B-795D-497E-BE6D-DC877BF604DB}" srcOrd="0" destOrd="0" parTransId="{594CE01A-9D53-4343-B4E9-309FC077491B}" sibTransId="{FB12E3A9-AD78-4B8A-9184-5EFEE463D269}"/>
    <dgm:cxn modelId="{DE2D0BBF-D333-40CC-A505-28EACEAF37CC}" srcId="{844F7204-FA7B-4CD7-8080-A66DEE6A63A5}" destId="{4610BB02-3860-40F7-BF6C-85D7E0814FCE}" srcOrd="1" destOrd="0" parTransId="{0553F955-1ADB-41AB-A8E2-F0CB9A274707}" sibTransId="{6EC47720-4186-4C60-9039-A86462B3C3C8}"/>
    <dgm:cxn modelId="{4F15CD4D-257C-44FD-A79F-77952B8DB8D4}" type="presOf" srcId="{844F7204-FA7B-4CD7-8080-A66DEE6A63A5}" destId="{AE3877A2-02FD-4C3F-856B-0B9705B44614}" srcOrd="0" destOrd="0" presId="urn:microsoft.com/office/officeart/2005/8/layout/default"/>
    <dgm:cxn modelId="{CC16A086-C478-45B2-ABEF-FC2A7977774A}" type="presParOf" srcId="{AE3877A2-02FD-4C3F-856B-0B9705B44614}" destId="{64DE4D62-B48F-4DD3-B9E3-1DEA649DD7CD}" srcOrd="0" destOrd="0" presId="urn:microsoft.com/office/officeart/2005/8/layout/default"/>
    <dgm:cxn modelId="{64BAB9C6-B616-4B99-8770-93311D719A11}" type="presParOf" srcId="{AE3877A2-02FD-4C3F-856B-0B9705B44614}" destId="{3BD333B2-CEC7-44B1-86FF-920F8C484628}" srcOrd="1" destOrd="0" presId="urn:microsoft.com/office/officeart/2005/8/layout/default"/>
    <dgm:cxn modelId="{7C81CF1B-0EAA-48A5-96F6-93060C34D21F}" type="presParOf" srcId="{AE3877A2-02FD-4C3F-856B-0B9705B44614}" destId="{AA1AFD5A-5E60-41CE-BC5C-319ED6F94DF7}" srcOrd="2" destOrd="0" presId="urn:microsoft.com/office/officeart/2005/8/layout/default"/>
    <dgm:cxn modelId="{132A230A-748A-4E5B-96D0-A4B8010A5E0E}" type="presParOf" srcId="{AE3877A2-02FD-4C3F-856B-0B9705B44614}" destId="{5CF69FF8-4B0B-400D-AB5F-AB38FD7EFF9A}" srcOrd="3" destOrd="0" presId="urn:microsoft.com/office/officeart/2005/8/layout/default"/>
    <dgm:cxn modelId="{AC337B39-471B-4F22-B007-826863073BA6}" type="presParOf" srcId="{AE3877A2-02FD-4C3F-856B-0B9705B44614}" destId="{19095E5A-D7BE-44D6-ADE9-FE2A9487B6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BB3F7-F7F9-4481-9BF7-C6467A41B2C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CC060-69E2-42D9-BC61-4242681296EE}">
      <dgm:prSet phldrT="[Text]"/>
      <dgm:spPr/>
      <dgm:t>
        <a:bodyPr/>
        <a:lstStyle/>
        <a:p>
          <a:r>
            <a:rPr lang="en-US" b="1" dirty="0" smtClean="0"/>
            <a:t>Cancer</a:t>
          </a:r>
          <a:endParaRPr lang="en-US" b="1" dirty="0"/>
        </a:p>
      </dgm:t>
    </dgm:pt>
    <dgm:pt modelId="{EE0B53F4-B69D-4E6F-B71F-022C4FD03B89}" type="parTrans" cxnId="{9D89594D-A777-41B2-8F65-CB52756485DD}">
      <dgm:prSet/>
      <dgm:spPr/>
      <dgm:t>
        <a:bodyPr/>
        <a:lstStyle/>
        <a:p>
          <a:endParaRPr lang="en-US" b="1"/>
        </a:p>
      </dgm:t>
    </dgm:pt>
    <dgm:pt modelId="{97369FC2-3C08-4F17-932A-95C164E26FC3}" type="sibTrans" cxnId="{9D89594D-A777-41B2-8F65-CB52756485DD}">
      <dgm:prSet/>
      <dgm:spPr/>
      <dgm:t>
        <a:bodyPr/>
        <a:lstStyle/>
        <a:p>
          <a:endParaRPr lang="en-US" b="1"/>
        </a:p>
      </dgm:t>
    </dgm:pt>
    <dgm:pt modelId="{BCE4AA90-475B-4040-9EBC-F6A99DCA7856}">
      <dgm:prSet phldrT="[Text]"/>
      <dgm:spPr/>
      <dgm:t>
        <a:bodyPr/>
        <a:lstStyle/>
        <a:p>
          <a:r>
            <a:rPr lang="en-US" b="1" dirty="0" smtClean="0"/>
            <a:t>Heart disease</a:t>
          </a:r>
          <a:endParaRPr lang="en-US" b="1" dirty="0"/>
        </a:p>
      </dgm:t>
    </dgm:pt>
    <dgm:pt modelId="{7AD79189-9D9A-4FA1-9E0E-510845DC51DA}" type="parTrans" cxnId="{0CB7C566-4690-463C-9C39-3DD9832FDBF1}">
      <dgm:prSet/>
      <dgm:spPr/>
      <dgm:t>
        <a:bodyPr/>
        <a:lstStyle/>
        <a:p>
          <a:endParaRPr lang="en-US" b="1"/>
        </a:p>
      </dgm:t>
    </dgm:pt>
    <dgm:pt modelId="{6D649761-79A9-465A-B318-C98CDEC7827F}" type="sibTrans" cxnId="{0CB7C566-4690-463C-9C39-3DD9832FDBF1}">
      <dgm:prSet/>
      <dgm:spPr/>
      <dgm:t>
        <a:bodyPr/>
        <a:lstStyle/>
        <a:p>
          <a:endParaRPr lang="en-US" b="1"/>
        </a:p>
      </dgm:t>
    </dgm:pt>
    <dgm:pt modelId="{24C795ED-3AB9-44A1-A477-4B0DA06EB954}">
      <dgm:prSet phldrT="[Text]"/>
      <dgm:spPr/>
      <dgm:t>
        <a:bodyPr/>
        <a:lstStyle/>
        <a:p>
          <a:r>
            <a:rPr lang="en-US" b="1" dirty="0" smtClean="0"/>
            <a:t>Respiratory diseases</a:t>
          </a:r>
          <a:endParaRPr lang="en-US" b="1" dirty="0"/>
        </a:p>
      </dgm:t>
    </dgm:pt>
    <dgm:pt modelId="{26C15863-F3A6-47CD-B01C-15024100A2FE}" type="parTrans" cxnId="{30313226-8ABC-4A7C-83D4-D6AB276230FA}">
      <dgm:prSet/>
      <dgm:spPr/>
      <dgm:t>
        <a:bodyPr/>
        <a:lstStyle/>
        <a:p>
          <a:endParaRPr lang="en-US" b="1"/>
        </a:p>
      </dgm:t>
    </dgm:pt>
    <dgm:pt modelId="{F77C187E-B970-440B-B8FB-88778E741FB9}" type="sibTrans" cxnId="{30313226-8ABC-4A7C-83D4-D6AB276230FA}">
      <dgm:prSet/>
      <dgm:spPr/>
      <dgm:t>
        <a:bodyPr/>
        <a:lstStyle/>
        <a:p>
          <a:endParaRPr lang="en-US" b="1"/>
        </a:p>
      </dgm:t>
    </dgm:pt>
    <dgm:pt modelId="{F5FEF90B-C26C-491E-A31E-11D75E68F522}">
      <dgm:prSet phldrT="[Text]"/>
      <dgm:spPr/>
      <dgm:t>
        <a:bodyPr/>
        <a:lstStyle/>
        <a:p>
          <a:r>
            <a:rPr lang="en-US" b="1" dirty="0" smtClean="0"/>
            <a:t>Irritation of eyes, nose, throat</a:t>
          </a:r>
          <a:endParaRPr lang="en-US" b="1" dirty="0"/>
        </a:p>
      </dgm:t>
    </dgm:pt>
    <dgm:pt modelId="{4CEB855A-4E49-43A6-9FEC-C0C7898866C1}" type="parTrans" cxnId="{5371E01A-E2A1-48BF-B716-18880746A432}">
      <dgm:prSet/>
      <dgm:spPr/>
      <dgm:t>
        <a:bodyPr/>
        <a:lstStyle/>
        <a:p>
          <a:endParaRPr lang="en-US" b="1"/>
        </a:p>
      </dgm:t>
    </dgm:pt>
    <dgm:pt modelId="{4E9C24A3-171A-4D7B-B5EA-F7D9CF463B9C}" type="sibTrans" cxnId="{5371E01A-E2A1-48BF-B716-18880746A432}">
      <dgm:prSet/>
      <dgm:spPr/>
      <dgm:t>
        <a:bodyPr/>
        <a:lstStyle/>
        <a:p>
          <a:endParaRPr lang="en-US" b="1"/>
        </a:p>
      </dgm:t>
    </dgm:pt>
    <dgm:pt modelId="{746C0B90-C72A-418E-9136-C672719FF981}" type="pres">
      <dgm:prSet presAssocID="{71FBB3F7-F7F9-4481-9BF7-C6467A41B2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A2933-BE7E-41A4-8E6D-3D2C11D56F19}" type="pres">
      <dgm:prSet presAssocID="{309CC060-69E2-42D9-BC61-4242681296EE}" presName="node" presStyleLbl="node1" presStyleIdx="0" presStyleCnt="4" custScaleY="158271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1D2B6F27-CDF4-45AC-BA0F-CEA63203FF42}" type="pres">
      <dgm:prSet presAssocID="{97369FC2-3C08-4F17-932A-95C164E26FC3}" presName="sibTrans" presStyleCnt="0"/>
      <dgm:spPr/>
    </dgm:pt>
    <dgm:pt modelId="{2DE67D59-7C23-436A-A8AF-D0056DE55E54}" type="pres">
      <dgm:prSet presAssocID="{BCE4AA90-475B-4040-9EBC-F6A99DCA7856}" presName="node" presStyleLbl="node1" presStyleIdx="1" presStyleCnt="4" custScaleY="158271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57BCAC54-7395-4D33-9F4B-D35275ABBB3F}" type="pres">
      <dgm:prSet presAssocID="{6D649761-79A9-465A-B318-C98CDEC7827F}" presName="sibTrans" presStyleCnt="0"/>
      <dgm:spPr/>
    </dgm:pt>
    <dgm:pt modelId="{1BC21FFC-F86F-4B4A-974A-504E70BA2756}" type="pres">
      <dgm:prSet presAssocID="{24C795ED-3AB9-44A1-A477-4B0DA06EB954}" presName="node" presStyleLbl="node1" presStyleIdx="2" presStyleCnt="4" custScaleY="158271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BFE9F0B5-C374-4BC5-89E0-FC86375509C8}" type="pres">
      <dgm:prSet presAssocID="{F77C187E-B970-440B-B8FB-88778E741FB9}" presName="sibTrans" presStyleCnt="0"/>
      <dgm:spPr/>
    </dgm:pt>
    <dgm:pt modelId="{D02BD143-24D8-4AA6-88BA-62A9B7D180DA}" type="pres">
      <dgm:prSet presAssocID="{F5FEF90B-C26C-491E-A31E-11D75E68F522}" presName="node" presStyleLbl="node1" presStyleIdx="3" presStyleCnt="4" custScaleY="158271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</dgm:ptLst>
  <dgm:cxnLst>
    <dgm:cxn modelId="{20B112D8-85D8-4387-85CB-BC92C7575C79}" type="presOf" srcId="{71FBB3F7-F7F9-4481-9BF7-C6467A41B2C9}" destId="{746C0B90-C72A-418E-9136-C672719FF981}" srcOrd="0" destOrd="0" presId="urn:microsoft.com/office/officeart/2005/8/layout/default"/>
    <dgm:cxn modelId="{2658307A-82F6-4237-A716-B82ACBD10F7A}" type="presOf" srcId="{F5FEF90B-C26C-491E-A31E-11D75E68F522}" destId="{D02BD143-24D8-4AA6-88BA-62A9B7D180DA}" srcOrd="0" destOrd="0" presId="urn:microsoft.com/office/officeart/2005/8/layout/default"/>
    <dgm:cxn modelId="{30313226-8ABC-4A7C-83D4-D6AB276230FA}" srcId="{71FBB3F7-F7F9-4481-9BF7-C6467A41B2C9}" destId="{24C795ED-3AB9-44A1-A477-4B0DA06EB954}" srcOrd="2" destOrd="0" parTransId="{26C15863-F3A6-47CD-B01C-15024100A2FE}" sibTransId="{F77C187E-B970-440B-B8FB-88778E741FB9}"/>
    <dgm:cxn modelId="{02337049-5E6F-4503-A646-1F7EEEA89769}" type="presOf" srcId="{309CC060-69E2-42D9-BC61-4242681296EE}" destId="{1A4A2933-BE7E-41A4-8E6D-3D2C11D56F19}" srcOrd="0" destOrd="0" presId="urn:microsoft.com/office/officeart/2005/8/layout/default"/>
    <dgm:cxn modelId="{0CB7C566-4690-463C-9C39-3DD9832FDBF1}" srcId="{71FBB3F7-F7F9-4481-9BF7-C6467A41B2C9}" destId="{BCE4AA90-475B-4040-9EBC-F6A99DCA7856}" srcOrd="1" destOrd="0" parTransId="{7AD79189-9D9A-4FA1-9E0E-510845DC51DA}" sibTransId="{6D649761-79A9-465A-B318-C98CDEC7827F}"/>
    <dgm:cxn modelId="{9D89594D-A777-41B2-8F65-CB52756485DD}" srcId="{71FBB3F7-F7F9-4481-9BF7-C6467A41B2C9}" destId="{309CC060-69E2-42D9-BC61-4242681296EE}" srcOrd="0" destOrd="0" parTransId="{EE0B53F4-B69D-4E6F-B71F-022C4FD03B89}" sibTransId="{97369FC2-3C08-4F17-932A-95C164E26FC3}"/>
    <dgm:cxn modelId="{A4C5473A-85DE-466D-AA53-2CE732D56FFA}" type="presOf" srcId="{BCE4AA90-475B-4040-9EBC-F6A99DCA7856}" destId="{2DE67D59-7C23-436A-A8AF-D0056DE55E54}" srcOrd="0" destOrd="0" presId="urn:microsoft.com/office/officeart/2005/8/layout/default"/>
    <dgm:cxn modelId="{F6357F2B-442D-4A8C-A912-DD215DBC33DC}" type="presOf" srcId="{24C795ED-3AB9-44A1-A477-4B0DA06EB954}" destId="{1BC21FFC-F86F-4B4A-974A-504E70BA2756}" srcOrd="0" destOrd="0" presId="urn:microsoft.com/office/officeart/2005/8/layout/default"/>
    <dgm:cxn modelId="{5371E01A-E2A1-48BF-B716-18880746A432}" srcId="{71FBB3F7-F7F9-4481-9BF7-C6467A41B2C9}" destId="{F5FEF90B-C26C-491E-A31E-11D75E68F522}" srcOrd="3" destOrd="0" parTransId="{4CEB855A-4E49-43A6-9FEC-C0C7898866C1}" sibTransId="{4E9C24A3-171A-4D7B-B5EA-F7D9CF463B9C}"/>
    <dgm:cxn modelId="{0CAA09B0-2484-4977-B05E-7DF4E31F7AAF}" type="presParOf" srcId="{746C0B90-C72A-418E-9136-C672719FF981}" destId="{1A4A2933-BE7E-41A4-8E6D-3D2C11D56F19}" srcOrd="0" destOrd="0" presId="urn:microsoft.com/office/officeart/2005/8/layout/default"/>
    <dgm:cxn modelId="{FCEF6224-9491-4DC6-97DC-3CC037D914F8}" type="presParOf" srcId="{746C0B90-C72A-418E-9136-C672719FF981}" destId="{1D2B6F27-CDF4-45AC-BA0F-CEA63203FF42}" srcOrd="1" destOrd="0" presId="urn:microsoft.com/office/officeart/2005/8/layout/default"/>
    <dgm:cxn modelId="{02F61490-F126-43C0-A9E2-B5CB175875EB}" type="presParOf" srcId="{746C0B90-C72A-418E-9136-C672719FF981}" destId="{2DE67D59-7C23-436A-A8AF-D0056DE55E54}" srcOrd="2" destOrd="0" presId="urn:microsoft.com/office/officeart/2005/8/layout/default"/>
    <dgm:cxn modelId="{D6598C27-1E13-485C-97ED-715728A335EB}" type="presParOf" srcId="{746C0B90-C72A-418E-9136-C672719FF981}" destId="{57BCAC54-7395-4D33-9F4B-D35275ABBB3F}" srcOrd="3" destOrd="0" presId="urn:microsoft.com/office/officeart/2005/8/layout/default"/>
    <dgm:cxn modelId="{85F48C29-333F-4E63-99CA-B7E429CF4FFC}" type="presParOf" srcId="{746C0B90-C72A-418E-9136-C672719FF981}" destId="{1BC21FFC-F86F-4B4A-974A-504E70BA2756}" srcOrd="4" destOrd="0" presId="urn:microsoft.com/office/officeart/2005/8/layout/default"/>
    <dgm:cxn modelId="{166C5D44-3D91-4E70-B951-E82FACD46883}" type="presParOf" srcId="{746C0B90-C72A-418E-9136-C672719FF981}" destId="{BFE9F0B5-C374-4BC5-89E0-FC86375509C8}" srcOrd="5" destOrd="0" presId="urn:microsoft.com/office/officeart/2005/8/layout/default"/>
    <dgm:cxn modelId="{2516D628-BE03-4285-937A-9FF9A1E3DF93}" type="presParOf" srcId="{746C0B90-C72A-418E-9136-C672719FF981}" destId="{D02BD143-24D8-4AA6-88BA-62A9B7D180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EB1BD-E933-4575-99CF-E3DDFE93C7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C2C11D-3668-4402-9EDC-DDFB13CCF15F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Clean Air Act</a:t>
          </a:r>
          <a:endParaRPr lang="en-US" i="1" dirty="0">
            <a:solidFill>
              <a:schemeClr val="tx1"/>
            </a:solidFill>
          </a:endParaRPr>
        </a:p>
      </dgm:t>
    </dgm:pt>
    <dgm:pt modelId="{E55F95DD-A961-4F38-B772-AFA2BAAEE3BE}" type="parTrans" cxnId="{84FAE2AB-54BF-4C30-8704-2BF3D772004B}">
      <dgm:prSet/>
      <dgm:spPr/>
      <dgm:t>
        <a:bodyPr/>
        <a:lstStyle/>
        <a:p>
          <a:endParaRPr lang="en-US"/>
        </a:p>
      </dgm:t>
    </dgm:pt>
    <dgm:pt modelId="{266D2C3D-81F2-4B11-8FAE-AFEACD0ED509}" type="sibTrans" cxnId="{84FAE2AB-54BF-4C30-8704-2BF3D772004B}">
      <dgm:prSet/>
      <dgm:spPr/>
      <dgm:t>
        <a:bodyPr/>
        <a:lstStyle/>
        <a:p>
          <a:endParaRPr lang="en-US"/>
        </a:p>
      </dgm:t>
    </dgm:pt>
    <dgm:pt modelId="{6B854152-8306-4DBF-A198-D61F1828A31C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Safe Drinking</a:t>
          </a:r>
          <a:br>
            <a:rPr lang="en-US" i="1" dirty="0" smtClean="0">
              <a:solidFill>
                <a:schemeClr val="tx1"/>
              </a:solidFill>
            </a:rPr>
          </a:br>
          <a:r>
            <a:rPr lang="en-US" i="1" dirty="0" smtClean="0">
              <a:solidFill>
                <a:schemeClr val="tx1"/>
              </a:solidFill>
            </a:rPr>
            <a:t>Water Act</a:t>
          </a:r>
          <a:endParaRPr lang="en-US" i="1" dirty="0">
            <a:solidFill>
              <a:schemeClr val="tx1"/>
            </a:solidFill>
          </a:endParaRPr>
        </a:p>
      </dgm:t>
    </dgm:pt>
    <dgm:pt modelId="{96C33822-8B13-4CFF-B30A-16D1E594BC6F}" type="parTrans" cxnId="{933660C1-C7AC-4A46-9D82-410B374C581E}">
      <dgm:prSet/>
      <dgm:spPr/>
      <dgm:t>
        <a:bodyPr/>
        <a:lstStyle/>
        <a:p>
          <a:endParaRPr lang="en-US"/>
        </a:p>
      </dgm:t>
    </dgm:pt>
    <dgm:pt modelId="{E0CC9AED-4049-45B6-BE32-9FB84EDCDEA0}" type="sibTrans" cxnId="{933660C1-C7AC-4A46-9D82-410B374C581E}">
      <dgm:prSet/>
      <dgm:spPr/>
      <dgm:t>
        <a:bodyPr/>
        <a:lstStyle/>
        <a:p>
          <a:endParaRPr lang="en-US"/>
        </a:p>
      </dgm:t>
    </dgm:pt>
    <dgm:pt modelId="{8384A7DA-9BE5-478B-8561-6A7F5EA8F868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Resource Conservation and Recovery Act</a:t>
          </a:r>
          <a:endParaRPr lang="en-US" i="1" dirty="0">
            <a:solidFill>
              <a:schemeClr val="tx1"/>
            </a:solidFill>
          </a:endParaRPr>
        </a:p>
      </dgm:t>
    </dgm:pt>
    <dgm:pt modelId="{4BEB62EA-7780-46E6-941C-31FACD975892}" type="parTrans" cxnId="{EBA6F627-4A03-46E5-8717-CDA8BA193912}">
      <dgm:prSet/>
      <dgm:spPr/>
      <dgm:t>
        <a:bodyPr/>
        <a:lstStyle/>
        <a:p>
          <a:endParaRPr lang="en-US"/>
        </a:p>
      </dgm:t>
    </dgm:pt>
    <dgm:pt modelId="{9B820952-F025-4B82-99AB-393DEC5CDDCB}" type="sibTrans" cxnId="{EBA6F627-4A03-46E5-8717-CDA8BA193912}">
      <dgm:prSet/>
      <dgm:spPr/>
      <dgm:t>
        <a:bodyPr/>
        <a:lstStyle/>
        <a:p>
          <a:endParaRPr lang="en-US"/>
        </a:p>
      </dgm:t>
    </dgm:pt>
    <dgm:pt modelId="{14AB2818-8473-4681-AD98-A28CCC0A96C8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Land revitalization programs to clean up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brownfield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sites</a:t>
          </a:r>
          <a:r>
            <a:rPr lang="en-US" b="1" dirty="0" smtClean="0">
              <a:solidFill>
                <a:schemeClr val="tx1"/>
              </a:solidFill>
            </a:rPr>
            <a:t>-</a:t>
          </a:r>
          <a:r>
            <a:rPr lang="en-US" b="1" dirty="0" smtClean="0"/>
            <a:t> </a:t>
          </a:r>
          <a:r>
            <a:rPr lang="en-US" dirty="0" smtClean="0">
              <a:solidFill>
                <a:srgbClr val="66FF33"/>
              </a:solidFill>
            </a:rPr>
            <a:t>Land, such as an old factory or gas station, which contains hazardous waste </a:t>
          </a:r>
          <a:endParaRPr lang="en-US" b="1" dirty="0">
            <a:solidFill>
              <a:srgbClr val="66FF33"/>
            </a:solidFill>
          </a:endParaRPr>
        </a:p>
      </dgm:t>
    </dgm:pt>
    <dgm:pt modelId="{2D78C715-1979-44CE-BBA2-47C1E680665A}" type="parTrans" cxnId="{75B667F7-8C17-4BE4-8A0E-227F3B1AF8EE}">
      <dgm:prSet/>
      <dgm:spPr/>
      <dgm:t>
        <a:bodyPr/>
        <a:lstStyle/>
        <a:p>
          <a:endParaRPr lang="en-US"/>
        </a:p>
      </dgm:t>
    </dgm:pt>
    <dgm:pt modelId="{10EA9AE7-2B74-4329-A8E6-F711CF93088D}" type="sibTrans" cxnId="{75B667F7-8C17-4BE4-8A0E-227F3B1AF8EE}">
      <dgm:prSet/>
      <dgm:spPr/>
      <dgm:t>
        <a:bodyPr/>
        <a:lstStyle/>
        <a:p>
          <a:endParaRPr lang="en-US"/>
        </a:p>
      </dgm:t>
    </dgm:pt>
    <dgm:pt modelId="{36A8F623-AB03-4915-8078-A6FD98B423AA}" type="pres">
      <dgm:prSet presAssocID="{B78EB1BD-E933-4575-99CF-E3DDFE93C7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8B00E-34FC-4F9C-BBFE-6B80EABA31DE}" type="pres">
      <dgm:prSet presAssocID="{60C2C11D-3668-4402-9EDC-DDFB13CCF15F}" presName="node" presStyleLbl="node1" presStyleIdx="0" presStyleCnt="4" custScaleX="132081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  <dgm:pt modelId="{2127E067-8915-40C0-A18D-8378B579FCE0}" type="pres">
      <dgm:prSet presAssocID="{266D2C3D-81F2-4B11-8FAE-AFEACD0ED509}" presName="sibTrans" presStyleCnt="0"/>
      <dgm:spPr/>
    </dgm:pt>
    <dgm:pt modelId="{AFDC50AF-2BFE-488B-86F3-58E6D7A7ACA9}" type="pres">
      <dgm:prSet presAssocID="{6B854152-8306-4DBF-A198-D61F1828A31C}" presName="node" presStyleLbl="node1" presStyleIdx="1" presStyleCnt="4" custScaleX="132081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  <dgm:pt modelId="{F82238FF-F3E7-472E-BA64-6E74EFA2A193}" type="pres">
      <dgm:prSet presAssocID="{E0CC9AED-4049-45B6-BE32-9FB84EDCDEA0}" presName="sibTrans" presStyleCnt="0"/>
      <dgm:spPr/>
    </dgm:pt>
    <dgm:pt modelId="{AB3E2D7D-5F87-4964-8992-2B016E8F54C2}" type="pres">
      <dgm:prSet presAssocID="{8384A7DA-9BE5-478B-8561-6A7F5EA8F868}" presName="node" presStyleLbl="node1" presStyleIdx="2" presStyleCnt="4" custScaleX="132081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  <dgm:pt modelId="{12BECF46-A419-408E-9B91-82C975BC1119}" type="pres">
      <dgm:prSet presAssocID="{9B820952-F025-4B82-99AB-393DEC5CDDCB}" presName="sibTrans" presStyleCnt="0"/>
      <dgm:spPr/>
    </dgm:pt>
    <dgm:pt modelId="{00455442-C0E6-43B9-9DBB-4DC06086162D}" type="pres">
      <dgm:prSet presAssocID="{14AB2818-8473-4681-AD98-A28CCC0A96C8}" presName="node" presStyleLbl="node1" presStyleIdx="3" presStyleCnt="4" custScaleX="132081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</dgm:ptLst>
  <dgm:cxnLst>
    <dgm:cxn modelId="{933660C1-C7AC-4A46-9D82-410B374C581E}" srcId="{B78EB1BD-E933-4575-99CF-E3DDFE93C7EB}" destId="{6B854152-8306-4DBF-A198-D61F1828A31C}" srcOrd="1" destOrd="0" parTransId="{96C33822-8B13-4CFF-B30A-16D1E594BC6F}" sibTransId="{E0CC9AED-4049-45B6-BE32-9FB84EDCDEA0}"/>
    <dgm:cxn modelId="{C6CE2B61-68FD-4806-BEB6-199365D358D1}" type="presOf" srcId="{6B854152-8306-4DBF-A198-D61F1828A31C}" destId="{AFDC50AF-2BFE-488B-86F3-58E6D7A7ACA9}" srcOrd="0" destOrd="0" presId="urn:microsoft.com/office/officeart/2005/8/layout/default"/>
    <dgm:cxn modelId="{EBA6F627-4A03-46E5-8717-CDA8BA193912}" srcId="{B78EB1BD-E933-4575-99CF-E3DDFE93C7EB}" destId="{8384A7DA-9BE5-478B-8561-6A7F5EA8F868}" srcOrd="2" destOrd="0" parTransId="{4BEB62EA-7780-46E6-941C-31FACD975892}" sibTransId="{9B820952-F025-4B82-99AB-393DEC5CDDCB}"/>
    <dgm:cxn modelId="{21A2ACF6-8E0A-4531-A0BB-FED6ACDB1292}" type="presOf" srcId="{B78EB1BD-E933-4575-99CF-E3DDFE93C7EB}" destId="{36A8F623-AB03-4915-8078-A6FD98B423AA}" srcOrd="0" destOrd="0" presId="urn:microsoft.com/office/officeart/2005/8/layout/default"/>
    <dgm:cxn modelId="{75B667F7-8C17-4BE4-8A0E-227F3B1AF8EE}" srcId="{B78EB1BD-E933-4575-99CF-E3DDFE93C7EB}" destId="{14AB2818-8473-4681-AD98-A28CCC0A96C8}" srcOrd="3" destOrd="0" parTransId="{2D78C715-1979-44CE-BBA2-47C1E680665A}" sibTransId="{10EA9AE7-2B74-4329-A8E6-F711CF93088D}"/>
    <dgm:cxn modelId="{1CA346DE-CC87-4CFA-B127-1A7B45211723}" type="presOf" srcId="{14AB2818-8473-4681-AD98-A28CCC0A96C8}" destId="{00455442-C0E6-43B9-9DBB-4DC06086162D}" srcOrd="0" destOrd="0" presId="urn:microsoft.com/office/officeart/2005/8/layout/default"/>
    <dgm:cxn modelId="{DF3DDC1E-0C0D-4BA3-97DE-9EBDA832A197}" type="presOf" srcId="{60C2C11D-3668-4402-9EDC-DDFB13CCF15F}" destId="{9508B00E-34FC-4F9C-BBFE-6B80EABA31DE}" srcOrd="0" destOrd="0" presId="urn:microsoft.com/office/officeart/2005/8/layout/default"/>
    <dgm:cxn modelId="{84FAE2AB-54BF-4C30-8704-2BF3D772004B}" srcId="{B78EB1BD-E933-4575-99CF-E3DDFE93C7EB}" destId="{60C2C11D-3668-4402-9EDC-DDFB13CCF15F}" srcOrd="0" destOrd="0" parTransId="{E55F95DD-A961-4F38-B772-AFA2BAAEE3BE}" sibTransId="{266D2C3D-81F2-4B11-8FAE-AFEACD0ED509}"/>
    <dgm:cxn modelId="{C61093A5-0240-4337-A9CE-A3C6CEF201D5}" type="presOf" srcId="{8384A7DA-9BE5-478B-8561-6A7F5EA8F868}" destId="{AB3E2D7D-5F87-4964-8992-2B016E8F54C2}" srcOrd="0" destOrd="0" presId="urn:microsoft.com/office/officeart/2005/8/layout/default"/>
    <dgm:cxn modelId="{03256EC1-B075-4799-95ED-885634DD5281}" type="presParOf" srcId="{36A8F623-AB03-4915-8078-A6FD98B423AA}" destId="{9508B00E-34FC-4F9C-BBFE-6B80EABA31DE}" srcOrd="0" destOrd="0" presId="urn:microsoft.com/office/officeart/2005/8/layout/default"/>
    <dgm:cxn modelId="{A02FBC7A-3CE7-47CA-9432-0CBA10AEFDB3}" type="presParOf" srcId="{36A8F623-AB03-4915-8078-A6FD98B423AA}" destId="{2127E067-8915-40C0-A18D-8378B579FCE0}" srcOrd="1" destOrd="0" presId="urn:microsoft.com/office/officeart/2005/8/layout/default"/>
    <dgm:cxn modelId="{2253638F-D1E4-4968-B81C-82FB1B02122F}" type="presParOf" srcId="{36A8F623-AB03-4915-8078-A6FD98B423AA}" destId="{AFDC50AF-2BFE-488B-86F3-58E6D7A7ACA9}" srcOrd="2" destOrd="0" presId="urn:microsoft.com/office/officeart/2005/8/layout/default"/>
    <dgm:cxn modelId="{7812BE2F-50C6-4CAC-BB26-A5F20FD3769E}" type="presParOf" srcId="{36A8F623-AB03-4915-8078-A6FD98B423AA}" destId="{F82238FF-F3E7-472E-BA64-6E74EFA2A193}" srcOrd="3" destOrd="0" presId="urn:microsoft.com/office/officeart/2005/8/layout/default"/>
    <dgm:cxn modelId="{B2474C3E-F41A-4516-B178-756DE771F9D5}" type="presParOf" srcId="{36A8F623-AB03-4915-8078-A6FD98B423AA}" destId="{AB3E2D7D-5F87-4964-8992-2B016E8F54C2}" srcOrd="4" destOrd="0" presId="urn:microsoft.com/office/officeart/2005/8/layout/default"/>
    <dgm:cxn modelId="{AE59FE68-5FCE-4229-B2B9-E012D9587BB8}" type="presParOf" srcId="{36A8F623-AB03-4915-8078-A6FD98B423AA}" destId="{12BECF46-A419-408E-9B91-82C975BC1119}" srcOrd="5" destOrd="0" presId="urn:microsoft.com/office/officeart/2005/8/layout/default"/>
    <dgm:cxn modelId="{02D79481-4606-4B73-827B-9F2C4CF4762A}" type="presParOf" srcId="{36A8F623-AB03-4915-8078-A6FD98B423AA}" destId="{00455442-C0E6-43B9-9DBB-4DC0608616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422856-7160-4FFA-8EC7-41BCCDC7A673}" type="doc">
      <dgm:prSet loTypeId="urn:microsoft.com/office/officeart/2005/8/layout/pyramid3" loCatId="pyramid" qsTypeId="urn:microsoft.com/office/officeart/2005/8/quickstyle/simple4" qsCatId="simple" csTypeId="urn:microsoft.com/office/officeart/2005/8/colors/colorful1" csCatId="colorful" phldr="1"/>
      <dgm:spPr/>
    </dgm:pt>
    <dgm:pt modelId="{508B2A6A-3F8C-4716-86C7-BF1625885A7D}">
      <dgm:prSet phldrT="[Text]" custT="1"/>
      <dgm:spPr/>
      <dgm:t>
        <a:bodyPr/>
        <a:lstStyle/>
        <a:p>
          <a:r>
            <a:rPr lang="en-US" sz="2000" b="1" dirty="0" smtClean="0"/>
            <a:t>Reduction</a:t>
          </a:r>
          <a:endParaRPr lang="en-US" sz="2000" b="1" dirty="0"/>
        </a:p>
      </dgm:t>
    </dgm:pt>
    <dgm:pt modelId="{A1A3FF4B-FF36-4835-A23D-1632CBB8B403}" type="parTrans" cxnId="{2723369E-9CD2-4D64-93E1-920BE4F5E88B}">
      <dgm:prSet/>
      <dgm:spPr/>
      <dgm:t>
        <a:bodyPr/>
        <a:lstStyle/>
        <a:p>
          <a:endParaRPr lang="en-US"/>
        </a:p>
      </dgm:t>
    </dgm:pt>
    <dgm:pt modelId="{A4196550-8177-4C5B-941D-B491D3D2AE7A}" type="sibTrans" cxnId="{2723369E-9CD2-4D64-93E1-920BE4F5E88B}">
      <dgm:prSet/>
      <dgm:spPr/>
      <dgm:t>
        <a:bodyPr/>
        <a:lstStyle/>
        <a:p>
          <a:endParaRPr lang="en-US"/>
        </a:p>
      </dgm:t>
    </dgm:pt>
    <dgm:pt modelId="{A49D255D-0D7B-4ABE-A10D-121EFA154019}">
      <dgm:prSet phldrT="[Text]" custT="1"/>
      <dgm:spPr/>
      <dgm:t>
        <a:bodyPr/>
        <a:lstStyle/>
        <a:p>
          <a:r>
            <a:rPr lang="en-US" sz="2000" b="1" dirty="0" smtClean="0"/>
            <a:t>Recycling</a:t>
          </a:r>
          <a:endParaRPr lang="en-US" sz="2000" b="1" dirty="0"/>
        </a:p>
      </dgm:t>
    </dgm:pt>
    <dgm:pt modelId="{8D81BE92-3014-47D6-97BE-15E1FDA736DF}" type="parTrans" cxnId="{96B83FCD-DB42-47DB-9232-303327F62E3F}">
      <dgm:prSet/>
      <dgm:spPr/>
      <dgm:t>
        <a:bodyPr/>
        <a:lstStyle/>
        <a:p>
          <a:endParaRPr lang="en-US"/>
        </a:p>
      </dgm:t>
    </dgm:pt>
    <dgm:pt modelId="{F88DDAF4-EEE9-4276-B090-471B7EC353E1}" type="sibTrans" cxnId="{96B83FCD-DB42-47DB-9232-303327F62E3F}">
      <dgm:prSet/>
      <dgm:spPr/>
      <dgm:t>
        <a:bodyPr/>
        <a:lstStyle/>
        <a:p>
          <a:endParaRPr lang="en-US"/>
        </a:p>
      </dgm:t>
    </dgm:pt>
    <dgm:pt modelId="{E4AC3090-AFAB-43A7-AD64-0AD423A2E02B}">
      <dgm:prSet phldrT="[Text]" custT="1"/>
      <dgm:spPr/>
      <dgm:t>
        <a:bodyPr/>
        <a:lstStyle/>
        <a:p>
          <a:r>
            <a:rPr lang="en-US" sz="2000" b="1" dirty="0" smtClean="0"/>
            <a:t>Treatment</a:t>
          </a:r>
          <a:endParaRPr lang="en-US" sz="2000" b="1" dirty="0"/>
        </a:p>
      </dgm:t>
    </dgm:pt>
    <dgm:pt modelId="{17D7BCCF-3212-4392-857A-CAE311179A34}" type="parTrans" cxnId="{D52D637F-F139-4339-A1F4-C80079C6BC6B}">
      <dgm:prSet/>
      <dgm:spPr/>
      <dgm:t>
        <a:bodyPr/>
        <a:lstStyle/>
        <a:p>
          <a:endParaRPr lang="en-US"/>
        </a:p>
      </dgm:t>
    </dgm:pt>
    <dgm:pt modelId="{19289BD8-35FC-4ACB-BC29-E009962FC832}" type="sibTrans" cxnId="{D52D637F-F139-4339-A1F4-C80079C6BC6B}">
      <dgm:prSet/>
      <dgm:spPr/>
      <dgm:t>
        <a:bodyPr/>
        <a:lstStyle/>
        <a:p>
          <a:endParaRPr lang="en-US"/>
        </a:p>
      </dgm:t>
    </dgm:pt>
    <dgm:pt modelId="{EB57493C-0B96-4E00-98DD-62E9ADBD26F5}">
      <dgm:prSet phldrT="[Text]" custT="1"/>
      <dgm:spPr/>
      <dgm:t>
        <a:bodyPr/>
        <a:lstStyle/>
        <a:p>
          <a:r>
            <a:rPr lang="en-US" sz="2000" b="1" dirty="0" smtClean="0"/>
            <a:t>Disposal</a:t>
          </a:r>
          <a:endParaRPr lang="en-US" sz="2000" b="1" dirty="0"/>
        </a:p>
      </dgm:t>
    </dgm:pt>
    <dgm:pt modelId="{EAD05A8C-6E21-4B84-B77C-203CE02D5882}" type="parTrans" cxnId="{49932083-588E-43C9-A15D-07551E9C4626}">
      <dgm:prSet/>
      <dgm:spPr/>
      <dgm:t>
        <a:bodyPr/>
        <a:lstStyle/>
        <a:p>
          <a:endParaRPr lang="en-US"/>
        </a:p>
      </dgm:t>
    </dgm:pt>
    <dgm:pt modelId="{84BC5CD6-8D28-40EB-B6C1-815E732C4E65}" type="sibTrans" cxnId="{49932083-588E-43C9-A15D-07551E9C4626}">
      <dgm:prSet/>
      <dgm:spPr/>
      <dgm:t>
        <a:bodyPr/>
        <a:lstStyle/>
        <a:p>
          <a:endParaRPr lang="en-US"/>
        </a:p>
      </dgm:t>
    </dgm:pt>
    <dgm:pt modelId="{77F19C0F-6532-40AE-ABBE-09DAEC83EEF5}" type="pres">
      <dgm:prSet presAssocID="{12422856-7160-4FFA-8EC7-41BCCDC7A673}" presName="Name0" presStyleCnt="0">
        <dgm:presLayoutVars>
          <dgm:dir/>
          <dgm:animLvl val="lvl"/>
          <dgm:resizeHandles val="exact"/>
        </dgm:presLayoutVars>
      </dgm:prSet>
      <dgm:spPr/>
    </dgm:pt>
    <dgm:pt modelId="{8F8BFFC2-6E64-4D1C-A320-02DB2C4254A4}" type="pres">
      <dgm:prSet presAssocID="{508B2A6A-3F8C-4716-86C7-BF1625885A7D}" presName="Name8" presStyleCnt="0"/>
      <dgm:spPr/>
    </dgm:pt>
    <dgm:pt modelId="{224FCDB4-35B0-46C2-94EE-9BE047D33A54}" type="pres">
      <dgm:prSet presAssocID="{508B2A6A-3F8C-4716-86C7-BF1625885A7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CBDE2-3B32-4A86-9DC7-9E67850BA3D3}" type="pres">
      <dgm:prSet presAssocID="{508B2A6A-3F8C-4716-86C7-BF1625885A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BBD62-3FB4-4571-9EF7-CE7A1DDF7E1E}" type="pres">
      <dgm:prSet presAssocID="{A49D255D-0D7B-4ABE-A10D-121EFA154019}" presName="Name8" presStyleCnt="0"/>
      <dgm:spPr/>
    </dgm:pt>
    <dgm:pt modelId="{96123320-66E3-4971-A079-D98A6142C283}" type="pres">
      <dgm:prSet presAssocID="{A49D255D-0D7B-4ABE-A10D-121EFA15401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7CABF-2393-419A-828A-A821D50E2025}" type="pres">
      <dgm:prSet presAssocID="{A49D255D-0D7B-4ABE-A10D-121EFA1540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AFFB-2813-4AC2-B8EF-CB623D837C98}" type="pres">
      <dgm:prSet presAssocID="{E4AC3090-AFAB-43A7-AD64-0AD423A2E02B}" presName="Name8" presStyleCnt="0"/>
      <dgm:spPr/>
    </dgm:pt>
    <dgm:pt modelId="{79B84B39-381C-4ECD-A18A-CB5FA33366C1}" type="pres">
      <dgm:prSet presAssocID="{E4AC3090-AFAB-43A7-AD64-0AD423A2E02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828FB-E88B-4A18-BCD9-0DBF85A39BFC}" type="pres">
      <dgm:prSet presAssocID="{E4AC3090-AFAB-43A7-AD64-0AD423A2E0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5763-4A37-40C8-B5A4-F26BBA617138}" type="pres">
      <dgm:prSet presAssocID="{EB57493C-0B96-4E00-98DD-62E9ADBD26F5}" presName="Name8" presStyleCnt="0"/>
      <dgm:spPr/>
    </dgm:pt>
    <dgm:pt modelId="{A863EA00-A1A5-4FDD-8ECB-5E8098E1EE3C}" type="pres">
      <dgm:prSet presAssocID="{EB57493C-0B96-4E00-98DD-62E9ADBD26F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0DB45-AA9B-4307-BAB8-83814FE66276}" type="pres">
      <dgm:prSet presAssocID="{EB57493C-0B96-4E00-98DD-62E9ADBD26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E2551-F9A5-4710-A572-6F113741E021}" type="presOf" srcId="{A49D255D-0D7B-4ABE-A10D-121EFA154019}" destId="{96123320-66E3-4971-A079-D98A6142C283}" srcOrd="0" destOrd="0" presId="urn:microsoft.com/office/officeart/2005/8/layout/pyramid3"/>
    <dgm:cxn modelId="{789C154E-13CA-4BED-8262-B272FA10B757}" type="presOf" srcId="{508B2A6A-3F8C-4716-86C7-BF1625885A7D}" destId="{224FCDB4-35B0-46C2-94EE-9BE047D33A54}" srcOrd="0" destOrd="0" presId="urn:microsoft.com/office/officeart/2005/8/layout/pyramid3"/>
    <dgm:cxn modelId="{BEF90136-B21E-4AD7-9E64-86AA55B41131}" type="presOf" srcId="{E4AC3090-AFAB-43A7-AD64-0AD423A2E02B}" destId="{729828FB-E88B-4A18-BCD9-0DBF85A39BFC}" srcOrd="1" destOrd="0" presId="urn:microsoft.com/office/officeart/2005/8/layout/pyramid3"/>
    <dgm:cxn modelId="{96B83FCD-DB42-47DB-9232-303327F62E3F}" srcId="{12422856-7160-4FFA-8EC7-41BCCDC7A673}" destId="{A49D255D-0D7B-4ABE-A10D-121EFA154019}" srcOrd="1" destOrd="0" parTransId="{8D81BE92-3014-47D6-97BE-15E1FDA736DF}" sibTransId="{F88DDAF4-EEE9-4276-B090-471B7EC353E1}"/>
    <dgm:cxn modelId="{AAA691D6-E4EE-4829-A975-C886B65438D8}" type="presOf" srcId="{EB57493C-0B96-4E00-98DD-62E9ADBD26F5}" destId="{58F0DB45-AA9B-4307-BAB8-83814FE66276}" srcOrd="1" destOrd="0" presId="urn:microsoft.com/office/officeart/2005/8/layout/pyramid3"/>
    <dgm:cxn modelId="{2723369E-9CD2-4D64-93E1-920BE4F5E88B}" srcId="{12422856-7160-4FFA-8EC7-41BCCDC7A673}" destId="{508B2A6A-3F8C-4716-86C7-BF1625885A7D}" srcOrd="0" destOrd="0" parTransId="{A1A3FF4B-FF36-4835-A23D-1632CBB8B403}" sibTransId="{A4196550-8177-4C5B-941D-B491D3D2AE7A}"/>
    <dgm:cxn modelId="{BF7FC0FE-AC5D-4C77-8991-F7B6A0166882}" type="presOf" srcId="{A49D255D-0D7B-4ABE-A10D-121EFA154019}" destId="{1687CABF-2393-419A-828A-A821D50E2025}" srcOrd="1" destOrd="0" presId="urn:microsoft.com/office/officeart/2005/8/layout/pyramid3"/>
    <dgm:cxn modelId="{0BDA1D9C-3C48-4CEE-81A0-709F41421C00}" type="presOf" srcId="{12422856-7160-4FFA-8EC7-41BCCDC7A673}" destId="{77F19C0F-6532-40AE-ABBE-09DAEC83EEF5}" srcOrd="0" destOrd="0" presId="urn:microsoft.com/office/officeart/2005/8/layout/pyramid3"/>
    <dgm:cxn modelId="{8BB17594-C78F-4792-B764-5891BF2A11F7}" type="presOf" srcId="{EB57493C-0B96-4E00-98DD-62E9ADBD26F5}" destId="{A863EA00-A1A5-4FDD-8ECB-5E8098E1EE3C}" srcOrd="0" destOrd="0" presId="urn:microsoft.com/office/officeart/2005/8/layout/pyramid3"/>
    <dgm:cxn modelId="{49932083-588E-43C9-A15D-07551E9C4626}" srcId="{12422856-7160-4FFA-8EC7-41BCCDC7A673}" destId="{EB57493C-0B96-4E00-98DD-62E9ADBD26F5}" srcOrd="3" destOrd="0" parTransId="{EAD05A8C-6E21-4B84-B77C-203CE02D5882}" sibTransId="{84BC5CD6-8D28-40EB-B6C1-815E732C4E65}"/>
    <dgm:cxn modelId="{FCCCA130-F7C2-4767-BB5E-479B1005E889}" type="presOf" srcId="{E4AC3090-AFAB-43A7-AD64-0AD423A2E02B}" destId="{79B84B39-381C-4ECD-A18A-CB5FA33366C1}" srcOrd="0" destOrd="0" presId="urn:microsoft.com/office/officeart/2005/8/layout/pyramid3"/>
    <dgm:cxn modelId="{86B16C0B-6499-40EE-B731-2721F0FB4736}" type="presOf" srcId="{508B2A6A-3F8C-4716-86C7-BF1625885A7D}" destId="{56ECBDE2-3B32-4A86-9DC7-9E67850BA3D3}" srcOrd="1" destOrd="0" presId="urn:microsoft.com/office/officeart/2005/8/layout/pyramid3"/>
    <dgm:cxn modelId="{D52D637F-F139-4339-A1F4-C80079C6BC6B}" srcId="{12422856-7160-4FFA-8EC7-41BCCDC7A673}" destId="{E4AC3090-AFAB-43A7-AD64-0AD423A2E02B}" srcOrd="2" destOrd="0" parTransId="{17D7BCCF-3212-4392-857A-CAE311179A34}" sibTransId="{19289BD8-35FC-4ACB-BC29-E009962FC832}"/>
    <dgm:cxn modelId="{89250AC6-06E5-4B9C-8850-BF88E3B70F41}" type="presParOf" srcId="{77F19C0F-6532-40AE-ABBE-09DAEC83EEF5}" destId="{8F8BFFC2-6E64-4D1C-A320-02DB2C4254A4}" srcOrd="0" destOrd="0" presId="urn:microsoft.com/office/officeart/2005/8/layout/pyramid3"/>
    <dgm:cxn modelId="{1E0F47D3-5B79-402C-89F2-9CA6B84F7492}" type="presParOf" srcId="{8F8BFFC2-6E64-4D1C-A320-02DB2C4254A4}" destId="{224FCDB4-35B0-46C2-94EE-9BE047D33A54}" srcOrd="0" destOrd="0" presId="urn:microsoft.com/office/officeart/2005/8/layout/pyramid3"/>
    <dgm:cxn modelId="{83A36693-BB41-461E-A71A-33DDBF1E6D35}" type="presParOf" srcId="{8F8BFFC2-6E64-4D1C-A320-02DB2C4254A4}" destId="{56ECBDE2-3B32-4A86-9DC7-9E67850BA3D3}" srcOrd="1" destOrd="0" presId="urn:microsoft.com/office/officeart/2005/8/layout/pyramid3"/>
    <dgm:cxn modelId="{AC15F5CB-294D-4627-A2F7-3BC64CA374EA}" type="presParOf" srcId="{77F19C0F-6532-40AE-ABBE-09DAEC83EEF5}" destId="{4F4BBD62-3FB4-4571-9EF7-CE7A1DDF7E1E}" srcOrd="1" destOrd="0" presId="urn:microsoft.com/office/officeart/2005/8/layout/pyramid3"/>
    <dgm:cxn modelId="{AD8A4BD6-0032-4964-881C-A3742F2FF821}" type="presParOf" srcId="{4F4BBD62-3FB4-4571-9EF7-CE7A1DDF7E1E}" destId="{96123320-66E3-4971-A079-D98A6142C283}" srcOrd="0" destOrd="0" presId="urn:microsoft.com/office/officeart/2005/8/layout/pyramid3"/>
    <dgm:cxn modelId="{623B8F77-8D6F-4B10-B3D6-66BDB51AC628}" type="presParOf" srcId="{4F4BBD62-3FB4-4571-9EF7-CE7A1DDF7E1E}" destId="{1687CABF-2393-419A-828A-A821D50E2025}" srcOrd="1" destOrd="0" presId="urn:microsoft.com/office/officeart/2005/8/layout/pyramid3"/>
    <dgm:cxn modelId="{E0528483-D7F1-43A9-951B-F21FE3894418}" type="presParOf" srcId="{77F19C0F-6532-40AE-ABBE-09DAEC83EEF5}" destId="{E886AFFB-2813-4AC2-B8EF-CB623D837C98}" srcOrd="2" destOrd="0" presId="urn:microsoft.com/office/officeart/2005/8/layout/pyramid3"/>
    <dgm:cxn modelId="{F3C14065-6EA7-47D2-9C22-FC8640A02779}" type="presParOf" srcId="{E886AFFB-2813-4AC2-B8EF-CB623D837C98}" destId="{79B84B39-381C-4ECD-A18A-CB5FA33366C1}" srcOrd="0" destOrd="0" presId="urn:microsoft.com/office/officeart/2005/8/layout/pyramid3"/>
    <dgm:cxn modelId="{BA73A0ED-6EF2-42E9-8B16-93B7EF1233EF}" type="presParOf" srcId="{E886AFFB-2813-4AC2-B8EF-CB623D837C98}" destId="{729828FB-E88B-4A18-BCD9-0DBF85A39BFC}" srcOrd="1" destOrd="0" presId="urn:microsoft.com/office/officeart/2005/8/layout/pyramid3"/>
    <dgm:cxn modelId="{1F492BAB-B443-4E93-94EF-2D35F6AB318A}" type="presParOf" srcId="{77F19C0F-6532-40AE-ABBE-09DAEC83EEF5}" destId="{E7855763-4A37-40C8-B5A4-F26BBA617138}" srcOrd="3" destOrd="0" presId="urn:microsoft.com/office/officeart/2005/8/layout/pyramid3"/>
    <dgm:cxn modelId="{1B5BEAB6-EC5B-425E-A03B-860E4F5847C5}" type="presParOf" srcId="{E7855763-4A37-40C8-B5A4-F26BBA617138}" destId="{A863EA00-A1A5-4FDD-8ECB-5E8098E1EE3C}" srcOrd="0" destOrd="0" presId="urn:microsoft.com/office/officeart/2005/8/layout/pyramid3"/>
    <dgm:cxn modelId="{966CAD18-6861-4ACC-8416-1938BA9F244A}" type="presParOf" srcId="{E7855763-4A37-40C8-B5A4-F26BBA617138}" destId="{58F0DB45-AA9B-4307-BAB8-83814FE6627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3DB4BD-6785-424F-864E-11E1BA5A17B8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12B51FA-1E7A-4124-9C87-43BA3DEF8A15}">
      <dgm:prSet phldrT="[Text]"/>
      <dgm:spPr/>
      <dgm:t>
        <a:bodyPr/>
        <a:lstStyle/>
        <a:p>
          <a:r>
            <a:rPr lang="en-US" dirty="0" smtClean="0"/>
            <a:t>Turn off lights when leaving a room</a:t>
          </a:r>
          <a:endParaRPr lang="en-US" dirty="0"/>
        </a:p>
      </dgm:t>
    </dgm:pt>
    <dgm:pt modelId="{24A3DE07-F83D-4CC2-8455-B88EDD72B040}" type="parTrans" cxnId="{82F81C2A-2609-48B8-AA32-02A590ECEBB7}">
      <dgm:prSet/>
      <dgm:spPr/>
      <dgm:t>
        <a:bodyPr/>
        <a:lstStyle/>
        <a:p>
          <a:endParaRPr lang="en-US"/>
        </a:p>
      </dgm:t>
    </dgm:pt>
    <dgm:pt modelId="{5CA9CAEA-7915-42C3-B2DA-2E70436B52EA}" type="sibTrans" cxnId="{82F81C2A-2609-48B8-AA32-02A590ECEBB7}">
      <dgm:prSet/>
      <dgm:spPr/>
      <dgm:t>
        <a:bodyPr/>
        <a:lstStyle/>
        <a:p>
          <a:endParaRPr lang="en-US"/>
        </a:p>
      </dgm:t>
    </dgm:pt>
    <dgm:pt modelId="{981844B4-1332-4126-ACBA-34E446C4BA9F}">
      <dgm:prSet/>
      <dgm:spPr/>
      <dgm:t>
        <a:bodyPr/>
        <a:lstStyle/>
        <a:p>
          <a:r>
            <a:rPr lang="en-US" dirty="0" smtClean="0"/>
            <a:t>Shut the refrigerator when you select what you need</a:t>
          </a:r>
        </a:p>
      </dgm:t>
    </dgm:pt>
    <dgm:pt modelId="{1680265A-A491-40D4-8F0D-A328EECBB580}" type="parTrans" cxnId="{1B688407-198D-45AA-AAE0-8A78E86751F6}">
      <dgm:prSet/>
      <dgm:spPr/>
      <dgm:t>
        <a:bodyPr/>
        <a:lstStyle/>
        <a:p>
          <a:endParaRPr lang="en-US"/>
        </a:p>
      </dgm:t>
    </dgm:pt>
    <dgm:pt modelId="{628B05AC-558E-44CF-9029-EC6FE3AD07DC}" type="sibTrans" cxnId="{1B688407-198D-45AA-AAE0-8A78E86751F6}">
      <dgm:prSet/>
      <dgm:spPr/>
      <dgm:t>
        <a:bodyPr/>
        <a:lstStyle/>
        <a:p>
          <a:endParaRPr lang="en-US"/>
        </a:p>
      </dgm:t>
    </dgm:pt>
    <dgm:pt modelId="{F37D767E-E333-4546-A5DC-C34F56F446A9}">
      <dgm:prSet/>
      <dgm:spPr/>
      <dgm:t>
        <a:bodyPr/>
        <a:lstStyle/>
        <a:p>
          <a:r>
            <a:rPr lang="en-US" dirty="0" smtClean="0"/>
            <a:t>Keep doors and windows closed when using heating or air conditioning</a:t>
          </a:r>
        </a:p>
      </dgm:t>
    </dgm:pt>
    <dgm:pt modelId="{3ECF608E-6696-476F-9F95-9FA26830790D}" type="parTrans" cxnId="{0C4D4155-D755-4ECC-9600-7AD38D1EC71F}">
      <dgm:prSet/>
      <dgm:spPr/>
      <dgm:t>
        <a:bodyPr/>
        <a:lstStyle/>
        <a:p>
          <a:endParaRPr lang="en-US"/>
        </a:p>
      </dgm:t>
    </dgm:pt>
    <dgm:pt modelId="{8B62F413-9B99-422F-9F19-63E883CB1ABC}" type="sibTrans" cxnId="{0C4D4155-D755-4ECC-9600-7AD38D1EC71F}">
      <dgm:prSet/>
      <dgm:spPr/>
      <dgm:t>
        <a:bodyPr/>
        <a:lstStyle/>
        <a:p>
          <a:endParaRPr lang="en-US"/>
        </a:p>
      </dgm:t>
    </dgm:pt>
    <dgm:pt modelId="{90CF596A-CEDC-48FB-9FC1-F9F31445C9CC}">
      <dgm:prSet/>
      <dgm:spPr/>
      <dgm:t>
        <a:bodyPr/>
        <a:lstStyle/>
        <a:p>
          <a:r>
            <a:rPr lang="en-US" dirty="0" smtClean="0"/>
            <a:t>Buy energy-efficient products, including lightbulbs</a:t>
          </a:r>
        </a:p>
      </dgm:t>
    </dgm:pt>
    <dgm:pt modelId="{15517D89-DDEE-4BBA-BD44-F1FC5EA7A2A7}" type="parTrans" cxnId="{9325FFDE-F524-4BEF-9577-674DCAC90792}">
      <dgm:prSet/>
      <dgm:spPr/>
      <dgm:t>
        <a:bodyPr/>
        <a:lstStyle/>
        <a:p>
          <a:endParaRPr lang="en-US"/>
        </a:p>
      </dgm:t>
    </dgm:pt>
    <dgm:pt modelId="{62C8A585-9647-4A05-B0CD-92BE6E259E3F}" type="sibTrans" cxnId="{9325FFDE-F524-4BEF-9577-674DCAC90792}">
      <dgm:prSet/>
      <dgm:spPr/>
      <dgm:t>
        <a:bodyPr/>
        <a:lstStyle/>
        <a:p>
          <a:endParaRPr lang="en-US"/>
        </a:p>
      </dgm:t>
    </dgm:pt>
    <dgm:pt modelId="{BEED95D0-AA96-4B76-B2AB-C21803C44BFC}" type="pres">
      <dgm:prSet presAssocID="{F83DB4BD-6785-424F-864E-11E1BA5A17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9EE9D-E8FD-4C53-B11C-7509B0FF9F55}" type="pres">
      <dgm:prSet presAssocID="{F12B51FA-1E7A-4124-9C87-43BA3DEF8A15}" presName="composite" presStyleCnt="0"/>
      <dgm:spPr/>
      <dgm:t>
        <a:bodyPr/>
        <a:lstStyle/>
        <a:p>
          <a:endParaRPr lang="en-US"/>
        </a:p>
      </dgm:t>
    </dgm:pt>
    <dgm:pt modelId="{14B4222D-BB00-4F8A-975B-E1430FF92C2E}" type="pres">
      <dgm:prSet presAssocID="{F12B51FA-1E7A-4124-9C87-43BA3DEF8A1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0492-3EF3-49E1-9737-8905B22D187F}" type="pres">
      <dgm:prSet presAssocID="{F12B51FA-1E7A-4124-9C87-43BA3DEF8A15}" presName="rect2" presStyleLbl="fgImgPlac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FDCBB2-19C2-4B41-9519-0F3D21247572}" type="pres">
      <dgm:prSet presAssocID="{5CA9CAEA-7915-42C3-B2DA-2E70436B52EA}" presName="sibTrans" presStyleCnt="0"/>
      <dgm:spPr/>
      <dgm:t>
        <a:bodyPr/>
        <a:lstStyle/>
        <a:p>
          <a:endParaRPr lang="en-US"/>
        </a:p>
      </dgm:t>
    </dgm:pt>
    <dgm:pt modelId="{6B12740A-8E1B-4D26-AD8F-FCDFACE095FE}" type="pres">
      <dgm:prSet presAssocID="{981844B4-1332-4126-ACBA-34E446C4BA9F}" presName="composite" presStyleCnt="0"/>
      <dgm:spPr/>
      <dgm:t>
        <a:bodyPr/>
        <a:lstStyle/>
        <a:p>
          <a:endParaRPr lang="en-US"/>
        </a:p>
      </dgm:t>
    </dgm:pt>
    <dgm:pt modelId="{C2D6E0C0-DBDB-4DE7-B14A-8E225E6AF51A}" type="pres">
      <dgm:prSet presAssocID="{981844B4-1332-4126-ACBA-34E446C4BA9F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30E99-551A-40C5-9CD1-89E7C608710F}" type="pres">
      <dgm:prSet presAssocID="{981844B4-1332-4126-ACBA-34E446C4BA9F}" presName="rect2" presStyleLbl="fgImgPlace1" presStyleIdx="1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D78B79-F80B-40A9-AE55-8A3858C43B79}" type="pres">
      <dgm:prSet presAssocID="{628B05AC-558E-44CF-9029-EC6FE3AD07DC}" presName="sibTrans" presStyleCnt="0"/>
      <dgm:spPr/>
      <dgm:t>
        <a:bodyPr/>
        <a:lstStyle/>
        <a:p>
          <a:endParaRPr lang="en-US"/>
        </a:p>
      </dgm:t>
    </dgm:pt>
    <dgm:pt modelId="{0C49F674-E5D6-4BAC-948B-83DE2B23AAB2}" type="pres">
      <dgm:prSet presAssocID="{F37D767E-E333-4546-A5DC-C34F56F446A9}" presName="composite" presStyleCnt="0"/>
      <dgm:spPr/>
      <dgm:t>
        <a:bodyPr/>
        <a:lstStyle/>
        <a:p>
          <a:endParaRPr lang="en-US"/>
        </a:p>
      </dgm:t>
    </dgm:pt>
    <dgm:pt modelId="{A28F81EF-9F27-4044-970A-ED81748F81DC}" type="pres">
      <dgm:prSet presAssocID="{F37D767E-E333-4546-A5DC-C34F56F446A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AC57-1DFD-4781-B965-5E2084C726D0}" type="pres">
      <dgm:prSet presAssocID="{F37D767E-E333-4546-A5DC-C34F56F446A9}" presName="rect2" presStyleLbl="fgImgPlace1" presStyleIdx="2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2B59A7-0562-4449-A025-704694BFC73F}" type="pres">
      <dgm:prSet presAssocID="{8B62F413-9B99-422F-9F19-63E883CB1ABC}" presName="sibTrans" presStyleCnt="0"/>
      <dgm:spPr/>
      <dgm:t>
        <a:bodyPr/>
        <a:lstStyle/>
        <a:p>
          <a:endParaRPr lang="en-US"/>
        </a:p>
      </dgm:t>
    </dgm:pt>
    <dgm:pt modelId="{C45B9A96-DF21-42BC-B8D4-A7AEFB1E98C0}" type="pres">
      <dgm:prSet presAssocID="{90CF596A-CEDC-48FB-9FC1-F9F31445C9CC}" presName="composite" presStyleCnt="0"/>
      <dgm:spPr/>
      <dgm:t>
        <a:bodyPr/>
        <a:lstStyle/>
        <a:p>
          <a:endParaRPr lang="en-US"/>
        </a:p>
      </dgm:t>
    </dgm:pt>
    <dgm:pt modelId="{1B26D66E-9B47-4F92-9287-6AB3A07C5390}" type="pres">
      <dgm:prSet presAssocID="{90CF596A-CEDC-48FB-9FC1-F9F31445C9CC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3A6A8-7E0D-435A-9568-6A3283201DC4}" type="pres">
      <dgm:prSet presAssocID="{90CF596A-CEDC-48FB-9FC1-F9F31445C9CC}" presName="rect2" presStyleLbl="fgImgPlace1" presStyleIdx="3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C4D4155-D755-4ECC-9600-7AD38D1EC71F}" srcId="{F83DB4BD-6785-424F-864E-11E1BA5A17B8}" destId="{F37D767E-E333-4546-A5DC-C34F56F446A9}" srcOrd="2" destOrd="0" parTransId="{3ECF608E-6696-476F-9F95-9FA26830790D}" sibTransId="{8B62F413-9B99-422F-9F19-63E883CB1ABC}"/>
    <dgm:cxn modelId="{1B688407-198D-45AA-AAE0-8A78E86751F6}" srcId="{F83DB4BD-6785-424F-864E-11E1BA5A17B8}" destId="{981844B4-1332-4126-ACBA-34E446C4BA9F}" srcOrd="1" destOrd="0" parTransId="{1680265A-A491-40D4-8F0D-A328EECBB580}" sibTransId="{628B05AC-558E-44CF-9029-EC6FE3AD07DC}"/>
    <dgm:cxn modelId="{5E2B5C73-5D5F-4E13-8412-F94871A7D6D7}" type="presOf" srcId="{F37D767E-E333-4546-A5DC-C34F56F446A9}" destId="{A28F81EF-9F27-4044-970A-ED81748F81DC}" srcOrd="0" destOrd="0" presId="urn:microsoft.com/office/officeart/2008/layout/PictureStrips"/>
    <dgm:cxn modelId="{7FCB600D-677D-4CDE-992A-04F9C6EEC3B6}" type="presOf" srcId="{F83DB4BD-6785-424F-864E-11E1BA5A17B8}" destId="{BEED95D0-AA96-4B76-B2AB-C21803C44BFC}" srcOrd="0" destOrd="0" presId="urn:microsoft.com/office/officeart/2008/layout/PictureStrips"/>
    <dgm:cxn modelId="{8E0AC316-1BDA-4D6E-8261-A6E844DCEBF5}" type="presOf" srcId="{981844B4-1332-4126-ACBA-34E446C4BA9F}" destId="{C2D6E0C0-DBDB-4DE7-B14A-8E225E6AF51A}" srcOrd="0" destOrd="0" presId="urn:microsoft.com/office/officeart/2008/layout/PictureStrips"/>
    <dgm:cxn modelId="{9325FFDE-F524-4BEF-9577-674DCAC90792}" srcId="{F83DB4BD-6785-424F-864E-11E1BA5A17B8}" destId="{90CF596A-CEDC-48FB-9FC1-F9F31445C9CC}" srcOrd="3" destOrd="0" parTransId="{15517D89-DDEE-4BBA-BD44-F1FC5EA7A2A7}" sibTransId="{62C8A585-9647-4A05-B0CD-92BE6E259E3F}"/>
    <dgm:cxn modelId="{367D5498-712F-40FD-A634-671318773D77}" type="presOf" srcId="{90CF596A-CEDC-48FB-9FC1-F9F31445C9CC}" destId="{1B26D66E-9B47-4F92-9287-6AB3A07C5390}" srcOrd="0" destOrd="0" presId="urn:microsoft.com/office/officeart/2008/layout/PictureStrips"/>
    <dgm:cxn modelId="{28EE4C0F-9802-4EA1-9A39-A907FDA2BED6}" type="presOf" srcId="{F12B51FA-1E7A-4124-9C87-43BA3DEF8A15}" destId="{14B4222D-BB00-4F8A-975B-E1430FF92C2E}" srcOrd="0" destOrd="0" presId="urn:microsoft.com/office/officeart/2008/layout/PictureStrips"/>
    <dgm:cxn modelId="{82F81C2A-2609-48B8-AA32-02A590ECEBB7}" srcId="{F83DB4BD-6785-424F-864E-11E1BA5A17B8}" destId="{F12B51FA-1E7A-4124-9C87-43BA3DEF8A15}" srcOrd="0" destOrd="0" parTransId="{24A3DE07-F83D-4CC2-8455-B88EDD72B040}" sibTransId="{5CA9CAEA-7915-42C3-B2DA-2E70436B52EA}"/>
    <dgm:cxn modelId="{A5B9803F-0CA1-42E2-B7EA-9397FE46871C}" type="presParOf" srcId="{BEED95D0-AA96-4B76-B2AB-C21803C44BFC}" destId="{DA69EE9D-E8FD-4C53-B11C-7509B0FF9F55}" srcOrd="0" destOrd="0" presId="urn:microsoft.com/office/officeart/2008/layout/PictureStrips"/>
    <dgm:cxn modelId="{43D860AD-64B9-452F-AD6B-BA79D058641C}" type="presParOf" srcId="{DA69EE9D-E8FD-4C53-B11C-7509B0FF9F55}" destId="{14B4222D-BB00-4F8A-975B-E1430FF92C2E}" srcOrd="0" destOrd="0" presId="urn:microsoft.com/office/officeart/2008/layout/PictureStrips"/>
    <dgm:cxn modelId="{BEB1860D-07B0-45C1-BF53-D5EF7AB1CD5F}" type="presParOf" srcId="{DA69EE9D-E8FD-4C53-B11C-7509B0FF9F55}" destId="{0DBF0492-3EF3-49E1-9737-8905B22D187F}" srcOrd="1" destOrd="0" presId="urn:microsoft.com/office/officeart/2008/layout/PictureStrips"/>
    <dgm:cxn modelId="{7FD6F8ED-4805-4E74-AF35-06C49E73003A}" type="presParOf" srcId="{BEED95D0-AA96-4B76-B2AB-C21803C44BFC}" destId="{2DFDCBB2-19C2-4B41-9519-0F3D21247572}" srcOrd="1" destOrd="0" presId="urn:microsoft.com/office/officeart/2008/layout/PictureStrips"/>
    <dgm:cxn modelId="{73653AAD-A0D5-4B2F-9CA6-2A985E7F3387}" type="presParOf" srcId="{BEED95D0-AA96-4B76-B2AB-C21803C44BFC}" destId="{6B12740A-8E1B-4D26-AD8F-FCDFACE095FE}" srcOrd="2" destOrd="0" presId="urn:microsoft.com/office/officeart/2008/layout/PictureStrips"/>
    <dgm:cxn modelId="{6AA86F2E-D445-4006-A001-704BF572DAAA}" type="presParOf" srcId="{6B12740A-8E1B-4D26-AD8F-FCDFACE095FE}" destId="{C2D6E0C0-DBDB-4DE7-B14A-8E225E6AF51A}" srcOrd="0" destOrd="0" presId="urn:microsoft.com/office/officeart/2008/layout/PictureStrips"/>
    <dgm:cxn modelId="{0A36D85C-B7D9-4190-947E-D467859E0EB7}" type="presParOf" srcId="{6B12740A-8E1B-4D26-AD8F-FCDFACE095FE}" destId="{6F930E99-551A-40C5-9CD1-89E7C608710F}" srcOrd="1" destOrd="0" presId="urn:microsoft.com/office/officeart/2008/layout/PictureStrips"/>
    <dgm:cxn modelId="{2D48148D-8163-40CE-9866-3BE8F351DDE1}" type="presParOf" srcId="{BEED95D0-AA96-4B76-B2AB-C21803C44BFC}" destId="{C2D78B79-F80B-40A9-AE55-8A3858C43B79}" srcOrd="3" destOrd="0" presId="urn:microsoft.com/office/officeart/2008/layout/PictureStrips"/>
    <dgm:cxn modelId="{FBE369DB-D3EB-4939-B0A5-9655045F9AA3}" type="presParOf" srcId="{BEED95D0-AA96-4B76-B2AB-C21803C44BFC}" destId="{0C49F674-E5D6-4BAC-948B-83DE2B23AAB2}" srcOrd="4" destOrd="0" presId="urn:microsoft.com/office/officeart/2008/layout/PictureStrips"/>
    <dgm:cxn modelId="{68224BAD-A66B-4363-BE36-48E5629D222A}" type="presParOf" srcId="{0C49F674-E5D6-4BAC-948B-83DE2B23AAB2}" destId="{A28F81EF-9F27-4044-970A-ED81748F81DC}" srcOrd="0" destOrd="0" presId="urn:microsoft.com/office/officeart/2008/layout/PictureStrips"/>
    <dgm:cxn modelId="{86C2E0A8-86F9-429C-8D3E-5E5D5ABDB7C2}" type="presParOf" srcId="{0C49F674-E5D6-4BAC-948B-83DE2B23AAB2}" destId="{27FAAC57-1DFD-4781-B965-5E2084C726D0}" srcOrd="1" destOrd="0" presId="urn:microsoft.com/office/officeart/2008/layout/PictureStrips"/>
    <dgm:cxn modelId="{E58C9DE0-0316-4270-95AE-132A7CD4580E}" type="presParOf" srcId="{BEED95D0-AA96-4B76-B2AB-C21803C44BFC}" destId="{9A2B59A7-0562-4449-A025-704694BFC73F}" srcOrd="5" destOrd="0" presId="urn:microsoft.com/office/officeart/2008/layout/PictureStrips"/>
    <dgm:cxn modelId="{8EB4FF3C-6B63-4D85-A15D-D8A259038DB6}" type="presParOf" srcId="{BEED95D0-AA96-4B76-B2AB-C21803C44BFC}" destId="{C45B9A96-DF21-42BC-B8D4-A7AEFB1E98C0}" srcOrd="6" destOrd="0" presId="urn:microsoft.com/office/officeart/2008/layout/PictureStrips"/>
    <dgm:cxn modelId="{60B9850E-D27C-4D75-A00B-C67341210294}" type="presParOf" srcId="{C45B9A96-DF21-42BC-B8D4-A7AEFB1E98C0}" destId="{1B26D66E-9B47-4F92-9287-6AB3A07C5390}" srcOrd="0" destOrd="0" presId="urn:microsoft.com/office/officeart/2008/layout/PictureStrips"/>
    <dgm:cxn modelId="{5FA22FA6-24FD-4B4F-A088-A9A96A328DD5}" type="presParOf" srcId="{C45B9A96-DF21-42BC-B8D4-A7AEFB1E98C0}" destId="{48A3A6A8-7E0D-435A-9568-6A3283201D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E2715-8120-4918-A3DC-7642DB3F6B48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4B22524-34CC-47FB-B15A-7CFA0DC72600}">
      <dgm:prSet phldrT="[Text]" custT="1"/>
      <dgm:spPr/>
      <dgm:t>
        <a:bodyPr/>
        <a:lstStyle/>
        <a:p>
          <a:r>
            <a:rPr lang="en-US" sz="4400" dirty="0" smtClean="0"/>
            <a:t>Be more green at school</a:t>
          </a:r>
          <a:endParaRPr lang="en-US" sz="4400" dirty="0"/>
        </a:p>
      </dgm:t>
    </dgm:pt>
    <dgm:pt modelId="{D63F37C6-BC20-470D-8461-0066799D0C38}" type="parTrans" cxnId="{E33DAB08-1DE2-4B4B-AB19-92A145A71DD4}">
      <dgm:prSet/>
      <dgm:spPr/>
      <dgm:t>
        <a:bodyPr/>
        <a:lstStyle/>
        <a:p>
          <a:endParaRPr lang="en-US"/>
        </a:p>
      </dgm:t>
    </dgm:pt>
    <dgm:pt modelId="{64513C36-7999-4BB7-B634-3AAC987797DF}" type="sibTrans" cxnId="{E33DAB08-1DE2-4B4B-AB19-92A145A71DD4}">
      <dgm:prSet/>
      <dgm:spPr/>
      <dgm:t>
        <a:bodyPr/>
        <a:lstStyle/>
        <a:p>
          <a:endParaRPr lang="en-US"/>
        </a:p>
      </dgm:t>
    </dgm:pt>
    <dgm:pt modelId="{6FE5413C-7E04-48FA-B9E4-43F647F34E43}">
      <dgm:prSet phldrT="[Text]"/>
      <dgm:spPr/>
      <dgm:t>
        <a:bodyPr/>
        <a:lstStyle/>
        <a:p>
          <a:r>
            <a:rPr lang="en-US" dirty="0" smtClean="0"/>
            <a:t>Take reusable containers for food and drinks in school lunches</a:t>
          </a:r>
          <a:endParaRPr lang="en-US" dirty="0"/>
        </a:p>
      </dgm:t>
    </dgm:pt>
    <dgm:pt modelId="{A85A054B-B0ED-436A-9E1F-A80B42671272}" type="parTrans" cxnId="{6AF08A03-A52E-4E91-A973-503E0BDF543D}">
      <dgm:prSet/>
      <dgm:spPr/>
      <dgm:t>
        <a:bodyPr/>
        <a:lstStyle/>
        <a:p>
          <a:endParaRPr lang="en-US"/>
        </a:p>
      </dgm:t>
    </dgm:pt>
    <dgm:pt modelId="{27D2F845-341C-43F1-BC0D-D972FB8DF059}" type="sibTrans" cxnId="{6AF08A03-A52E-4E91-A973-503E0BDF543D}">
      <dgm:prSet/>
      <dgm:spPr/>
      <dgm:t>
        <a:bodyPr/>
        <a:lstStyle/>
        <a:p>
          <a:endParaRPr lang="en-US"/>
        </a:p>
      </dgm:t>
    </dgm:pt>
    <dgm:pt modelId="{B47DE48F-23A5-48FA-B3F3-0BA75CF76040}">
      <dgm:prSet phldrT="[Text]"/>
      <dgm:spPr/>
      <dgm:t>
        <a:bodyPr/>
        <a:lstStyle/>
        <a:p>
          <a:r>
            <a:rPr lang="en-US" dirty="0" smtClean="0"/>
            <a:t>Recycle any cans or bottles you use</a:t>
          </a:r>
          <a:endParaRPr lang="en-US" dirty="0"/>
        </a:p>
      </dgm:t>
    </dgm:pt>
    <dgm:pt modelId="{D5BE0BB5-40E8-4383-8CFA-BBE9354E905E}" type="parTrans" cxnId="{CF30D055-D901-4F9A-99E3-7A6C34BED96E}">
      <dgm:prSet/>
      <dgm:spPr/>
      <dgm:t>
        <a:bodyPr/>
        <a:lstStyle/>
        <a:p>
          <a:endParaRPr lang="en-US"/>
        </a:p>
      </dgm:t>
    </dgm:pt>
    <dgm:pt modelId="{7B1ADD85-B601-4A23-9FAC-4132191FEA9C}" type="sibTrans" cxnId="{CF30D055-D901-4F9A-99E3-7A6C34BED96E}">
      <dgm:prSet/>
      <dgm:spPr/>
      <dgm:t>
        <a:bodyPr/>
        <a:lstStyle/>
        <a:p>
          <a:endParaRPr lang="en-US"/>
        </a:p>
      </dgm:t>
    </dgm:pt>
    <dgm:pt modelId="{38B99CA2-0DE9-491E-A14C-477914613237}">
      <dgm:prSet phldrT="[Text]"/>
      <dgm:spPr/>
      <dgm:t>
        <a:bodyPr/>
        <a:lstStyle/>
        <a:p>
          <a:r>
            <a:rPr lang="en-US" dirty="0" smtClean="0"/>
            <a:t>Take only the condiments or napkins you need from the cafeteria</a:t>
          </a:r>
          <a:endParaRPr lang="en-US" dirty="0"/>
        </a:p>
      </dgm:t>
    </dgm:pt>
    <dgm:pt modelId="{856E3CD1-9D7B-451B-81BE-5AD5C269B911}" type="parTrans" cxnId="{1B799FE3-7E36-4922-B3FF-4790DC8EF349}">
      <dgm:prSet/>
      <dgm:spPr/>
      <dgm:t>
        <a:bodyPr/>
        <a:lstStyle/>
        <a:p>
          <a:endParaRPr lang="en-US"/>
        </a:p>
      </dgm:t>
    </dgm:pt>
    <dgm:pt modelId="{6588CCAC-580D-4367-A06F-76B33037CC97}" type="sibTrans" cxnId="{1B799FE3-7E36-4922-B3FF-4790DC8EF349}">
      <dgm:prSet/>
      <dgm:spPr/>
      <dgm:t>
        <a:bodyPr/>
        <a:lstStyle/>
        <a:p>
          <a:endParaRPr lang="en-US"/>
        </a:p>
      </dgm:t>
    </dgm:pt>
    <dgm:pt modelId="{3CD9F95C-C989-4116-AC44-9095C18C9A28}">
      <dgm:prSet phldrT="[Text]"/>
      <dgm:spPr/>
      <dgm:t>
        <a:bodyPr/>
        <a:lstStyle/>
        <a:p>
          <a:r>
            <a:rPr lang="en-US" dirty="0" smtClean="0"/>
            <a:t>Participate in a community composting program</a:t>
          </a:r>
          <a:endParaRPr lang="en-US" dirty="0"/>
        </a:p>
      </dgm:t>
    </dgm:pt>
    <dgm:pt modelId="{EEE0C218-1B91-4F23-8BF4-738F4FFC80E0}" type="parTrans" cxnId="{264D7F23-AE52-4790-853A-F7252A10EBC9}">
      <dgm:prSet/>
      <dgm:spPr/>
      <dgm:t>
        <a:bodyPr/>
        <a:lstStyle/>
        <a:p>
          <a:endParaRPr lang="en-US"/>
        </a:p>
      </dgm:t>
    </dgm:pt>
    <dgm:pt modelId="{30C14442-CB62-4849-8D58-E90698C9C5A4}" type="sibTrans" cxnId="{264D7F23-AE52-4790-853A-F7252A10EBC9}">
      <dgm:prSet/>
      <dgm:spPr/>
      <dgm:t>
        <a:bodyPr/>
        <a:lstStyle/>
        <a:p>
          <a:endParaRPr lang="en-US"/>
        </a:p>
      </dgm:t>
    </dgm:pt>
    <dgm:pt modelId="{3F0DDE0C-3043-40F1-A76F-72EF9EE1AF8F}">
      <dgm:prSet phldrT="[Text]"/>
      <dgm:spPr/>
      <dgm:t>
        <a:bodyPr/>
        <a:lstStyle/>
        <a:p>
          <a:r>
            <a:rPr lang="en-US" dirty="0" smtClean="0"/>
            <a:t>Walk or ride your bike to school</a:t>
          </a:r>
          <a:endParaRPr lang="en-US" dirty="0"/>
        </a:p>
      </dgm:t>
    </dgm:pt>
    <dgm:pt modelId="{ED2BBF25-304E-472E-B337-46A06A6D5140}" type="parTrans" cxnId="{C366E754-1D32-427A-947C-21E9598CEFBF}">
      <dgm:prSet/>
      <dgm:spPr/>
      <dgm:t>
        <a:bodyPr/>
        <a:lstStyle/>
        <a:p>
          <a:endParaRPr lang="en-US"/>
        </a:p>
      </dgm:t>
    </dgm:pt>
    <dgm:pt modelId="{7777FC48-6B7B-4038-B839-8EE562235372}" type="sibTrans" cxnId="{C366E754-1D32-427A-947C-21E9598CEFBF}">
      <dgm:prSet/>
      <dgm:spPr/>
      <dgm:t>
        <a:bodyPr/>
        <a:lstStyle/>
        <a:p>
          <a:endParaRPr lang="en-US"/>
        </a:p>
      </dgm:t>
    </dgm:pt>
    <dgm:pt modelId="{E8AD7F0D-ED16-49F8-980E-5198F0C2ED4C}">
      <dgm:prSet phldrT="[Text]"/>
      <dgm:spPr/>
      <dgm:t>
        <a:bodyPr/>
        <a:lstStyle/>
        <a:p>
          <a:r>
            <a:rPr lang="en-US" dirty="0" smtClean="0"/>
            <a:t>If you need to ride in a car, carpool with others</a:t>
          </a:r>
          <a:endParaRPr lang="en-US" dirty="0"/>
        </a:p>
      </dgm:t>
    </dgm:pt>
    <dgm:pt modelId="{07D0E5C8-CB56-4254-8E74-92BE0C047B7A}" type="parTrans" cxnId="{CCD33403-C2FF-4D6E-96C9-6A3D60C5744E}">
      <dgm:prSet/>
      <dgm:spPr/>
      <dgm:t>
        <a:bodyPr/>
        <a:lstStyle/>
        <a:p>
          <a:endParaRPr lang="en-US"/>
        </a:p>
      </dgm:t>
    </dgm:pt>
    <dgm:pt modelId="{DE63C26F-E7B0-4C53-8235-E6A8A2D3670A}" type="sibTrans" cxnId="{CCD33403-C2FF-4D6E-96C9-6A3D60C5744E}">
      <dgm:prSet/>
      <dgm:spPr/>
      <dgm:t>
        <a:bodyPr/>
        <a:lstStyle/>
        <a:p>
          <a:endParaRPr lang="en-US"/>
        </a:p>
      </dgm:t>
    </dgm:pt>
    <dgm:pt modelId="{86D20580-AC0A-4891-9AB5-91BBFD5B4877}" type="pres">
      <dgm:prSet presAssocID="{223E2715-8120-4918-A3DC-7642DB3F6B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F3EFD-D740-488E-883F-C91DC2A17C0B}" type="pres">
      <dgm:prSet presAssocID="{74B22524-34CC-47FB-B15A-7CFA0DC72600}" presName="compNode" presStyleCnt="0"/>
      <dgm:spPr/>
    </dgm:pt>
    <dgm:pt modelId="{2CD364F5-4BDD-4AC4-8288-461E57520AB3}" type="pres">
      <dgm:prSet presAssocID="{74B22524-34CC-47FB-B15A-7CFA0DC72600}" presName="aNode" presStyleLbl="bgShp" presStyleIdx="0" presStyleCnt="1"/>
      <dgm:spPr/>
      <dgm:t>
        <a:bodyPr/>
        <a:lstStyle/>
        <a:p>
          <a:endParaRPr lang="en-US"/>
        </a:p>
      </dgm:t>
    </dgm:pt>
    <dgm:pt modelId="{6401531F-6D03-45F5-9A0B-8BECFD054E5A}" type="pres">
      <dgm:prSet presAssocID="{74B22524-34CC-47FB-B15A-7CFA0DC72600}" presName="textNode" presStyleLbl="bgShp" presStyleIdx="0" presStyleCnt="1"/>
      <dgm:spPr/>
      <dgm:t>
        <a:bodyPr/>
        <a:lstStyle/>
        <a:p>
          <a:endParaRPr lang="en-US"/>
        </a:p>
      </dgm:t>
    </dgm:pt>
    <dgm:pt modelId="{EB57FFAC-29F8-4F27-B3B1-DA33DB97B9EA}" type="pres">
      <dgm:prSet presAssocID="{74B22524-34CC-47FB-B15A-7CFA0DC72600}" presName="compChildNode" presStyleCnt="0"/>
      <dgm:spPr/>
    </dgm:pt>
    <dgm:pt modelId="{32F35D20-BD97-4E8D-BE48-555CA25BB7D7}" type="pres">
      <dgm:prSet presAssocID="{74B22524-34CC-47FB-B15A-7CFA0DC72600}" presName="theInnerList" presStyleCnt="0"/>
      <dgm:spPr/>
    </dgm:pt>
    <dgm:pt modelId="{9FF34231-5807-46DC-AF21-79A8D89C9033}" type="pres">
      <dgm:prSet presAssocID="{6FE5413C-7E04-48FA-B9E4-43F647F34E43}" presName="childNode" presStyleLbl="node1" presStyleIdx="0" presStyleCnt="6" custAng="0" custScaleX="110267" custScaleY="2000000" custLinFactY="-400000" custLinFactNeighborY="-41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0DB38-36F2-49E1-975C-21F3E7197781}" type="pres">
      <dgm:prSet presAssocID="{6FE5413C-7E04-48FA-B9E4-43F647F34E43}" presName="aSpace2" presStyleCnt="0"/>
      <dgm:spPr/>
    </dgm:pt>
    <dgm:pt modelId="{C37D9103-AAB5-4FCD-8ACE-0668776C4761}" type="pres">
      <dgm:prSet presAssocID="{B47DE48F-23A5-48FA-B3F3-0BA75CF76040}" presName="childNode" presStyleLbl="node1" presStyleIdx="1" presStyleCnt="6" custAng="0" custScaleX="110267" custScaleY="2000000" custLinFactY="-300000" custLinFactNeighborY="-396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67835-EA74-4A3C-9CB8-2B216B00D196}" type="pres">
      <dgm:prSet presAssocID="{B47DE48F-23A5-48FA-B3F3-0BA75CF76040}" presName="aSpace2" presStyleCnt="0"/>
      <dgm:spPr/>
    </dgm:pt>
    <dgm:pt modelId="{CC8E4107-69C6-4AF0-9C8F-30BE60931B3F}" type="pres">
      <dgm:prSet presAssocID="{38B99CA2-0DE9-491E-A14C-477914613237}" presName="childNode" presStyleLbl="node1" presStyleIdx="2" presStyleCnt="6" custAng="0" custScaleX="110267" custScaleY="2000000" custLinFactY="-27353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85E0-E072-4357-9253-FF7EEB4BAE58}" type="pres">
      <dgm:prSet presAssocID="{38B99CA2-0DE9-491E-A14C-477914613237}" presName="aSpace2" presStyleCnt="0"/>
      <dgm:spPr/>
    </dgm:pt>
    <dgm:pt modelId="{B2244D50-C723-49F3-A398-BE074B1C1C3D}" type="pres">
      <dgm:prSet presAssocID="{3CD9F95C-C989-4116-AC44-9095C18C9A28}" presName="childNode" presStyleLbl="node1" presStyleIdx="3" presStyleCnt="6" custAng="0" custScaleX="110267" custScaleY="2000000" custLinFactY="-200000" custLinFactNeighborY="-291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2D37D-0DD6-4CE0-94C7-A0C34CC2BF02}" type="pres">
      <dgm:prSet presAssocID="{3CD9F95C-C989-4116-AC44-9095C18C9A28}" presName="aSpace2" presStyleCnt="0"/>
      <dgm:spPr/>
    </dgm:pt>
    <dgm:pt modelId="{ACFF9CD6-CC82-49FB-B86F-85D23D1A51FE}" type="pres">
      <dgm:prSet presAssocID="{3F0DDE0C-3043-40F1-A76F-72EF9EE1AF8F}" presName="childNode" presStyleLbl="node1" presStyleIdx="4" presStyleCnt="6" custAng="0" custScaleX="110267" custScaleY="2000000" custLinFactY="-16870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64999-49ED-4158-BBA9-B35802689E81}" type="pres">
      <dgm:prSet presAssocID="{3F0DDE0C-3043-40F1-A76F-72EF9EE1AF8F}" presName="aSpace2" presStyleCnt="0"/>
      <dgm:spPr/>
    </dgm:pt>
    <dgm:pt modelId="{7ED8D215-FC56-4727-B7D2-0AE030367421}" type="pres">
      <dgm:prSet presAssocID="{E8AD7F0D-ED16-49F8-980E-5198F0C2ED4C}" presName="childNode" presStyleLbl="node1" presStyleIdx="5" presStyleCnt="6" custAng="0" custScaleX="110267" custScaleY="2000000" custLinFactY="-100000" custLinFactNeighborY="-145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84211-FF2F-4585-ADE0-913BA0F1A708}" type="presOf" srcId="{6FE5413C-7E04-48FA-B9E4-43F647F34E43}" destId="{9FF34231-5807-46DC-AF21-79A8D89C9033}" srcOrd="0" destOrd="0" presId="urn:microsoft.com/office/officeart/2005/8/layout/lProcess2"/>
    <dgm:cxn modelId="{264D7F23-AE52-4790-853A-F7252A10EBC9}" srcId="{74B22524-34CC-47FB-B15A-7CFA0DC72600}" destId="{3CD9F95C-C989-4116-AC44-9095C18C9A28}" srcOrd="3" destOrd="0" parTransId="{EEE0C218-1B91-4F23-8BF4-738F4FFC80E0}" sibTransId="{30C14442-CB62-4849-8D58-E90698C9C5A4}"/>
    <dgm:cxn modelId="{45D0C97C-3DE2-423C-BBD9-8A3576E9D3CC}" type="presOf" srcId="{74B22524-34CC-47FB-B15A-7CFA0DC72600}" destId="{2CD364F5-4BDD-4AC4-8288-461E57520AB3}" srcOrd="0" destOrd="0" presId="urn:microsoft.com/office/officeart/2005/8/layout/lProcess2"/>
    <dgm:cxn modelId="{808E8C5D-D48C-4596-8A1B-05AA9012F147}" type="presOf" srcId="{74B22524-34CC-47FB-B15A-7CFA0DC72600}" destId="{6401531F-6D03-45F5-9A0B-8BECFD054E5A}" srcOrd="1" destOrd="0" presId="urn:microsoft.com/office/officeart/2005/8/layout/lProcess2"/>
    <dgm:cxn modelId="{1B799FE3-7E36-4922-B3FF-4790DC8EF349}" srcId="{74B22524-34CC-47FB-B15A-7CFA0DC72600}" destId="{38B99CA2-0DE9-491E-A14C-477914613237}" srcOrd="2" destOrd="0" parTransId="{856E3CD1-9D7B-451B-81BE-5AD5C269B911}" sibTransId="{6588CCAC-580D-4367-A06F-76B33037CC97}"/>
    <dgm:cxn modelId="{2FC8AB09-0A18-4551-BDF5-267BE8256A3D}" type="presOf" srcId="{E8AD7F0D-ED16-49F8-980E-5198F0C2ED4C}" destId="{7ED8D215-FC56-4727-B7D2-0AE030367421}" srcOrd="0" destOrd="0" presId="urn:microsoft.com/office/officeart/2005/8/layout/lProcess2"/>
    <dgm:cxn modelId="{CF30D055-D901-4F9A-99E3-7A6C34BED96E}" srcId="{74B22524-34CC-47FB-B15A-7CFA0DC72600}" destId="{B47DE48F-23A5-48FA-B3F3-0BA75CF76040}" srcOrd="1" destOrd="0" parTransId="{D5BE0BB5-40E8-4383-8CFA-BBE9354E905E}" sibTransId="{7B1ADD85-B601-4A23-9FAC-4132191FEA9C}"/>
    <dgm:cxn modelId="{6AF08A03-A52E-4E91-A973-503E0BDF543D}" srcId="{74B22524-34CC-47FB-B15A-7CFA0DC72600}" destId="{6FE5413C-7E04-48FA-B9E4-43F647F34E43}" srcOrd="0" destOrd="0" parTransId="{A85A054B-B0ED-436A-9E1F-A80B42671272}" sibTransId="{27D2F845-341C-43F1-BC0D-D972FB8DF059}"/>
    <dgm:cxn modelId="{85E74852-4D41-4B49-AC46-C2A3A775E5D6}" type="presOf" srcId="{223E2715-8120-4918-A3DC-7642DB3F6B48}" destId="{86D20580-AC0A-4891-9AB5-91BBFD5B4877}" srcOrd="0" destOrd="0" presId="urn:microsoft.com/office/officeart/2005/8/layout/lProcess2"/>
    <dgm:cxn modelId="{CCD33403-C2FF-4D6E-96C9-6A3D60C5744E}" srcId="{74B22524-34CC-47FB-B15A-7CFA0DC72600}" destId="{E8AD7F0D-ED16-49F8-980E-5198F0C2ED4C}" srcOrd="5" destOrd="0" parTransId="{07D0E5C8-CB56-4254-8E74-92BE0C047B7A}" sibTransId="{DE63C26F-E7B0-4C53-8235-E6A8A2D3670A}"/>
    <dgm:cxn modelId="{129A9914-538D-41E4-8C61-935B563E46CE}" type="presOf" srcId="{38B99CA2-0DE9-491E-A14C-477914613237}" destId="{CC8E4107-69C6-4AF0-9C8F-30BE60931B3F}" srcOrd="0" destOrd="0" presId="urn:microsoft.com/office/officeart/2005/8/layout/lProcess2"/>
    <dgm:cxn modelId="{C366E754-1D32-427A-947C-21E9598CEFBF}" srcId="{74B22524-34CC-47FB-B15A-7CFA0DC72600}" destId="{3F0DDE0C-3043-40F1-A76F-72EF9EE1AF8F}" srcOrd="4" destOrd="0" parTransId="{ED2BBF25-304E-472E-B337-46A06A6D5140}" sibTransId="{7777FC48-6B7B-4038-B839-8EE562235372}"/>
    <dgm:cxn modelId="{87E3BAB0-AAA3-4C23-B4BC-5240176F55EC}" type="presOf" srcId="{B47DE48F-23A5-48FA-B3F3-0BA75CF76040}" destId="{C37D9103-AAB5-4FCD-8ACE-0668776C4761}" srcOrd="0" destOrd="0" presId="urn:microsoft.com/office/officeart/2005/8/layout/lProcess2"/>
    <dgm:cxn modelId="{F01DE228-AE2E-497E-BAD6-B7D53A9941E7}" type="presOf" srcId="{3F0DDE0C-3043-40F1-A76F-72EF9EE1AF8F}" destId="{ACFF9CD6-CC82-49FB-B86F-85D23D1A51FE}" srcOrd="0" destOrd="0" presId="urn:microsoft.com/office/officeart/2005/8/layout/lProcess2"/>
    <dgm:cxn modelId="{CB554E5A-2FFE-45C2-B034-CB09BC5E68A9}" type="presOf" srcId="{3CD9F95C-C989-4116-AC44-9095C18C9A28}" destId="{B2244D50-C723-49F3-A398-BE074B1C1C3D}" srcOrd="0" destOrd="0" presId="urn:microsoft.com/office/officeart/2005/8/layout/lProcess2"/>
    <dgm:cxn modelId="{E33DAB08-1DE2-4B4B-AB19-92A145A71DD4}" srcId="{223E2715-8120-4918-A3DC-7642DB3F6B48}" destId="{74B22524-34CC-47FB-B15A-7CFA0DC72600}" srcOrd="0" destOrd="0" parTransId="{D63F37C6-BC20-470D-8461-0066799D0C38}" sibTransId="{64513C36-7999-4BB7-B634-3AAC987797DF}"/>
    <dgm:cxn modelId="{D7A43771-CB2E-4DBB-B394-6BFFFCF17271}" type="presParOf" srcId="{86D20580-AC0A-4891-9AB5-91BBFD5B4877}" destId="{45CF3EFD-D740-488E-883F-C91DC2A17C0B}" srcOrd="0" destOrd="0" presId="urn:microsoft.com/office/officeart/2005/8/layout/lProcess2"/>
    <dgm:cxn modelId="{F55FC4EE-C6F6-4146-B23B-C6513F78C9E6}" type="presParOf" srcId="{45CF3EFD-D740-488E-883F-C91DC2A17C0B}" destId="{2CD364F5-4BDD-4AC4-8288-461E57520AB3}" srcOrd="0" destOrd="0" presId="urn:microsoft.com/office/officeart/2005/8/layout/lProcess2"/>
    <dgm:cxn modelId="{F3426B4A-48E6-40C3-8048-56F319C455DA}" type="presParOf" srcId="{45CF3EFD-D740-488E-883F-C91DC2A17C0B}" destId="{6401531F-6D03-45F5-9A0B-8BECFD054E5A}" srcOrd="1" destOrd="0" presId="urn:microsoft.com/office/officeart/2005/8/layout/lProcess2"/>
    <dgm:cxn modelId="{47F61EDC-2B50-4734-B5D6-11CA16373B58}" type="presParOf" srcId="{45CF3EFD-D740-488E-883F-C91DC2A17C0B}" destId="{EB57FFAC-29F8-4F27-B3B1-DA33DB97B9EA}" srcOrd="2" destOrd="0" presId="urn:microsoft.com/office/officeart/2005/8/layout/lProcess2"/>
    <dgm:cxn modelId="{A424357D-A338-4495-B1DD-A53099A07521}" type="presParOf" srcId="{EB57FFAC-29F8-4F27-B3B1-DA33DB97B9EA}" destId="{32F35D20-BD97-4E8D-BE48-555CA25BB7D7}" srcOrd="0" destOrd="0" presId="urn:microsoft.com/office/officeart/2005/8/layout/lProcess2"/>
    <dgm:cxn modelId="{F8F95E41-1225-404E-9253-185F768DFA10}" type="presParOf" srcId="{32F35D20-BD97-4E8D-BE48-555CA25BB7D7}" destId="{9FF34231-5807-46DC-AF21-79A8D89C9033}" srcOrd="0" destOrd="0" presId="urn:microsoft.com/office/officeart/2005/8/layout/lProcess2"/>
    <dgm:cxn modelId="{FB1DF858-09A7-457D-A289-9F85DF2D453F}" type="presParOf" srcId="{32F35D20-BD97-4E8D-BE48-555CA25BB7D7}" destId="{7BA0DB38-36F2-49E1-975C-21F3E7197781}" srcOrd="1" destOrd="0" presId="urn:microsoft.com/office/officeart/2005/8/layout/lProcess2"/>
    <dgm:cxn modelId="{07B28CC9-307C-4D02-83F8-CD6C5D8630BC}" type="presParOf" srcId="{32F35D20-BD97-4E8D-BE48-555CA25BB7D7}" destId="{C37D9103-AAB5-4FCD-8ACE-0668776C4761}" srcOrd="2" destOrd="0" presId="urn:microsoft.com/office/officeart/2005/8/layout/lProcess2"/>
    <dgm:cxn modelId="{B9818711-BD42-4188-8813-52761618A34C}" type="presParOf" srcId="{32F35D20-BD97-4E8D-BE48-555CA25BB7D7}" destId="{0E367835-EA74-4A3C-9CB8-2B216B00D196}" srcOrd="3" destOrd="0" presId="urn:microsoft.com/office/officeart/2005/8/layout/lProcess2"/>
    <dgm:cxn modelId="{1F701E35-5AD2-4A38-B441-1B5A2B03DBDE}" type="presParOf" srcId="{32F35D20-BD97-4E8D-BE48-555CA25BB7D7}" destId="{CC8E4107-69C6-4AF0-9C8F-30BE60931B3F}" srcOrd="4" destOrd="0" presId="urn:microsoft.com/office/officeart/2005/8/layout/lProcess2"/>
    <dgm:cxn modelId="{5AC3FF6F-A9EC-4AAC-B878-FAB64C67FA50}" type="presParOf" srcId="{32F35D20-BD97-4E8D-BE48-555CA25BB7D7}" destId="{87C385E0-E072-4357-9253-FF7EEB4BAE58}" srcOrd="5" destOrd="0" presId="urn:microsoft.com/office/officeart/2005/8/layout/lProcess2"/>
    <dgm:cxn modelId="{D1D60432-B7C2-46EC-8182-6C41890333EE}" type="presParOf" srcId="{32F35D20-BD97-4E8D-BE48-555CA25BB7D7}" destId="{B2244D50-C723-49F3-A398-BE074B1C1C3D}" srcOrd="6" destOrd="0" presId="urn:microsoft.com/office/officeart/2005/8/layout/lProcess2"/>
    <dgm:cxn modelId="{3BFCDE90-9285-4039-905F-F865356E00E7}" type="presParOf" srcId="{32F35D20-BD97-4E8D-BE48-555CA25BB7D7}" destId="{DFF2D37D-0DD6-4CE0-94C7-A0C34CC2BF02}" srcOrd="7" destOrd="0" presId="urn:microsoft.com/office/officeart/2005/8/layout/lProcess2"/>
    <dgm:cxn modelId="{B9EA0632-B34C-4668-A3F3-F45541FDCAB9}" type="presParOf" srcId="{32F35D20-BD97-4E8D-BE48-555CA25BB7D7}" destId="{ACFF9CD6-CC82-49FB-B86F-85D23D1A51FE}" srcOrd="8" destOrd="0" presId="urn:microsoft.com/office/officeart/2005/8/layout/lProcess2"/>
    <dgm:cxn modelId="{4F73E17C-6420-4BB3-9979-4379E6107527}" type="presParOf" srcId="{32F35D20-BD97-4E8D-BE48-555CA25BB7D7}" destId="{76764999-49ED-4158-BBA9-B35802689E81}" srcOrd="9" destOrd="0" presId="urn:microsoft.com/office/officeart/2005/8/layout/lProcess2"/>
    <dgm:cxn modelId="{21E6A387-A0ED-4C47-831E-9AE587947379}" type="presParOf" srcId="{32F35D20-BD97-4E8D-BE48-555CA25BB7D7}" destId="{7ED8D215-FC56-4727-B7D2-0AE03036742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4D62-B48F-4DD3-B9E3-1DEA649DD7CD}">
      <dsp:nvSpPr>
        <dsp:cNvPr id="0" name=""/>
        <dsp:cNvSpPr/>
      </dsp:nvSpPr>
      <dsp:spPr>
        <a:xfrm>
          <a:off x="2863" y="286339"/>
          <a:ext cx="3283538" cy="1329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Sometimes, air contains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pollutants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Substances that contaminate the environment and can harm people 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2863" y="286339"/>
        <a:ext cx="3283538" cy="1329806"/>
      </dsp:txXfrm>
    </dsp:sp>
    <dsp:sp modelId="{AA1AFD5A-5E60-41CE-BC5C-319ED6F94DF7}">
      <dsp:nvSpPr>
        <dsp:cNvPr id="0" name=""/>
        <dsp:cNvSpPr/>
      </dsp:nvSpPr>
      <dsp:spPr>
        <a:xfrm>
          <a:off x="3448695" y="286339"/>
          <a:ext cx="3283538" cy="1329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 activity can cause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smog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Fog that has mixed with smoke and chemical fumes </a:t>
          </a:r>
          <a:r>
            <a:rPr lang="en-US" sz="2000" kern="1200" dirty="0" smtClean="0"/>
            <a:t>in </a:t>
          </a:r>
          <a:r>
            <a:rPr lang="en-US" sz="2000" kern="1200" dirty="0" smtClean="0"/>
            <a:t>urban environments</a:t>
          </a:r>
          <a:endParaRPr lang="en-US" sz="2000" kern="1200" dirty="0"/>
        </a:p>
      </dsp:txBody>
      <dsp:txXfrm>
        <a:off x="3448695" y="286339"/>
        <a:ext cx="3283538" cy="1329806"/>
      </dsp:txXfrm>
    </dsp:sp>
    <dsp:sp modelId="{19095E5A-D7BE-44D6-ADE9-FE2A9487B676}">
      <dsp:nvSpPr>
        <dsp:cNvPr id="0" name=""/>
        <dsp:cNvSpPr/>
      </dsp:nvSpPr>
      <dsp:spPr>
        <a:xfrm>
          <a:off x="1725779" y="1778440"/>
          <a:ext cx="3283538" cy="1329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Polluting gases can fall as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acid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rain</a:t>
          </a:r>
          <a:r>
            <a:rPr lang="en-US" sz="2000" b="1" kern="1200" dirty="0" smtClean="0"/>
            <a:t>- </a:t>
          </a:r>
          <a:r>
            <a:rPr lang="en-US" sz="2000" kern="1200" dirty="0" smtClean="0">
              <a:solidFill>
                <a:srgbClr val="00B050"/>
              </a:solidFill>
            </a:rPr>
            <a:t>Any form of precipitation that includes particles containing acid 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1725779" y="1778440"/>
        <a:ext cx="3283538" cy="1329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A2933-BE7E-41A4-8E6D-3D2C11D56F19}">
      <dsp:nvSpPr>
        <dsp:cNvPr id="0" name=""/>
        <dsp:cNvSpPr/>
      </dsp:nvSpPr>
      <dsp:spPr>
        <a:xfrm>
          <a:off x="2430" y="234856"/>
          <a:ext cx="1928164" cy="1831035"/>
        </a:xfrm>
        <a:prstGeom prst="flowChartTerminato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Cancer</a:t>
          </a:r>
          <a:endParaRPr lang="en-US" sz="2500" b="1" kern="1200" dirty="0"/>
        </a:p>
      </dsp:txBody>
      <dsp:txXfrm>
        <a:off x="93304" y="502984"/>
        <a:ext cx="1746416" cy="1294779"/>
      </dsp:txXfrm>
    </dsp:sp>
    <dsp:sp modelId="{2DE67D59-7C23-436A-A8AF-D0056DE55E54}">
      <dsp:nvSpPr>
        <dsp:cNvPr id="0" name=""/>
        <dsp:cNvSpPr/>
      </dsp:nvSpPr>
      <dsp:spPr>
        <a:xfrm>
          <a:off x="2123411" y="234856"/>
          <a:ext cx="1928164" cy="1831035"/>
        </a:xfrm>
        <a:prstGeom prst="flowChartTerminato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Heart disease</a:t>
          </a:r>
          <a:endParaRPr lang="en-US" sz="2500" b="1" kern="1200" dirty="0"/>
        </a:p>
      </dsp:txBody>
      <dsp:txXfrm>
        <a:off x="2214285" y="502984"/>
        <a:ext cx="1746416" cy="1294779"/>
      </dsp:txXfrm>
    </dsp:sp>
    <dsp:sp modelId="{1BC21FFC-F86F-4B4A-974A-504E70BA2756}">
      <dsp:nvSpPr>
        <dsp:cNvPr id="0" name=""/>
        <dsp:cNvSpPr/>
      </dsp:nvSpPr>
      <dsp:spPr>
        <a:xfrm>
          <a:off x="4244392" y="234856"/>
          <a:ext cx="1928164" cy="1831035"/>
        </a:xfrm>
        <a:prstGeom prst="flowChartTerminato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Respiratory diseases</a:t>
          </a:r>
          <a:endParaRPr lang="en-US" sz="2500" b="1" kern="1200" dirty="0"/>
        </a:p>
      </dsp:txBody>
      <dsp:txXfrm>
        <a:off x="4335266" y="502984"/>
        <a:ext cx="1746416" cy="1294779"/>
      </dsp:txXfrm>
    </dsp:sp>
    <dsp:sp modelId="{D02BD143-24D8-4AA6-88BA-62A9B7D180DA}">
      <dsp:nvSpPr>
        <dsp:cNvPr id="0" name=""/>
        <dsp:cNvSpPr/>
      </dsp:nvSpPr>
      <dsp:spPr>
        <a:xfrm>
          <a:off x="6365373" y="234856"/>
          <a:ext cx="1928164" cy="1831035"/>
        </a:xfrm>
        <a:prstGeom prst="flowChartTerminato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Irritation of eyes, nose, throat</a:t>
          </a:r>
          <a:endParaRPr lang="en-US" sz="2500" b="1" kern="1200" dirty="0"/>
        </a:p>
      </dsp:txBody>
      <dsp:txXfrm>
        <a:off x="6456247" y="502984"/>
        <a:ext cx="1746416" cy="1294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B00E-34FC-4F9C-BBFE-6B80EABA31DE}">
      <dsp:nvSpPr>
        <dsp:cNvPr id="0" name=""/>
        <dsp:cNvSpPr/>
      </dsp:nvSpPr>
      <dsp:spPr>
        <a:xfrm>
          <a:off x="247521" y="1769"/>
          <a:ext cx="3472800" cy="1577577"/>
        </a:xfrm>
        <a:prstGeom prst="verticalScroll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solidFill>
                <a:schemeClr val="tx1"/>
              </a:solidFill>
            </a:rPr>
            <a:t>Clean Air Act</a:t>
          </a:r>
          <a:endParaRPr lang="en-US" sz="1600" i="1" kern="1200" dirty="0">
            <a:solidFill>
              <a:schemeClr val="tx1"/>
            </a:solidFill>
          </a:endParaRPr>
        </a:p>
      </dsp:txBody>
      <dsp:txXfrm>
        <a:off x="444718" y="198966"/>
        <a:ext cx="3078406" cy="1281781"/>
      </dsp:txXfrm>
    </dsp:sp>
    <dsp:sp modelId="{AFDC50AF-2BFE-488B-86F3-58E6D7A7ACA9}">
      <dsp:nvSpPr>
        <dsp:cNvPr id="0" name=""/>
        <dsp:cNvSpPr/>
      </dsp:nvSpPr>
      <dsp:spPr>
        <a:xfrm>
          <a:off x="3983252" y="1769"/>
          <a:ext cx="3472800" cy="1577577"/>
        </a:xfrm>
        <a:prstGeom prst="verticalScroll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solidFill>
                <a:schemeClr val="tx1"/>
              </a:solidFill>
            </a:rPr>
            <a:t>Safe Drinking</a:t>
          </a:r>
          <a:br>
            <a:rPr lang="en-US" sz="1600" i="1" kern="1200" dirty="0" smtClean="0">
              <a:solidFill>
                <a:schemeClr val="tx1"/>
              </a:solidFill>
            </a:rPr>
          </a:br>
          <a:r>
            <a:rPr lang="en-US" sz="1600" i="1" kern="1200" dirty="0" smtClean="0">
              <a:solidFill>
                <a:schemeClr val="tx1"/>
              </a:solidFill>
            </a:rPr>
            <a:t>Water Act</a:t>
          </a:r>
          <a:endParaRPr lang="en-US" sz="1600" i="1" kern="1200" dirty="0">
            <a:solidFill>
              <a:schemeClr val="tx1"/>
            </a:solidFill>
          </a:endParaRPr>
        </a:p>
      </dsp:txBody>
      <dsp:txXfrm>
        <a:off x="4180449" y="198966"/>
        <a:ext cx="3078406" cy="1281781"/>
      </dsp:txXfrm>
    </dsp:sp>
    <dsp:sp modelId="{AB3E2D7D-5F87-4964-8992-2B016E8F54C2}">
      <dsp:nvSpPr>
        <dsp:cNvPr id="0" name=""/>
        <dsp:cNvSpPr/>
      </dsp:nvSpPr>
      <dsp:spPr>
        <a:xfrm>
          <a:off x="247521" y="1842277"/>
          <a:ext cx="3472800" cy="1577577"/>
        </a:xfrm>
        <a:prstGeom prst="verticalScroll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solidFill>
                <a:schemeClr val="tx1"/>
              </a:solidFill>
            </a:rPr>
            <a:t>Resource Conservation and Recovery Act</a:t>
          </a:r>
          <a:endParaRPr lang="en-US" sz="1600" i="1" kern="1200" dirty="0">
            <a:solidFill>
              <a:schemeClr val="tx1"/>
            </a:solidFill>
          </a:endParaRPr>
        </a:p>
      </dsp:txBody>
      <dsp:txXfrm>
        <a:off x="444718" y="2039474"/>
        <a:ext cx="3078406" cy="1281781"/>
      </dsp:txXfrm>
    </dsp:sp>
    <dsp:sp modelId="{00455442-C0E6-43B9-9DBB-4DC06086162D}">
      <dsp:nvSpPr>
        <dsp:cNvPr id="0" name=""/>
        <dsp:cNvSpPr/>
      </dsp:nvSpPr>
      <dsp:spPr>
        <a:xfrm>
          <a:off x="3983252" y="1842277"/>
          <a:ext cx="3472800" cy="1577577"/>
        </a:xfrm>
        <a:prstGeom prst="verticalScroll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Land revitalization programs to clean up 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brownfield 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sites</a:t>
          </a:r>
          <a:r>
            <a:rPr lang="en-US" sz="1600" b="1" kern="1200" dirty="0" smtClean="0">
              <a:solidFill>
                <a:schemeClr val="tx1"/>
              </a:solidFill>
            </a:rPr>
            <a:t>-</a:t>
          </a:r>
          <a:r>
            <a:rPr lang="en-US" sz="1600" b="1" kern="1200" dirty="0" smtClean="0"/>
            <a:t> </a:t>
          </a:r>
          <a:r>
            <a:rPr lang="en-US" sz="1600" kern="1200" dirty="0" smtClean="0">
              <a:solidFill>
                <a:srgbClr val="66FF33"/>
              </a:solidFill>
            </a:rPr>
            <a:t>Land, such as an old factory or gas station, which contains hazardous waste </a:t>
          </a:r>
          <a:endParaRPr lang="en-US" sz="1600" b="1" kern="1200" dirty="0">
            <a:solidFill>
              <a:srgbClr val="66FF33"/>
            </a:solidFill>
          </a:endParaRPr>
        </a:p>
      </dsp:txBody>
      <dsp:txXfrm>
        <a:off x="4180449" y="2039474"/>
        <a:ext cx="3078406" cy="1281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CDB4-35B0-46C2-94EE-9BE047D33A54}">
      <dsp:nvSpPr>
        <dsp:cNvPr id="0" name=""/>
        <dsp:cNvSpPr/>
      </dsp:nvSpPr>
      <dsp:spPr>
        <a:xfrm rot="10800000">
          <a:off x="0" y="0"/>
          <a:ext cx="3782960" cy="1123950"/>
        </a:xfrm>
        <a:prstGeom prst="trapezoid">
          <a:avLst>
            <a:gd name="adj" fmla="val 4207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Reduction</a:t>
          </a:r>
          <a:endParaRPr lang="en-US" sz="2000" b="1" kern="1200" dirty="0"/>
        </a:p>
      </dsp:txBody>
      <dsp:txXfrm rot="-10800000">
        <a:off x="662017" y="0"/>
        <a:ext cx="2458924" cy="1123950"/>
      </dsp:txXfrm>
    </dsp:sp>
    <dsp:sp modelId="{96123320-66E3-4971-A079-D98A6142C283}">
      <dsp:nvSpPr>
        <dsp:cNvPr id="0" name=""/>
        <dsp:cNvSpPr/>
      </dsp:nvSpPr>
      <dsp:spPr>
        <a:xfrm rot="10800000">
          <a:off x="472870" y="1123950"/>
          <a:ext cx="2837220" cy="1123950"/>
        </a:xfrm>
        <a:prstGeom prst="trapezoid">
          <a:avLst>
            <a:gd name="adj" fmla="val 4207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Recycling</a:t>
          </a:r>
          <a:endParaRPr lang="en-US" sz="2000" b="1" kern="1200" dirty="0"/>
        </a:p>
      </dsp:txBody>
      <dsp:txXfrm rot="-10800000">
        <a:off x="969383" y="1123950"/>
        <a:ext cx="1844193" cy="1123950"/>
      </dsp:txXfrm>
    </dsp:sp>
    <dsp:sp modelId="{79B84B39-381C-4ECD-A18A-CB5FA33366C1}">
      <dsp:nvSpPr>
        <dsp:cNvPr id="0" name=""/>
        <dsp:cNvSpPr/>
      </dsp:nvSpPr>
      <dsp:spPr>
        <a:xfrm rot="10800000">
          <a:off x="945740" y="2247900"/>
          <a:ext cx="1891480" cy="1123950"/>
        </a:xfrm>
        <a:prstGeom prst="trapezoid">
          <a:avLst>
            <a:gd name="adj" fmla="val 4207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Treatment</a:t>
          </a:r>
          <a:endParaRPr lang="en-US" sz="2000" b="1" kern="1200" dirty="0"/>
        </a:p>
      </dsp:txBody>
      <dsp:txXfrm rot="-10800000">
        <a:off x="1276749" y="2247900"/>
        <a:ext cx="1229462" cy="1123950"/>
      </dsp:txXfrm>
    </dsp:sp>
    <dsp:sp modelId="{A863EA00-A1A5-4FDD-8ECB-5E8098E1EE3C}">
      <dsp:nvSpPr>
        <dsp:cNvPr id="0" name=""/>
        <dsp:cNvSpPr/>
      </dsp:nvSpPr>
      <dsp:spPr>
        <a:xfrm rot="10800000">
          <a:off x="1418610" y="3371850"/>
          <a:ext cx="945740" cy="112395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Disposal</a:t>
          </a:r>
          <a:endParaRPr lang="en-US" sz="2000" b="1" kern="1200" dirty="0"/>
        </a:p>
      </dsp:txBody>
      <dsp:txXfrm rot="-10800000">
        <a:off x="1418610" y="3371850"/>
        <a:ext cx="945740" cy="1123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222D-BB00-4F8A-975B-E1430FF92C2E}">
      <dsp:nvSpPr>
        <dsp:cNvPr id="0" name=""/>
        <dsp:cNvSpPr/>
      </dsp:nvSpPr>
      <dsp:spPr>
        <a:xfrm>
          <a:off x="161962" y="360307"/>
          <a:ext cx="3797546" cy="118673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814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Turn off lights when leaving a room</a:t>
          </a:r>
          <a:endParaRPr lang="en-US" sz="2100" kern="1200" dirty="0"/>
        </a:p>
      </dsp:txBody>
      <dsp:txXfrm>
        <a:off x="161962" y="360307"/>
        <a:ext cx="3797546" cy="1186733"/>
      </dsp:txXfrm>
    </dsp:sp>
    <dsp:sp modelId="{0DBF0492-3EF3-49E1-9737-8905B22D187F}">
      <dsp:nvSpPr>
        <dsp:cNvPr id="0" name=""/>
        <dsp:cNvSpPr/>
      </dsp:nvSpPr>
      <dsp:spPr>
        <a:xfrm>
          <a:off x="3731" y="188890"/>
          <a:ext cx="830713" cy="12460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6E0C0-DBDB-4DE7-B14A-8E225E6AF51A}">
      <dsp:nvSpPr>
        <dsp:cNvPr id="0" name=""/>
        <dsp:cNvSpPr/>
      </dsp:nvSpPr>
      <dsp:spPr>
        <a:xfrm>
          <a:off x="4275922" y="360307"/>
          <a:ext cx="3797546" cy="118673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814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Shut the refrigerator when you select what you need</a:t>
          </a:r>
        </a:p>
      </dsp:txBody>
      <dsp:txXfrm>
        <a:off x="4275922" y="360307"/>
        <a:ext cx="3797546" cy="1186733"/>
      </dsp:txXfrm>
    </dsp:sp>
    <dsp:sp modelId="{6F930E99-551A-40C5-9CD1-89E7C608710F}">
      <dsp:nvSpPr>
        <dsp:cNvPr id="0" name=""/>
        <dsp:cNvSpPr/>
      </dsp:nvSpPr>
      <dsp:spPr>
        <a:xfrm>
          <a:off x="4117691" y="188890"/>
          <a:ext cx="830713" cy="12460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F81EF-9F27-4044-970A-ED81748F81DC}">
      <dsp:nvSpPr>
        <dsp:cNvPr id="0" name=""/>
        <dsp:cNvSpPr/>
      </dsp:nvSpPr>
      <dsp:spPr>
        <a:xfrm>
          <a:off x="161962" y="1854273"/>
          <a:ext cx="3797546" cy="118673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814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Keep doors and windows closed when using heating or air conditioning</a:t>
          </a:r>
        </a:p>
      </dsp:txBody>
      <dsp:txXfrm>
        <a:off x="161962" y="1854273"/>
        <a:ext cx="3797546" cy="1186733"/>
      </dsp:txXfrm>
    </dsp:sp>
    <dsp:sp modelId="{27FAAC57-1DFD-4781-B965-5E2084C726D0}">
      <dsp:nvSpPr>
        <dsp:cNvPr id="0" name=""/>
        <dsp:cNvSpPr/>
      </dsp:nvSpPr>
      <dsp:spPr>
        <a:xfrm>
          <a:off x="3731" y="1682856"/>
          <a:ext cx="830713" cy="12460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6D66E-9B47-4F92-9287-6AB3A07C5390}">
      <dsp:nvSpPr>
        <dsp:cNvPr id="0" name=""/>
        <dsp:cNvSpPr/>
      </dsp:nvSpPr>
      <dsp:spPr>
        <a:xfrm>
          <a:off x="4275922" y="1854273"/>
          <a:ext cx="3797546" cy="118673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814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Buy energy-efficient products, including lightbulbs</a:t>
          </a:r>
        </a:p>
      </dsp:txBody>
      <dsp:txXfrm>
        <a:off x="4275922" y="1854273"/>
        <a:ext cx="3797546" cy="1186733"/>
      </dsp:txXfrm>
    </dsp:sp>
    <dsp:sp modelId="{48A3A6A8-7E0D-435A-9568-6A3283201DC4}">
      <dsp:nvSpPr>
        <dsp:cNvPr id="0" name=""/>
        <dsp:cNvSpPr/>
      </dsp:nvSpPr>
      <dsp:spPr>
        <a:xfrm>
          <a:off x="4117691" y="1682856"/>
          <a:ext cx="830713" cy="12460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364F5-4BDD-4AC4-8288-461E57520AB3}">
      <dsp:nvSpPr>
        <dsp:cNvPr id="0" name=""/>
        <dsp:cNvSpPr/>
      </dsp:nvSpPr>
      <dsp:spPr>
        <a:xfrm>
          <a:off x="0" y="0"/>
          <a:ext cx="7924800" cy="45148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Be more green at school</a:t>
          </a:r>
          <a:endParaRPr lang="en-US" sz="4400" kern="1200" dirty="0"/>
        </a:p>
      </dsp:txBody>
      <dsp:txXfrm>
        <a:off x="0" y="0"/>
        <a:ext cx="7924800" cy="1354455"/>
      </dsp:txXfrm>
    </dsp:sp>
    <dsp:sp modelId="{9FF34231-5807-46DC-AF21-79A8D89C9033}">
      <dsp:nvSpPr>
        <dsp:cNvPr id="0" name=""/>
        <dsp:cNvSpPr/>
      </dsp:nvSpPr>
      <dsp:spPr>
        <a:xfrm>
          <a:off x="467024" y="1243485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Take reusable containers for food and drinks in school lunches</a:t>
          </a:r>
          <a:endParaRPr lang="en-US" sz="1900" kern="1200" dirty="0"/>
        </a:p>
      </dsp:txBody>
      <dsp:txXfrm>
        <a:off x="481241" y="1257702"/>
        <a:ext cx="6962317" cy="456972"/>
      </dsp:txXfrm>
    </dsp:sp>
    <dsp:sp modelId="{C37D9103-AAB5-4FCD-8ACE-0668776C4761}">
      <dsp:nvSpPr>
        <dsp:cNvPr id="0" name=""/>
        <dsp:cNvSpPr/>
      </dsp:nvSpPr>
      <dsp:spPr>
        <a:xfrm>
          <a:off x="467024" y="1757752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Recycle any cans or bottles you use</a:t>
          </a:r>
          <a:endParaRPr lang="en-US" sz="1900" kern="1200" dirty="0"/>
        </a:p>
      </dsp:txBody>
      <dsp:txXfrm>
        <a:off x="481241" y="1771969"/>
        <a:ext cx="6962317" cy="456972"/>
      </dsp:txXfrm>
    </dsp:sp>
    <dsp:sp modelId="{CC8E4107-69C6-4AF0-9C8F-30BE60931B3F}">
      <dsp:nvSpPr>
        <dsp:cNvPr id="0" name=""/>
        <dsp:cNvSpPr/>
      </dsp:nvSpPr>
      <dsp:spPr>
        <a:xfrm>
          <a:off x="467024" y="2256916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Take only the condiments or napkins you need from the cafeteria</a:t>
          </a:r>
          <a:endParaRPr lang="en-US" sz="1800" kern="1200" dirty="0"/>
        </a:p>
      </dsp:txBody>
      <dsp:txXfrm>
        <a:off x="481241" y="2271133"/>
        <a:ext cx="6962317" cy="456972"/>
      </dsp:txXfrm>
    </dsp:sp>
    <dsp:sp modelId="{B2244D50-C723-49F3-A398-BE074B1C1C3D}">
      <dsp:nvSpPr>
        <dsp:cNvPr id="0" name=""/>
        <dsp:cNvSpPr/>
      </dsp:nvSpPr>
      <dsp:spPr>
        <a:xfrm>
          <a:off x="467024" y="2764219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Participate in a community composting program</a:t>
          </a:r>
          <a:endParaRPr lang="en-US" sz="1800" kern="1200" dirty="0"/>
        </a:p>
      </dsp:txBody>
      <dsp:txXfrm>
        <a:off x="481241" y="2778436"/>
        <a:ext cx="6962317" cy="456972"/>
      </dsp:txXfrm>
    </dsp:sp>
    <dsp:sp modelId="{ACFF9CD6-CC82-49FB-B86F-85D23D1A51FE}">
      <dsp:nvSpPr>
        <dsp:cNvPr id="0" name=""/>
        <dsp:cNvSpPr/>
      </dsp:nvSpPr>
      <dsp:spPr>
        <a:xfrm>
          <a:off x="467024" y="3264376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Walk or ride your bike to school</a:t>
          </a:r>
          <a:endParaRPr lang="en-US" sz="1800" kern="1200" dirty="0"/>
        </a:p>
      </dsp:txBody>
      <dsp:txXfrm>
        <a:off x="481241" y="3278593"/>
        <a:ext cx="6962317" cy="456972"/>
      </dsp:txXfrm>
    </dsp:sp>
    <dsp:sp modelId="{7ED8D215-FC56-4727-B7D2-0AE030367421}">
      <dsp:nvSpPr>
        <dsp:cNvPr id="0" name=""/>
        <dsp:cNvSpPr/>
      </dsp:nvSpPr>
      <dsp:spPr>
        <a:xfrm>
          <a:off x="467024" y="3772215"/>
          <a:ext cx="6990751" cy="48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If you need to ride in a car, carpool with others</a:t>
          </a:r>
          <a:endParaRPr lang="en-US" sz="1800" kern="1200" dirty="0"/>
        </a:p>
      </dsp:txBody>
      <dsp:txXfrm>
        <a:off x="481241" y="3786432"/>
        <a:ext cx="6962317" cy="456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3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-wlearning.com/health/2958/ch13_01/animation01.htm" TargetMode="Externa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-wlearning.com/health/2958/ch13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841" y="2044732"/>
            <a:ext cx="5986318" cy="44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 Pollution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Indoor air can also contain pollutants</a:t>
            </a:r>
          </a:p>
          <a:p>
            <a:pPr lvl="1"/>
            <a:r>
              <a:rPr lang="en-US" dirty="0" smtClean="0"/>
              <a:t>Can be caused by paint, tobacco smoke, cleaning products, pet dander, and dust</a:t>
            </a:r>
          </a:p>
          <a:p>
            <a:pPr lvl="1"/>
            <a:r>
              <a:rPr lang="en-US" dirty="0" smtClean="0"/>
              <a:t>Dust mites, found in about 80 percent of homes, can trigger allergic reactions and asthma attacks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 Pollution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495800"/>
          </a:xfrm>
        </p:spPr>
        <p:txBody>
          <a:bodyPr/>
          <a:lstStyle/>
          <a:p>
            <a:r>
              <a:rPr lang="en-US" dirty="0" smtClean="0"/>
              <a:t>Air pollution can cause health problems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Can also damage the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ozone</a:t>
            </a:r>
            <a:r>
              <a:rPr lang="en-US" sz="2800" b="1" dirty="0"/>
              <a:t> - </a:t>
            </a:r>
            <a:r>
              <a:rPr lang="en-US" sz="2800" dirty="0">
                <a:solidFill>
                  <a:srgbClr val="00B050"/>
                </a:solidFill>
              </a:rPr>
              <a:t>Gas made up of oxygen that naturally exists high above earth’s atmosphere</a:t>
            </a:r>
            <a:r>
              <a:rPr lang="en-US" sz="2800" dirty="0" smtClean="0"/>
              <a:t>, </a:t>
            </a:r>
            <a:r>
              <a:rPr lang="en-US" sz="2800" dirty="0" smtClean="0"/>
              <a:t>which can cause skin cancer</a:t>
            </a:r>
            <a:endParaRPr lang="en-US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2952812"/>
              </p:ext>
            </p:extLst>
          </p:nvPr>
        </p:nvGraphicFramePr>
        <p:xfrm>
          <a:off x="424016" y="2650527"/>
          <a:ext cx="8295968" cy="230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 Pollution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981200"/>
            <a:ext cx="8797413" cy="4495800"/>
          </a:xfrm>
        </p:spPr>
        <p:txBody>
          <a:bodyPr/>
          <a:lstStyle/>
          <a:p>
            <a:r>
              <a:rPr lang="en-US" dirty="0" smtClean="0"/>
              <a:t>Climate change is caused by air pollution</a:t>
            </a:r>
          </a:p>
          <a:p>
            <a:pPr lvl="1"/>
            <a:r>
              <a:rPr lang="en-US" dirty="0" smtClean="0"/>
              <a:t>Can lead to shifting weather patterns</a:t>
            </a:r>
          </a:p>
          <a:p>
            <a:pPr lvl="1"/>
            <a:r>
              <a:rPr lang="en-US" dirty="0" smtClean="0"/>
              <a:t>Can cause natural</a:t>
            </a:r>
            <a:r>
              <a:rPr lang="en-US" dirty="0"/>
              <a:t> </a:t>
            </a:r>
            <a:r>
              <a:rPr lang="en-US" dirty="0" smtClean="0"/>
              <a:t>disasters such as heat waves, droughts, and floods</a:t>
            </a:r>
          </a:p>
          <a:p>
            <a:pPr lvl="1"/>
            <a:r>
              <a:rPr lang="en-US" dirty="0" smtClean="0"/>
              <a:t>Rising temperatures will melt surface ice, which can raise sea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3045"/>
            <a:ext cx="7620000" cy="46039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about </a:t>
            </a:r>
            <a:r>
              <a:rPr lang="en-US" sz="4400" b="1" dirty="0" smtClean="0">
                <a:solidFill>
                  <a:srgbClr val="C00000"/>
                </a:solidFill>
              </a:rPr>
              <a:t>1%</a:t>
            </a:r>
            <a:r>
              <a:rPr lang="en-US" dirty="0" smtClean="0"/>
              <a:t> of the</a:t>
            </a:r>
            <a:br>
              <a:rPr lang="en-US" dirty="0" smtClean="0"/>
            </a:br>
            <a:r>
              <a:rPr lang="en-US" dirty="0" smtClean="0"/>
              <a:t>water on Earth is available</a:t>
            </a:r>
            <a:br>
              <a:rPr lang="en-US" dirty="0" smtClean="0"/>
            </a:br>
            <a:r>
              <a:rPr lang="en-US" dirty="0" smtClean="0"/>
              <a:t>to use as drinking water</a:t>
            </a:r>
          </a:p>
          <a:p>
            <a:r>
              <a:rPr lang="en-US" dirty="0" smtClean="0"/>
              <a:t>If this water becomes polluted by human-made chemicals and pollutants or natural disasters, it is no longer safe to drink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1414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Bankolo5/Shutterstock.com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414" y="469441"/>
            <a:ext cx="2807208" cy="28072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BB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37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water picks up loose soil and pollutants as it travels over the ground</a:t>
            </a:r>
          </a:p>
          <a:p>
            <a:r>
              <a:rPr lang="en-US" dirty="0" smtClean="0"/>
              <a:t>These pollutants can include</a:t>
            </a:r>
          </a:p>
          <a:p>
            <a:pPr lvl="1"/>
            <a:r>
              <a:rPr lang="en-US" dirty="0" smtClean="0"/>
              <a:t>pesticides and fertilizers</a:t>
            </a:r>
          </a:p>
          <a:p>
            <a:pPr lvl="1"/>
            <a:r>
              <a:rPr lang="en-US" dirty="0" smtClean="0"/>
              <a:t>oil, grease, and chemicals from vehicles</a:t>
            </a:r>
          </a:p>
          <a:p>
            <a:pPr lvl="1"/>
            <a:r>
              <a:rPr lang="en-US" dirty="0" smtClean="0"/>
              <a:t>metals and chemicals from factories and construction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  <a:r>
              <a:rPr lang="en-US" dirty="0" smtClean="0"/>
              <a:t>Pollution (video)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0168" y="1981200"/>
            <a:ext cx="682366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disasters can cause pollution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urricanes and floods can sweep raw sewage, fertilizers, chemicals, and oil into waterways</a:t>
            </a:r>
          </a:p>
          <a:p>
            <a:pPr lvl="1"/>
            <a:r>
              <a:rPr lang="en-US" dirty="0" smtClean="0"/>
              <a:t>Tsunamis can flood an area with salt water and destroy farmland</a:t>
            </a:r>
          </a:p>
          <a:p>
            <a:pPr lvl="1"/>
            <a:r>
              <a:rPr lang="en-US" dirty="0" smtClean="0"/>
              <a:t>These disasters can contaminate a town’s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27827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695" y="1946591"/>
            <a:ext cx="8082117" cy="1799106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 smtClean="0"/>
              <a:t>Water treatment plants remove pollutants and clean water before it is returned to homes, farms, or industries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1414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arhendrix/Shutterstock.com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2" y="3745697"/>
            <a:ext cx="3904488" cy="260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BACC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599" y="1981200"/>
            <a:ext cx="8812161" cy="4495800"/>
          </a:xfrm>
        </p:spPr>
        <p:txBody>
          <a:bodyPr/>
          <a:lstStyle/>
          <a:p>
            <a:r>
              <a:rPr lang="en-US" dirty="0" smtClean="0"/>
              <a:t>Some chemicals are safe to use in reasonable amounts, like minerals and vitamins</a:t>
            </a:r>
          </a:p>
          <a:p>
            <a:r>
              <a:rPr lang="en-US" dirty="0" smtClean="0"/>
              <a:t>Other chemicals can make people sick</a:t>
            </a:r>
          </a:p>
          <a:p>
            <a:pPr lvl="1"/>
            <a:r>
              <a:rPr lang="en-US" dirty="0" smtClean="0"/>
              <a:t>Mercury, lead, BPA, arsenic, and pesticides</a:t>
            </a:r>
          </a:p>
          <a:p>
            <a:pPr lvl="1"/>
            <a:r>
              <a:rPr lang="en-US" dirty="0"/>
              <a:t>Exposure can lead to nausea, vomiting, skin or eye problems, and </a:t>
            </a:r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18156" y="1524000"/>
            <a:ext cx="5019368" cy="3505200"/>
          </a:xfrm>
        </p:spPr>
        <p:txBody>
          <a:bodyPr/>
          <a:lstStyle/>
          <a:p>
            <a:r>
              <a:rPr lang="en-US" dirty="0" smtClean="0"/>
              <a:t>Protecting Environmental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5"/>
            <a:ext cx="7924800" cy="4603955"/>
          </a:xfrm>
        </p:spPr>
        <p:txBody>
          <a:bodyPr/>
          <a:lstStyle/>
          <a:p>
            <a:r>
              <a:rPr lang="en-US" dirty="0" smtClean="0"/>
              <a:t>Chemical use safety tips</a:t>
            </a:r>
            <a:endParaRPr lang="en-US" dirty="0"/>
          </a:p>
        </p:txBody>
      </p:sp>
      <p:sp>
        <p:nvSpPr>
          <p:cNvPr id="4" name="Double Brace 3"/>
          <p:cNvSpPr/>
          <p:nvPr/>
        </p:nvSpPr>
        <p:spPr>
          <a:xfrm>
            <a:off x="848723" y="2772697"/>
            <a:ext cx="7446553" cy="3170903"/>
          </a:xfrm>
          <a:prstGeom prst="bracePair">
            <a:avLst>
              <a:gd name="adj" fmla="val 11326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chemeClr val="tx1"/>
                </a:solidFill>
              </a:rPr>
              <a:t>Read labels carefully before using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Be careful about mixing chemicals together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Wear gloves and protective eyewear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Use chemicals outside or open windows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Store and dispose of chemicals properly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030" y="1981200"/>
            <a:ext cx="62019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is sound that bothers a person</a:t>
            </a:r>
          </a:p>
          <a:p>
            <a:pPr lvl="1"/>
            <a:r>
              <a:rPr lang="en-US" dirty="0" smtClean="0"/>
              <a:t>High levels of noise over a period of time can lead to hearing loss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ncreases stress and high blood pressure</a:t>
            </a:r>
          </a:p>
          <a:p>
            <a:pPr lvl="1"/>
            <a:r>
              <a:rPr lang="en-US" dirty="0" smtClean="0"/>
              <a:t>Can impact sleep and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Fog mixed with smoke and chemical fumes is a type of air pollution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smog</a:t>
            </a:r>
          </a:p>
          <a:p>
            <a:r>
              <a:rPr lang="en-US" dirty="0" smtClean="0"/>
              <a:t>Where is water sent to make it clean for drinking?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water treatment plant</a:t>
            </a:r>
            <a:endParaRPr lang="en-US" dirty="0" smtClean="0"/>
          </a:p>
          <a:p>
            <a:r>
              <a:rPr lang="en-US" dirty="0" smtClean="0"/>
              <a:t>True or false? All chemicals are harmful.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 Prevention and Greener 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federal and state laws that protect the environment.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what the environmental protection hierarchy is and how to use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determine </a:t>
            </a:r>
            <a:r>
              <a:rPr lang="en-US" sz="3200" dirty="0" smtClean="0"/>
              <a:t>strategies you can use to reduce energy consumption and conserve natural resources at home.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be green at school.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green choices people can make when traveling.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Protecting the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Protection Agency (EPA)</a:t>
            </a:r>
          </a:p>
          <a:p>
            <a:pPr lvl="1"/>
            <a:r>
              <a:rPr lang="en-US" dirty="0" smtClean="0"/>
              <a:t>Federal government agency</a:t>
            </a:r>
          </a:p>
          <a:p>
            <a:pPr lvl="1"/>
            <a:r>
              <a:rPr lang="en-US" dirty="0" smtClean="0"/>
              <a:t>Sets rules and regulations to protect the environment and people’s health</a:t>
            </a:r>
          </a:p>
          <a:p>
            <a:pPr lvl="1"/>
            <a:r>
              <a:rPr lang="en-US" dirty="0" smtClean="0"/>
              <a:t>Pollution is measured on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Air Quality Index (AQI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Number that communicates to the public the level of pollutants in the air </a:t>
            </a:r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EPA regulations include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4062131"/>
              </p:ext>
            </p:extLst>
          </p:nvPr>
        </p:nvGraphicFramePr>
        <p:xfrm>
          <a:off x="720212" y="2757949"/>
          <a:ext cx="7703575" cy="342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7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5228303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Earth Day is celebrated</a:t>
            </a:r>
            <a:br>
              <a:rPr lang="en-US" b="1" dirty="0" smtClean="0"/>
            </a:br>
            <a:r>
              <a:rPr lang="en-US" b="1" dirty="0" smtClean="0"/>
              <a:t>on April 22.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What can you do on your</a:t>
            </a:r>
            <a:br>
              <a:rPr lang="en-US" dirty="0" smtClean="0"/>
            </a:br>
            <a:r>
              <a:rPr lang="en-US" dirty="0" smtClean="0"/>
              <a:t>own or in your school to</a:t>
            </a:r>
            <a:br>
              <a:rPr lang="en-US" dirty="0" smtClean="0"/>
            </a:br>
            <a:r>
              <a:rPr lang="en-US" dirty="0" smtClean="0"/>
              <a:t>support taking care of</a:t>
            </a:r>
            <a:br>
              <a:rPr lang="en-US" dirty="0" smtClean="0"/>
            </a:br>
            <a:r>
              <a:rPr lang="en-US" dirty="0" smtClean="0"/>
              <a:t>the planet?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1802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best works/Shutterstock.com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32" y="2389239"/>
            <a:ext cx="3172968" cy="3172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48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0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Environmental Protection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611757" cy="4495800"/>
          </a:xfrm>
        </p:spPr>
        <p:txBody>
          <a:bodyPr/>
          <a:lstStyle/>
          <a:p>
            <a:r>
              <a:rPr lang="en-US" dirty="0" smtClean="0"/>
              <a:t>The environmental protection hierarchy outlines ways to live greener</a:t>
            </a:r>
          </a:p>
          <a:p>
            <a:pPr lvl="1"/>
            <a:r>
              <a:rPr lang="en-US" dirty="0" smtClean="0"/>
              <a:t>Most preferred methods are at</a:t>
            </a:r>
            <a:br>
              <a:rPr lang="en-US" dirty="0" smtClean="0"/>
            </a:br>
            <a:r>
              <a:rPr lang="en-US" dirty="0" smtClean="0"/>
              <a:t>the top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0463863"/>
              </p:ext>
            </p:extLst>
          </p:nvPr>
        </p:nvGraphicFramePr>
        <p:xfrm>
          <a:off x="5132439" y="1981200"/>
          <a:ext cx="378296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2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Reduce the amount of trash created</a:t>
            </a:r>
          </a:p>
          <a:p>
            <a:pPr lvl="1"/>
            <a:r>
              <a:rPr lang="en-US" dirty="0" smtClean="0"/>
              <a:t>Turn off lights when leaving a room</a:t>
            </a:r>
          </a:p>
          <a:p>
            <a:pPr lvl="1"/>
            <a:r>
              <a:rPr lang="en-US" dirty="0" smtClean="0"/>
              <a:t>Turn off water while brushing teeth</a:t>
            </a:r>
          </a:p>
          <a:p>
            <a:pPr lvl="1"/>
            <a:r>
              <a:rPr lang="en-US" dirty="0" smtClean="0"/>
              <a:t>Reduce use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fossil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fuels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Natural forms of energy, such as oil, natural gas, and gas, which were formed a very long time ago, when dinosaurs lived on Earth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renewable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energy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Type of energy that cannot be used up, such as wind, water, or solar power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Buy used books or clothing instead of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498" y="1981200"/>
            <a:ext cx="661500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2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throwing items away</a:t>
            </a:r>
            <a:r>
              <a:rPr lang="en-US" dirty="0" smtClean="0"/>
              <a:t>, consider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recycling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Process in which used materials are turned into new products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Use reusable bags or water bottles</a:t>
            </a:r>
          </a:p>
          <a:p>
            <a:pPr lvl="1"/>
            <a:r>
              <a:rPr lang="en-US" dirty="0" smtClean="0"/>
              <a:t>Buy rechargeable batteries</a:t>
            </a:r>
          </a:p>
          <a:p>
            <a:pPr lvl="1"/>
            <a:r>
              <a:rPr lang="en-US" dirty="0" smtClean="0"/>
              <a:t>Donate used items instead of throwing them away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2214562"/>
            <a:ext cx="73342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9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involves making hazardous substances less dangerous</a:t>
            </a:r>
          </a:p>
          <a:p>
            <a:pPr lvl="1"/>
            <a:r>
              <a:rPr lang="en-US" dirty="0" smtClean="0"/>
              <a:t>Sewage is treated to avoid the effects of human waste entering the environment</a:t>
            </a:r>
            <a:endParaRPr lang="en-US" dirty="0"/>
          </a:p>
          <a:p>
            <a:r>
              <a:rPr lang="en-US" dirty="0" smtClean="0"/>
              <a:t>Some unsafe materials must be disposed of carefully</a:t>
            </a:r>
          </a:p>
          <a:p>
            <a:pPr lvl="1"/>
            <a:r>
              <a:rPr lang="en-US" dirty="0" smtClean="0"/>
              <a:t>Batteries, tires, medical waste</a:t>
            </a:r>
          </a:p>
        </p:txBody>
      </p:sp>
    </p:spTree>
    <p:extLst>
      <p:ext uri="{BB962C8B-B14F-4D97-AF65-F5344CB8AC3E}">
        <p14:creationId xmlns:p14="http://schemas.microsoft.com/office/powerpoint/2010/main" val="2108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“Green” living protects the environment</a:t>
            </a:r>
          </a:p>
          <a:p>
            <a:pPr lvl="1"/>
            <a:r>
              <a:rPr lang="en-US" dirty="0" smtClean="0"/>
              <a:t>Involves conserving resources and limiting or preventing actions that pollute</a:t>
            </a:r>
          </a:p>
          <a:p>
            <a:pPr lvl="1"/>
            <a:r>
              <a:rPr lang="en-US" dirty="0" smtClean="0"/>
              <a:t>One goal is to create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sustainability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Actions that maintain the natural resources in the environment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People can take greener actions at home, school, work, and in their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1148" y="152400"/>
            <a:ext cx="3338052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01148" y="1600201"/>
            <a:ext cx="3338052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you advocate for a greener planet in your school or community?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42" y="152400"/>
            <a:ext cx="5100484" cy="640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39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303"/>
            <a:ext cx="8077200" cy="4677697"/>
          </a:xfrm>
        </p:spPr>
        <p:txBody>
          <a:bodyPr/>
          <a:lstStyle/>
          <a:p>
            <a:r>
              <a:rPr lang="en-US" dirty="0" smtClean="0"/>
              <a:t>Use less energy to conserve resources</a:t>
            </a:r>
          </a:p>
          <a:p>
            <a:pPr lvl="1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5281605"/>
              </p:ext>
            </p:extLst>
          </p:nvPr>
        </p:nvGraphicFramePr>
        <p:xfrm>
          <a:off x="457200" y="2654710"/>
          <a:ext cx="8077200" cy="322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wise purchases such as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green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products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Goods that have a less harmful impact on the environment than traditional </a:t>
            </a:r>
            <a:r>
              <a:rPr lang="en-US" dirty="0" smtClean="0">
                <a:solidFill>
                  <a:srgbClr val="00B050"/>
                </a:solidFill>
              </a:rPr>
              <a:t>products</a:t>
            </a:r>
            <a:r>
              <a:rPr lang="en-US" dirty="0" smtClean="0"/>
              <a:t>, </a:t>
            </a:r>
            <a:r>
              <a:rPr lang="en-US" dirty="0" smtClean="0"/>
              <a:t>which are</a:t>
            </a:r>
          </a:p>
          <a:p>
            <a:pPr lvl="1"/>
            <a:r>
              <a:rPr lang="en-US" dirty="0" smtClean="0"/>
              <a:t>made of recycled materials</a:t>
            </a:r>
          </a:p>
          <a:p>
            <a:pPr lvl="1"/>
            <a:r>
              <a:rPr lang="en-US" dirty="0" smtClean="0"/>
              <a:t>obtained from local stores or farms</a:t>
            </a:r>
          </a:p>
          <a:p>
            <a:pPr lvl="1"/>
            <a:r>
              <a:rPr lang="en-US" dirty="0" smtClean="0"/>
              <a:t>made without harmful chemicals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biodegradable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able to break down without causing harm when thrown out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is your health influenced by the environment in which you live?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Reduce food waste by</a:t>
            </a:r>
          </a:p>
          <a:p>
            <a:pPr lvl="1"/>
            <a:r>
              <a:rPr lang="en-US" dirty="0" smtClean="0"/>
              <a:t>buying only what you expect to eat</a:t>
            </a:r>
          </a:p>
          <a:p>
            <a:pPr lvl="1"/>
            <a:r>
              <a:rPr lang="en-US" dirty="0" smtClean="0"/>
              <a:t>storing food so that it stays fresh longer</a:t>
            </a:r>
          </a:p>
          <a:p>
            <a:pPr lvl="1"/>
            <a:r>
              <a:rPr lang="en-US" dirty="0"/>
              <a:t>taking home leftover food from restaurants so it does not go to waste</a:t>
            </a:r>
          </a:p>
          <a:p>
            <a:pPr lvl="1"/>
            <a:r>
              <a:rPr lang="en-US" dirty="0" smtClean="0"/>
              <a:t>having a “leftovers” night each week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composting</a:t>
            </a:r>
            <a:r>
              <a:rPr lang="en-US" b="1" dirty="0"/>
              <a:t> - </a:t>
            </a:r>
            <a:r>
              <a:rPr lang="en-US" dirty="0">
                <a:solidFill>
                  <a:srgbClr val="00B050"/>
                </a:solidFill>
              </a:rPr>
              <a:t>process of gathering food scraps and yard waste into a bin and letting it decompose and then adding it to soil to help plants </a:t>
            </a:r>
            <a:r>
              <a:rPr lang="en-US" dirty="0" smtClean="0">
                <a:solidFill>
                  <a:srgbClr val="00B050"/>
                </a:solidFill>
              </a:rPr>
              <a:t>grow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a tree</a:t>
            </a:r>
          </a:p>
          <a:p>
            <a:pPr lvl="1"/>
            <a:r>
              <a:rPr lang="en-US" dirty="0" smtClean="0"/>
              <a:t>Improves air quality by releasing oxygen and absorbing other gases</a:t>
            </a:r>
          </a:p>
          <a:p>
            <a:pPr lvl="1"/>
            <a:r>
              <a:rPr lang="en-US" dirty="0" smtClean="0"/>
              <a:t>Holds water in the soil, preventing runoff</a:t>
            </a:r>
          </a:p>
          <a:p>
            <a:r>
              <a:rPr lang="en-US" dirty="0" smtClean="0"/>
              <a:t>Be green when away from home, while at school, or when traveling</a:t>
            </a:r>
          </a:p>
        </p:txBody>
      </p:sp>
    </p:spTree>
    <p:extLst>
      <p:ext uri="{BB962C8B-B14F-4D97-AF65-F5344CB8AC3E}">
        <p14:creationId xmlns:p14="http://schemas.microsoft.com/office/powerpoint/2010/main" val="29440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87590"/>
              </p:ext>
            </p:extLst>
          </p:nvPr>
        </p:nvGraphicFramePr>
        <p:xfrm>
          <a:off x="609600" y="1962150"/>
          <a:ext cx="79248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federal government agency that sets regulations to protect the environment and people’s health?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Environmental Protection Agency (EPA)</a:t>
            </a:r>
          </a:p>
          <a:p>
            <a:r>
              <a:rPr lang="en-US" dirty="0" smtClean="0"/>
              <a:t>The second highest approach in the environmental protection hierarchy is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recycling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power, wind power, and water power are examples of _____ energy.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renewable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Nadia recycles her disposable water bottle at the end of every day. How can Nadia live greener?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use a reusable water bottle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Common Hazards in</a:t>
            </a:r>
            <a:br>
              <a:rPr lang="en-US" kern="0" dirty="0" smtClean="0"/>
            </a:br>
            <a:r>
              <a:rPr lang="en-US" kern="0" dirty="0" smtClean="0"/>
              <a:t>the Environment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different types of air pollution and their effects.</a:t>
            </a:r>
          </a:p>
          <a:p>
            <a:r>
              <a:rPr lang="en-US" sz="3200" b="1" dirty="0" smtClean="0"/>
              <a:t>assess </a:t>
            </a:r>
            <a:r>
              <a:rPr lang="en-US" sz="3200" dirty="0" smtClean="0"/>
              <a:t>causes of water pollution and ways to keep water safe.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identify </a:t>
            </a:r>
            <a:r>
              <a:rPr lang="en-US" sz="3200" dirty="0"/>
              <a:t>types of chemicals that are harmful to the environment.</a:t>
            </a:r>
            <a:endParaRPr lang="en-US" sz="3200" b="1" dirty="0"/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to handle chemicals safely.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the health dangers of noise pollution and how to avoid them.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053" y="1990436"/>
            <a:ext cx="581673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Air contains oxygen and other gases people need to survive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2069238"/>
              </p:ext>
            </p:extLst>
          </p:nvPr>
        </p:nvGraphicFramePr>
        <p:xfrm>
          <a:off x="1204451" y="3082413"/>
          <a:ext cx="6735098" cy="339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1376</Words>
  <Application>Microsoft Office PowerPoint</Application>
  <PresentationFormat>On-screen Show (4:3)</PresentationFormat>
  <Paragraphs>206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44</vt:i4>
      </vt:variant>
    </vt:vector>
  </HeadingPairs>
  <TitlesOfParts>
    <vt:vector size="72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13.1</vt:lpstr>
      <vt:lpstr>Learning Outcomes</vt:lpstr>
      <vt:lpstr>Learning Outcomes</vt:lpstr>
      <vt:lpstr>The Environment</vt:lpstr>
      <vt:lpstr>Air Pollution</vt:lpstr>
      <vt:lpstr>Air Pollution</vt:lpstr>
      <vt:lpstr>Air Pollution</vt:lpstr>
      <vt:lpstr>Air Pollution</vt:lpstr>
      <vt:lpstr>Air Pollution</vt:lpstr>
      <vt:lpstr>Health Alert!</vt:lpstr>
      <vt:lpstr>Water Pollution</vt:lpstr>
      <vt:lpstr>Water Pollution (video)</vt:lpstr>
      <vt:lpstr>Water Pollution</vt:lpstr>
      <vt:lpstr>Health Alert!</vt:lpstr>
      <vt:lpstr>Chemicals</vt:lpstr>
      <vt:lpstr>Skills Check</vt:lpstr>
      <vt:lpstr>Chemicals</vt:lpstr>
      <vt:lpstr>Noise Pollution</vt:lpstr>
      <vt:lpstr>Lesson Review</vt:lpstr>
      <vt:lpstr>13.2</vt:lpstr>
      <vt:lpstr>Learning Outcomes</vt:lpstr>
      <vt:lpstr>Learning Outcomes</vt:lpstr>
      <vt:lpstr>Protecting the Environment</vt:lpstr>
      <vt:lpstr>Protecting the Environment</vt:lpstr>
      <vt:lpstr>Think About It…</vt:lpstr>
      <vt:lpstr>The Environmental Protection Hierarchy</vt:lpstr>
      <vt:lpstr>Reduction</vt:lpstr>
      <vt:lpstr>Reduction</vt:lpstr>
      <vt:lpstr>Recycling</vt:lpstr>
      <vt:lpstr>Recycling</vt:lpstr>
      <vt:lpstr>Treatment and Disposal</vt:lpstr>
      <vt:lpstr>Greener Living</vt:lpstr>
      <vt:lpstr>Infographic Discussion</vt:lpstr>
      <vt:lpstr>Skills Check</vt:lpstr>
      <vt:lpstr>Greener Living</vt:lpstr>
      <vt:lpstr>Greener Living</vt:lpstr>
      <vt:lpstr>Greener Living</vt:lpstr>
      <vt:lpstr>Skills Check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2018-04-19T19:54:45Z</dcterms:created>
  <dcterms:modified xsi:type="dcterms:W3CDTF">2018-10-10T17:47:55Z</dcterms:modified>
</cp:coreProperties>
</file>