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8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0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  <p:sldMasterId id="2147483815" r:id="rId2"/>
    <p:sldMasterId id="2147483831" r:id="rId3"/>
    <p:sldMasterId id="2147483845" r:id="rId4"/>
    <p:sldMasterId id="2147483857" r:id="rId5"/>
    <p:sldMasterId id="2147483869" r:id="rId6"/>
    <p:sldMasterId id="2147483881" r:id="rId7"/>
    <p:sldMasterId id="2147483893" r:id="rId8"/>
    <p:sldMasterId id="2147483905" r:id="rId9"/>
    <p:sldMasterId id="2147483917" r:id="rId10"/>
    <p:sldMasterId id="2147483929" r:id="rId11"/>
    <p:sldMasterId id="2147483941" r:id="rId12"/>
    <p:sldMasterId id="2147483957" r:id="rId13"/>
    <p:sldMasterId id="2147483971" r:id="rId14"/>
    <p:sldMasterId id="2147483983" r:id="rId15"/>
    <p:sldMasterId id="2147483995" r:id="rId16"/>
    <p:sldMasterId id="2147484007" r:id="rId17"/>
    <p:sldMasterId id="2147484019" r:id="rId18"/>
    <p:sldMasterId id="2147484031" r:id="rId19"/>
    <p:sldMasterId id="2147484043" r:id="rId20"/>
    <p:sldMasterId id="2147484055" r:id="rId21"/>
  </p:sldMasterIdLst>
  <p:notesMasterIdLst>
    <p:notesMasterId r:id="rId83"/>
  </p:notesMasterIdLst>
  <p:sldIdLst>
    <p:sldId id="280" r:id="rId22"/>
    <p:sldId id="257" r:id="rId23"/>
    <p:sldId id="349" r:id="rId24"/>
    <p:sldId id="259" r:id="rId25"/>
    <p:sldId id="256" r:id="rId26"/>
    <p:sldId id="258" r:id="rId27"/>
    <p:sldId id="279" r:id="rId28"/>
    <p:sldId id="317" r:id="rId29"/>
    <p:sldId id="271" r:id="rId30"/>
    <p:sldId id="318" r:id="rId31"/>
    <p:sldId id="319" r:id="rId32"/>
    <p:sldId id="320" r:id="rId33"/>
    <p:sldId id="347" r:id="rId34"/>
    <p:sldId id="321" r:id="rId35"/>
    <p:sldId id="322" r:id="rId36"/>
    <p:sldId id="323" r:id="rId37"/>
    <p:sldId id="350" r:id="rId38"/>
    <p:sldId id="324" r:id="rId39"/>
    <p:sldId id="325" r:id="rId40"/>
    <p:sldId id="326" r:id="rId41"/>
    <p:sldId id="351" r:id="rId42"/>
    <p:sldId id="327" r:id="rId43"/>
    <p:sldId id="262" r:id="rId44"/>
    <p:sldId id="287" r:id="rId45"/>
    <p:sldId id="313" r:id="rId46"/>
    <p:sldId id="314" r:id="rId47"/>
    <p:sldId id="296" r:id="rId48"/>
    <p:sldId id="328" r:id="rId49"/>
    <p:sldId id="329" r:id="rId50"/>
    <p:sldId id="348" r:id="rId51"/>
    <p:sldId id="330" r:id="rId52"/>
    <p:sldId id="332" r:id="rId53"/>
    <p:sldId id="331" r:id="rId54"/>
    <p:sldId id="333" r:id="rId55"/>
    <p:sldId id="334" r:id="rId56"/>
    <p:sldId id="335" r:id="rId57"/>
    <p:sldId id="290" r:id="rId58"/>
    <p:sldId id="293" r:id="rId59"/>
    <p:sldId id="315" r:id="rId60"/>
    <p:sldId id="316" r:id="rId61"/>
    <p:sldId id="300" r:id="rId62"/>
    <p:sldId id="336" r:id="rId63"/>
    <p:sldId id="337" r:id="rId64"/>
    <p:sldId id="338" r:id="rId65"/>
    <p:sldId id="339" r:id="rId66"/>
    <p:sldId id="340" r:id="rId67"/>
    <p:sldId id="353" r:id="rId68"/>
    <p:sldId id="341" r:id="rId69"/>
    <p:sldId id="342" r:id="rId70"/>
    <p:sldId id="354" r:id="rId71"/>
    <p:sldId id="355" r:id="rId72"/>
    <p:sldId id="343" r:id="rId73"/>
    <p:sldId id="356" r:id="rId74"/>
    <p:sldId id="344" r:id="rId75"/>
    <p:sldId id="352" r:id="rId76"/>
    <p:sldId id="357" r:id="rId77"/>
    <p:sldId id="345" r:id="rId78"/>
    <p:sldId id="358" r:id="rId79"/>
    <p:sldId id="359" r:id="rId80"/>
    <p:sldId id="291" r:id="rId81"/>
    <p:sldId id="346" r:id="rId8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  <a:srgbClr val="8064A2"/>
    <a:srgbClr val="AE4845"/>
    <a:srgbClr val="00B050"/>
    <a:srgbClr val="76549F"/>
    <a:srgbClr val="66FF33"/>
    <a:srgbClr val="BEF3B3"/>
    <a:srgbClr val="60E146"/>
    <a:srgbClr val="CC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9" autoAdjust="0"/>
    <p:restoredTop sz="94343" autoAdjust="0"/>
  </p:normalViewPr>
  <p:slideViewPr>
    <p:cSldViewPr snapToGrid="0">
      <p:cViewPr varScale="1">
        <p:scale>
          <a:sx n="83" d="100"/>
          <a:sy n="83" d="100"/>
        </p:scale>
        <p:origin x="1406" y="62"/>
      </p:cViewPr>
      <p:guideLst/>
    </p:cSldViewPr>
  </p:slideViewPr>
  <p:outlineViewPr>
    <p:cViewPr>
      <p:scale>
        <a:sx n="33" d="100"/>
        <a:sy n="33" d="100"/>
      </p:scale>
      <p:origin x="0" y="-400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6" Type="http://schemas.openxmlformats.org/officeDocument/2006/relationships/slide" Target="slides/slide55.xml"/><Relationship Id="rId8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36E9B-BC0E-47B7-8C0F-1C85A47E2EC9}" type="doc">
      <dgm:prSet loTypeId="urn:microsoft.com/office/officeart/2005/8/layout/process3" loCatId="process" qsTypeId="urn:microsoft.com/office/officeart/2005/8/quickstyle/simple1" qsCatId="simple" csTypeId="urn:microsoft.com/office/officeart/2005/8/colors/accent6_1" csCatId="accent6" phldr="1"/>
      <dgm:spPr/>
    </dgm:pt>
    <dgm:pt modelId="{AC18C1F6-8218-4E28-B08A-9B40F8834300}">
      <dgm:prSet phldrT="[Text]"/>
      <dgm:spPr/>
      <dgm:t>
        <a:bodyPr/>
        <a:lstStyle/>
        <a:p>
          <a:r>
            <a:rPr lang="en-US" dirty="0" smtClean="0"/>
            <a:t>Clear the floors and stairs of clutter</a:t>
          </a:r>
          <a:endParaRPr lang="en-US" dirty="0"/>
        </a:p>
      </dgm:t>
    </dgm:pt>
    <dgm:pt modelId="{F6046E76-9A88-4408-9608-BA3ED3852941}" type="parTrans" cxnId="{629D8AC9-D428-421A-B0A3-BBDDFCEF5C29}">
      <dgm:prSet/>
      <dgm:spPr/>
      <dgm:t>
        <a:bodyPr/>
        <a:lstStyle/>
        <a:p>
          <a:endParaRPr lang="en-US"/>
        </a:p>
      </dgm:t>
    </dgm:pt>
    <dgm:pt modelId="{072D0F8D-DB38-48DF-A53E-DEB065FB8133}" type="sibTrans" cxnId="{629D8AC9-D428-421A-B0A3-BBDDFCEF5C29}">
      <dgm:prSet/>
      <dgm:spPr/>
      <dgm:t>
        <a:bodyPr/>
        <a:lstStyle/>
        <a:p>
          <a:endParaRPr lang="en-US"/>
        </a:p>
      </dgm:t>
    </dgm:pt>
    <dgm:pt modelId="{F6EE3A78-CFF7-4B03-8F8A-73BAB8377A9D}">
      <dgm:prSet phldrT="[Text]"/>
      <dgm:spPr/>
      <dgm:t>
        <a:bodyPr/>
        <a:lstStyle/>
        <a:p>
          <a:r>
            <a:rPr lang="en-US" dirty="0" smtClean="0"/>
            <a:t>Keep electrical cords away from walkways</a:t>
          </a:r>
          <a:endParaRPr lang="en-US" dirty="0"/>
        </a:p>
      </dgm:t>
    </dgm:pt>
    <dgm:pt modelId="{6DDE9164-DD28-458E-B6FD-2814157D5DAB}" type="parTrans" cxnId="{5A4C52D7-A111-4499-A290-C37B771419FB}">
      <dgm:prSet/>
      <dgm:spPr/>
      <dgm:t>
        <a:bodyPr/>
        <a:lstStyle/>
        <a:p>
          <a:endParaRPr lang="en-US"/>
        </a:p>
      </dgm:t>
    </dgm:pt>
    <dgm:pt modelId="{6FC6EB8F-F553-45D0-9199-A4619C1E2B5D}" type="sibTrans" cxnId="{5A4C52D7-A111-4499-A290-C37B771419FB}">
      <dgm:prSet/>
      <dgm:spPr/>
      <dgm:t>
        <a:bodyPr/>
        <a:lstStyle/>
        <a:p>
          <a:endParaRPr lang="en-US"/>
        </a:p>
      </dgm:t>
    </dgm:pt>
    <dgm:pt modelId="{D2950AEE-280C-4F09-8168-CF6247239C27}">
      <dgm:prSet phldrT="[Text]"/>
      <dgm:spPr/>
      <dgm:t>
        <a:bodyPr/>
        <a:lstStyle/>
        <a:p>
          <a:r>
            <a:rPr lang="en-US" dirty="0" smtClean="0"/>
            <a:t>Install handrails for stairs</a:t>
          </a:r>
          <a:endParaRPr lang="en-US" dirty="0"/>
        </a:p>
      </dgm:t>
    </dgm:pt>
    <dgm:pt modelId="{BD081D14-FFCD-45C5-A3BB-282273F14B88}" type="parTrans" cxnId="{2BA691C4-8149-4454-9AB2-73CAEF859F4A}">
      <dgm:prSet/>
      <dgm:spPr/>
      <dgm:t>
        <a:bodyPr/>
        <a:lstStyle/>
        <a:p>
          <a:endParaRPr lang="en-US"/>
        </a:p>
      </dgm:t>
    </dgm:pt>
    <dgm:pt modelId="{8B0CF303-A525-49F6-A369-C5E11D7A1C18}" type="sibTrans" cxnId="{2BA691C4-8149-4454-9AB2-73CAEF859F4A}">
      <dgm:prSet/>
      <dgm:spPr/>
      <dgm:t>
        <a:bodyPr/>
        <a:lstStyle/>
        <a:p>
          <a:endParaRPr lang="en-US"/>
        </a:p>
      </dgm:t>
    </dgm:pt>
    <dgm:pt modelId="{24B4645A-29FF-43F8-9220-C887EEC6B71B}">
      <dgm:prSet phldrT="[Text]"/>
      <dgm:spPr/>
      <dgm:t>
        <a:bodyPr/>
        <a:lstStyle/>
        <a:p>
          <a:r>
            <a:rPr lang="en-US" dirty="0" smtClean="0"/>
            <a:t>Use stepstools or ladders to reach high shelves or cabinets</a:t>
          </a:r>
          <a:endParaRPr lang="en-US" dirty="0"/>
        </a:p>
      </dgm:t>
    </dgm:pt>
    <dgm:pt modelId="{814C2AE0-9EB6-4C10-8D51-8338605060F6}" type="parTrans" cxnId="{71F4D589-D1A9-4E01-B6A8-DA999CD1DCB2}">
      <dgm:prSet/>
      <dgm:spPr/>
      <dgm:t>
        <a:bodyPr/>
        <a:lstStyle/>
        <a:p>
          <a:endParaRPr lang="en-US"/>
        </a:p>
      </dgm:t>
    </dgm:pt>
    <dgm:pt modelId="{75824872-EE2C-4FB6-9D84-8211F2E8A55E}" type="sibTrans" cxnId="{71F4D589-D1A9-4E01-B6A8-DA999CD1DCB2}">
      <dgm:prSet/>
      <dgm:spPr/>
      <dgm:t>
        <a:bodyPr/>
        <a:lstStyle/>
        <a:p>
          <a:endParaRPr lang="en-US"/>
        </a:p>
      </dgm:t>
    </dgm:pt>
    <dgm:pt modelId="{51D62D9B-3CA8-4E41-BDA7-5C80F88BF87D}">
      <dgm:prSet phldrT="[Text]"/>
      <dgm:spPr/>
      <dgm:t>
        <a:bodyPr/>
        <a:lstStyle/>
        <a:p>
          <a:r>
            <a:rPr lang="en-US" dirty="0" smtClean="0"/>
            <a:t>Replace burned lightbulbs and use night-lights</a:t>
          </a:r>
          <a:endParaRPr lang="en-US" dirty="0"/>
        </a:p>
      </dgm:t>
    </dgm:pt>
    <dgm:pt modelId="{0125302A-EEB8-41B4-A7E9-09E49E0DBF85}" type="parTrans" cxnId="{918288E5-0544-41CA-B9DC-B7A5C41F1BBB}">
      <dgm:prSet/>
      <dgm:spPr/>
      <dgm:t>
        <a:bodyPr/>
        <a:lstStyle/>
        <a:p>
          <a:endParaRPr lang="en-US"/>
        </a:p>
      </dgm:t>
    </dgm:pt>
    <dgm:pt modelId="{424C817D-EAFA-4B9A-AC30-3D9FC43269B4}" type="sibTrans" cxnId="{918288E5-0544-41CA-B9DC-B7A5C41F1BBB}">
      <dgm:prSet/>
      <dgm:spPr/>
      <dgm:t>
        <a:bodyPr/>
        <a:lstStyle/>
        <a:p>
          <a:endParaRPr lang="en-US"/>
        </a:p>
      </dgm:t>
    </dgm:pt>
    <dgm:pt modelId="{E835451A-EDF0-44A1-A03D-F21FE18D4684}">
      <dgm:prSet phldrT="[Text]"/>
      <dgm:spPr/>
      <dgm:t>
        <a:bodyPr/>
        <a:lstStyle/>
        <a:p>
          <a:r>
            <a:rPr lang="en-US" dirty="0" smtClean="0"/>
            <a:t>Repair or replace worn carpet edges</a:t>
          </a:r>
          <a:endParaRPr lang="en-US" dirty="0"/>
        </a:p>
      </dgm:t>
    </dgm:pt>
    <dgm:pt modelId="{4DE15F0A-F662-4BE2-9957-7EC9BA3EE961}" type="parTrans" cxnId="{104278BF-5022-4B26-8DD0-FA908D648DB1}">
      <dgm:prSet/>
      <dgm:spPr/>
      <dgm:t>
        <a:bodyPr/>
        <a:lstStyle/>
        <a:p>
          <a:endParaRPr lang="en-US"/>
        </a:p>
      </dgm:t>
    </dgm:pt>
    <dgm:pt modelId="{6140543C-B587-47F0-83D8-41A8699A4F4A}" type="sibTrans" cxnId="{104278BF-5022-4B26-8DD0-FA908D648DB1}">
      <dgm:prSet/>
      <dgm:spPr/>
      <dgm:t>
        <a:bodyPr/>
        <a:lstStyle/>
        <a:p>
          <a:endParaRPr lang="en-US"/>
        </a:p>
      </dgm:t>
    </dgm:pt>
    <dgm:pt modelId="{6CD9D193-E53D-4359-BABC-3866D6569FAE}">
      <dgm:prSet phldrT="[Text]" custT="1"/>
      <dgm:spPr/>
      <dgm:t>
        <a:bodyPr/>
        <a:lstStyle/>
        <a:p>
          <a:r>
            <a:rPr lang="en-US" sz="3100" b="1" dirty="0" smtClean="0"/>
            <a:t>Reduce the risks of falls in your home</a:t>
          </a:r>
          <a:endParaRPr lang="en-US" sz="3100" b="1" dirty="0"/>
        </a:p>
      </dgm:t>
    </dgm:pt>
    <dgm:pt modelId="{6DFD0D71-B0EF-4C23-AFCE-925D752BB056}" type="parTrans" cxnId="{F153A8E9-1A10-471A-A012-EEBC5DB5D3FA}">
      <dgm:prSet/>
      <dgm:spPr/>
      <dgm:t>
        <a:bodyPr/>
        <a:lstStyle/>
        <a:p>
          <a:endParaRPr lang="en-US"/>
        </a:p>
      </dgm:t>
    </dgm:pt>
    <dgm:pt modelId="{BAB20B3C-5B94-4981-99D4-7592CFB1C1C0}" type="sibTrans" cxnId="{F153A8E9-1A10-471A-A012-EEBC5DB5D3FA}">
      <dgm:prSet/>
      <dgm:spPr/>
      <dgm:t>
        <a:bodyPr/>
        <a:lstStyle/>
        <a:p>
          <a:endParaRPr lang="en-US"/>
        </a:p>
      </dgm:t>
    </dgm:pt>
    <dgm:pt modelId="{B78604DA-0582-49AA-92BD-774ECF0D7A85}" type="pres">
      <dgm:prSet presAssocID="{1BE36E9B-BC0E-47B7-8C0F-1C85A47E2EC9}" presName="linearFlow" presStyleCnt="0">
        <dgm:presLayoutVars>
          <dgm:dir/>
          <dgm:animLvl val="lvl"/>
          <dgm:resizeHandles val="exact"/>
        </dgm:presLayoutVars>
      </dgm:prSet>
      <dgm:spPr/>
    </dgm:pt>
    <dgm:pt modelId="{547C149C-8065-4896-9589-4F4CF723CACE}" type="pres">
      <dgm:prSet presAssocID="{6CD9D193-E53D-4359-BABC-3866D6569FAE}" presName="composite" presStyleCnt="0"/>
      <dgm:spPr/>
    </dgm:pt>
    <dgm:pt modelId="{62F7AF38-352A-4B68-82DC-7915AF1944E6}" type="pres">
      <dgm:prSet presAssocID="{6CD9D193-E53D-4359-BABC-3866D6569FAE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195D9-AEE8-4A46-947D-7249C4843634}" type="pres">
      <dgm:prSet presAssocID="{6CD9D193-E53D-4359-BABC-3866D6569FAE}" presName="parSh" presStyleLbl="node1" presStyleIdx="0" presStyleCnt="1"/>
      <dgm:spPr/>
      <dgm:t>
        <a:bodyPr/>
        <a:lstStyle/>
        <a:p>
          <a:endParaRPr lang="en-US"/>
        </a:p>
      </dgm:t>
    </dgm:pt>
    <dgm:pt modelId="{FA01426A-1A0D-4B5E-BA6B-A39178F874A6}" type="pres">
      <dgm:prSet presAssocID="{6CD9D193-E53D-4359-BABC-3866D6569FAE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9D8AC9-D428-421A-B0A3-BBDDFCEF5C29}" srcId="{6CD9D193-E53D-4359-BABC-3866D6569FAE}" destId="{AC18C1F6-8218-4E28-B08A-9B40F8834300}" srcOrd="0" destOrd="0" parTransId="{F6046E76-9A88-4408-9608-BA3ED3852941}" sibTransId="{072D0F8D-DB38-48DF-A53E-DEB065FB8133}"/>
    <dgm:cxn modelId="{F1A51816-31FF-40F4-A738-336438EE5837}" type="presOf" srcId="{E835451A-EDF0-44A1-A03D-F21FE18D4684}" destId="{FA01426A-1A0D-4B5E-BA6B-A39178F874A6}" srcOrd="0" destOrd="5" presId="urn:microsoft.com/office/officeart/2005/8/layout/process3"/>
    <dgm:cxn modelId="{02AEE91A-E5D1-48FF-A9A0-8BE63669E562}" type="presOf" srcId="{F6EE3A78-CFF7-4B03-8F8A-73BAB8377A9D}" destId="{FA01426A-1A0D-4B5E-BA6B-A39178F874A6}" srcOrd="0" destOrd="1" presId="urn:microsoft.com/office/officeart/2005/8/layout/process3"/>
    <dgm:cxn modelId="{CB03ED64-8648-4FB6-8B05-AFA30C04EAA1}" type="presOf" srcId="{6CD9D193-E53D-4359-BABC-3866D6569FAE}" destId="{4D6195D9-AEE8-4A46-947D-7249C4843634}" srcOrd="1" destOrd="0" presId="urn:microsoft.com/office/officeart/2005/8/layout/process3"/>
    <dgm:cxn modelId="{9BDD3912-0832-4098-9507-F9420CDB450C}" type="presOf" srcId="{6CD9D193-E53D-4359-BABC-3866D6569FAE}" destId="{62F7AF38-352A-4B68-82DC-7915AF1944E6}" srcOrd="0" destOrd="0" presId="urn:microsoft.com/office/officeart/2005/8/layout/process3"/>
    <dgm:cxn modelId="{71F4D589-D1A9-4E01-B6A8-DA999CD1DCB2}" srcId="{6CD9D193-E53D-4359-BABC-3866D6569FAE}" destId="{24B4645A-29FF-43F8-9220-C887EEC6B71B}" srcOrd="3" destOrd="0" parTransId="{814C2AE0-9EB6-4C10-8D51-8338605060F6}" sibTransId="{75824872-EE2C-4FB6-9D84-8211F2E8A55E}"/>
    <dgm:cxn modelId="{04FC42C3-BCE6-4D71-831D-CB8CAC71B406}" type="presOf" srcId="{D2950AEE-280C-4F09-8168-CF6247239C27}" destId="{FA01426A-1A0D-4B5E-BA6B-A39178F874A6}" srcOrd="0" destOrd="2" presId="urn:microsoft.com/office/officeart/2005/8/layout/process3"/>
    <dgm:cxn modelId="{4717AEF9-94EA-490A-9F51-509D8B1938B6}" type="presOf" srcId="{51D62D9B-3CA8-4E41-BDA7-5C80F88BF87D}" destId="{FA01426A-1A0D-4B5E-BA6B-A39178F874A6}" srcOrd="0" destOrd="4" presId="urn:microsoft.com/office/officeart/2005/8/layout/process3"/>
    <dgm:cxn modelId="{FA3CD2A2-3F84-47CE-B079-4E32E1A47D87}" type="presOf" srcId="{1BE36E9B-BC0E-47B7-8C0F-1C85A47E2EC9}" destId="{B78604DA-0582-49AA-92BD-774ECF0D7A85}" srcOrd="0" destOrd="0" presId="urn:microsoft.com/office/officeart/2005/8/layout/process3"/>
    <dgm:cxn modelId="{2BA691C4-8149-4454-9AB2-73CAEF859F4A}" srcId="{6CD9D193-E53D-4359-BABC-3866D6569FAE}" destId="{D2950AEE-280C-4F09-8168-CF6247239C27}" srcOrd="2" destOrd="0" parTransId="{BD081D14-FFCD-45C5-A3BB-282273F14B88}" sibTransId="{8B0CF303-A525-49F6-A369-C5E11D7A1C18}"/>
    <dgm:cxn modelId="{918288E5-0544-41CA-B9DC-B7A5C41F1BBB}" srcId="{6CD9D193-E53D-4359-BABC-3866D6569FAE}" destId="{51D62D9B-3CA8-4E41-BDA7-5C80F88BF87D}" srcOrd="4" destOrd="0" parTransId="{0125302A-EEB8-41B4-A7E9-09E49E0DBF85}" sibTransId="{424C817D-EAFA-4B9A-AC30-3D9FC43269B4}"/>
    <dgm:cxn modelId="{B6A341AC-1610-4BFF-B3F4-0E1627F154E8}" type="presOf" srcId="{AC18C1F6-8218-4E28-B08A-9B40F8834300}" destId="{FA01426A-1A0D-4B5E-BA6B-A39178F874A6}" srcOrd="0" destOrd="0" presId="urn:microsoft.com/office/officeart/2005/8/layout/process3"/>
    <dgm:cxn modelId="{104278BF-5022-4B26-8DD0-FA908D648DB1}" srcId="{6CD9D193-E53D-4359-BABC-3866D6569FAE}" destId="{E835451A-EDF0-44A1-A03D-F21FE18D4684}" srcOrd="5" destOrd="0" parTransId="{4DE15F0A-F662-4BE2-9957-7EC9BA3EE961}" sibTransId="{6140543C-B587-47F0-83D8-41A8699A4F4A}"/>
    <dgm:cxn modelId="{F153A8E9-1A10-471A-A012-EEBC5DB5D3FA}" srcId="{1BE36E9B-BC0E-47B7-8C0F-1C85A47E2EC9}" destId="{6CD9D193-E53D-4359-BABC-3866D6569FAE}" srcOrd="0" destOrd="0" parTransId="{6DFD0D71-B0EF-4C23-AFCE-925D752BB056}" sibTransId="{BAB20B3C-5B94-4981-99D4-7592CFB1C1C0}"/>
    <dgm:cxn modelId="{5A4C52D7-A111-4499-A290-C37B771419FB}" srcId="{6CD9D193-E53D-4359-BABC-3866D6569FAE}" destId="{F6EE3A78-CFF7-4B03-8F8A-73BAB8377A9D}" srcOrd="1" destOrd="0" parTransId="{6DDE9164-DD28-458E-B6FD-2814157D5DAB}" sibTransId="{6FC6EB8F-F553-45D0-9199-A4619C1E2B5D}"/>
    <dgm:cxn modelId="{01D9A5A4-AFFD-4325-80E8-9717A93205DF}" type="presOf" srcId="{24B4645A-29FF-43F8-9220-C887EEC6B71B}" destId="{FA01426A-1A0D-4B5E-BA6B-A39178F874A6}" srcOrd="0" destOrd="3" presId="urn:microsoft.com/office/officeart/2005/8/layout/process3"/>
    <dgm:cxn modelId="{F2366C9B-7FD1-462E-956B-05C43FA496FB}" type="presParOf" srcId="{B78604DA-0582-49AA-92BD-774ECF0D7A85}" destId="{547C149C-8065-4896-9589-4F4CF723CACE}" srcOrd="0" destOrd="0" presId="urn:microsoft.com/office/officeart/2005/8/layout/process3"/>
    <dgm:cxn modelId="{57F88B65-60D9-47A1-BF59-C0461AB4A1C5}" type="presParOf" srcId="{547C149C-8065-4896-9589-4F4CF723CACE}" destId="{62F7AF38-352A-4B68-82DC-7915AF1944E6}" srcOrd="0" destOrd="0" presId="urn:microsoft.com/office/officeart/2005/8/layout/process3"/>
    <dgm:cxn modelId="{9F667BB3-53BD-43B5-9406-3A298EFA735D}" type="presParOf" srcId="{547C149C-8065-4896-9589-4F4CF723CACE}" destId="{4D6195D9-AEE8-4A46-947D-7249C4843634}" srcOrd="1" destOrd="0" presId="urn:microsoft.com/office/officeart/2005/8/layout/process3"/>
    <dgm:cxn modelId="{D34DAC32-99C8-4DBE-97A8-D54886B67477}" type="presParOf" srcId="{547C149C-8065-4896-9589-4F4CF723CACE}" destId="{FA01426A-1A0D-4B5E-BA6B-A39178F874A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A71F25-5C33-4466-90EA-97EABC5DEB5A}" type="doc">
      <dgm:prSet loTypeId="urn:microsoft.com/office/officeart/2011/layout/CircleProcess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ED39CB8-41D6-4C33-92AA-0378F5013722}">
      <dgm:prSet phldrT="[Text]"/>
      <dgm:spPr/>
      <dgm:t>
        <a:bodyPr/>
        <a:lstStyle/>
        <a:p>
          <a:r>
            <a:rPr lang="en-US" dirty="0" smtClean="0"/>
            <a:t>Apply pressure using a sterile bandage</a:t>
          </a:r>
          <a:endParaRPr lang="en-US" dirty="0"/>
        </a:p>
      </dgm:t>
    </dgm:pt>
    <dgm:pt modelId="{78FDE09B-7EF0-4B25-A361-E04A0909D14A}" type="parTrans" cxnId="{70343FF3-843B-4B6A-B489-9015AB24B5E1}">
      <dgm:prSet/>
      <dgm:spPr/>
      <dgm:t>
        <a:bodyPr/>
        <a:lstStyle/>
        <a:p>
          <a:endParaRPr lang="en-US"/>
        </a:p>
      </dgm:t>
    </dgm:pt>
    <dgm:pt modelId="{7A6DAE24-D6A1-4A77-ABE9-7ECFF6B4DBBC}" type="sibTrans" cxnId="{70343FF3-843B-4B6A-B489-9015AB24B5E1}">
      <dgm:prSet/>
      <dgm:spPr/>
      <dgm:t>
        <a:bodyPr/>
        <a:lstStyle/>
        <a:p>
          <a:endParaRPr lang="en-US"/>
        </a:p>
      </dgm:t>
    </dgm:pt>
    <dgm:pt modelId="{63593A4F-D82C-4492-8248-71DCB0758971}">
      <dgm:prSet phldrT="[Text]"/>
      <dgm:spPr/>
      <dgm:t>
        <a:bodyPr/>
        <a:lstStyle/>
        <a:p>
          <a:r>
            <a:rPr lang="en-US" dirty="0" smtClean="0"/>
            <a:t>Flush the wound with clean water</a:t>
          </a:r>
          <a:endParaRPr lang="en-US" dirty="0"/>
        </a:p>
      </dgm:t>
    </dgm:pt>
    <dgm:pt modelId="{4347184F-62C5-428C-855C-686DD77488FE}" type="parTrans" cxnId="{B483B94E-43B2-4117-BC2B-4C369E8E8F83}">
      <dgm:prSet/>
      <dgm:spPr/>
      <dgm:t>
        <a:bodyPr/>
        <a:lstStyle/>
        <a:p>
          <a:endParaRPr lang="en-US"/>
        </a:p>
      </dgm:t>
    </dgm:pt>
    <dgm:pt modelId="{27CF9C47-5BAF-4689-9C43-A0851A978B67}" type="sibTrans" cxnId="{B483B94E-43B2-4117-BC2B-4C369E8E8F83}">
      <dgm:prSet/>
      <dgm:spPr/>
      <dgm:t>
        <a:bodyPr/>
        <a:lstStyle/>
        <a:p>
          <a:endParaRPr lang="en-US"/>
        </a:p>
      </dgm:t>
    </dgm:pt>
    <dgm:pt modelId="{FA451F3C-871A-44A5-AB9C-A72C0AC3A9E5}">
      <dgm:prSet phldrT="[Text]"/>
      <dgm:spPr/>
      <dgm:t>
        <a:bodyPr/>
        <a:lstStyle/>
        <a:p>
          <a:r>
            <a:rPr lang="en-US" dirty="0" smtClean="0"/>
            <a:t>Apply an antibiotic cream or ointment</a:t>
          </a:r>
          <a:endParaRPr lang="en-US" dirty="0"/>
        </a:p>
      </dgm:t>
    </dgm:pt>
    <dgm:pt modelId="{2A1EBCA3-8633-489F-B906-544AEEFB9E43}" type="parTrans" cxnId="{A756D372-B0B6-4893-9807-155CBF2283B5}">
      <dgm:prSet/>
      <dgm:spPr/>
      <dgm:t>
        <a:bodyPr/>
        <a:lstStyle/>
        <a:p>
          <a:endParaRPr lang="en-US"/>
        </a:p>
      </dgm:t>
    </dgm:pt>
    <dgm:pt modelId="{0B397684-F693-4984-89E5-29D089DF0370}" type="sibTrans" cxnId="{A756D372-B0B6-4893-9807-155CBF2283B5}">
      <dgm:prSet/>
      <dgm:spPr/>
      <dgm:t>
        <a:bodyPr/>
        <a:lstStyle/>
        <a:p>
          <a:endParaRPr lang="en-US"/>
        </a:p>
      </dgm:t>
    </dgm:pt>
    <dgm:pt modelId="{879E2336-9D94-41CF-8987-17E187CA9143}">
      <dgm:prSet phldrT="[Text]"/>
      <dgm:spPr/>
      <dgm:t>
        <a:bodyPr/>
        <a:lstStyle/>
        <a:p>
          <a:r>
            <a:rPr lang="en-US" dirty="0" smtClean="0"/>
            <a:t>Apply a bandage and change it daily</a:t>
          </a:r>
          <a:endParaRPr lang="en-US" dirty="0"/>
        </a:p>
      </dgm:t>
    </dgm:pt>
    <dgm:pt modelId="{EDCFC68E-A3FE-4A5D-A004-3AFE23166372}" type="parTrans" cxnId="{4B84C00E-0DA1-438F-BB0C-D64BCE2BD25F}">
      <dgm:prSet/>
      <dgm:spPr/>
      <dgm:t>
        <a:bodyPr/>
        <a:lstStyle/>
        <a:p>
          <a:endParaRPr lang="en-US"/>
        </a:p>
      </dgm:t>
    </dgm:pt>
    <dgm:pt modelId="{8C2CF938-037D-4BE3-9124-377B81FEB2CD}" type="sibTrans" cxnId="{4B84C00E-0DA1-438F-BB0C-D64BCE2BD25F}">
      <dgm:prSet/>
      <dgm:spPr/>
      <dgm:t>
        <a:bodyPr/>
        <a:lstStyle/>
        <a:p>
          <a:endParaRPr lang="en-US"/>
        </a:p>
      </dgm:t>
    </dgm:pt>
    <dgm:pt modelId="{5DE750F1-8212-493B-A21A-76CB48A0F7D2}" type="pres">
      <dgm:prSet presAssocID="{C1A71F25-5C33-4466-90EA-97EABC5DEB5A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1D914CB-EADC-4610-A00F-DCC0001D2E27}" type="pres">
      <dgm:prSet presAssocID="{879E2336-9D94-41CF-8987-17E187CA9143}" presName="Accent4" presStyleCnt="0"/>
      <dgm:spPr/>
    </dgm:pt>
    <dgm:pt modelId="{EF976C0C-3F00-4321-A941-1AD108C10AFF}" type="pres">
      <dgm:prSet presAssocID="{879E2336-9D94-41CF-8987-17E187CA9143}" presName="Accent" presStyleLbl="node1" presStyleIdx="0" presStyleCnt="4"/>
      <dgm:spPr/>
    </dgm:pt>
    <dgm:pt modelId="{216F2FFF-548F-457C-B5AC-2C9F0D37289B}" type="pres">
      <dgm:prSet presAssocID="{879E2336-9D94-41CF-8987-17E187CA9143}" presName="ParentBackground4" presStyleCnt="0"/>
      <dgm:spPr/>
    </dgm:pt>
    <dgm:pt modelId="{31942355-4388-46C4-8868-517E6CE88D13}" type="pres">
      <dgm:prSet presAssocID="{879E2336-9D94-41CF-8987-17E187CA9143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7E636005-2841-496E-B689-E2C1A39B3AFE}" type="pres">
      <dgm:prSet presAssocID="{879E2336-9D94-41CF-8987-17E187CA9143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21040-FA84-449D-983A-19CE8BC5DA0D}" type="pres">
      <dgm:prSet presAssocID="{FA451F3C-871A-44A5-AB9C-A72C0AC3A9E5}" presName="Accent3" presStyleCnt="0"/>
      <dgm:spPr/>
    </dgm:pt>
    <dgm:pt modelId="{9D21A65E-13BF-42C5-A51C-BE701AA73698}" type="pres">
      <dgm:prSet presAssocID="{FA451F3C-871A-44A5-AB9C-A72C0AC3A9E5}" presName="Accent" presStyleLbl="node1" presStyleIdx="1" presStyleCnt="4"/>
      <dgm:spPr/>
    </dgm:pt>
    <dgm:pt modelId="{436E722D-1AD0-4707-A68A-2BDE9874B45E}" type="pres">
      <dgm:prSet presAssocID="{FA451F3C-871A-44A5-AB9C-A72C0AC3A9E5}" presName="ParentBackground3" presStyleCnt="0"/>
      <dgm:spPr/>
    </dgm:pt>
    <dgm:pt modelId="{D59F901C-C13A-419F-A27E-EC4C1F549D4D}" type="pres">
      <dgm:prSet presAssocID="{FA451F3C-871A-44A5-AB9C-A72C0AC3A9E5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EE8A75E8-7D58-4C55-B2CC-9B7385584DE3}" type="pres">
      <dgm:prSet presAssocID="{FA451F3C-871A-44A5-AB9C-A72C0AC3A9E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9D7F9-FDF6-453D-8565-29F3932F2BE0}" type="pres">
      <dgm:prSet presAssocID="{63593A4F-D82C-4492-8248-71DCB0758971}" presName="Accent2" presStyleCnt="0"/>
      <dgm:spPr/>
    </dgm:pt>
    <dgm:pt modelId="{4691E545-9D2B-4416-80A3-E81B18609506}" type="pres">
      <dgm:prSet presAssocID="{63593A4F-D82C-4492-8248-71DCB0758971}" presName="Accent" presStyleLbl="node1" presStyleIdx="2" presStyleCnt="4"/>
      <dgm:spPr/>
    </dgm:pt>
    <dgm:pt modelId="{00D510B7-6E59-489B-9D67-D064652F5D56}" type="pres">
      <dgm:prSet presAssocID="{63593A4F-D82C-4492-8248-71DCB0758971}" presName="ParentBackground2" presStyleCnt="0"/>
      <dgm:spPr/>
    </dgm:pt>
    <dgm:pt modelId="{6D00C387-98F5-4321-B20B-1229909855DC}" type="pres">
      <dgm:prSet presAssocID="{63593A4F-D82C-4492-8248-71DCB0758971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952BECFD-05D8-4D18-8F19-DBDF3F29CBAD}" type="pres">
      <dgm:prSet presAssocID="{63593A4F-D82C-4492-8248-71DCB075897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F50D6-C312-4EA6-9329-D4CECA140623}" type="pres">
      <dgm:prSet presAssocID="{3ED39CB8-41D6-4C33-92AA-0378F5013722}" presName="Accent1" presStyleCnt="0"/>
      <dgm:spPr/>
    </dgm:pt>
    <dgm:pt modelId="{65F501B8-5261-447C-943C-4B533093EF5C}" type="pres">
      <dgm:prSet presAssocID="{3ED39CB8-41D6-4C33-92AA-0378F5013722}" presName="Accent" presStyleLbl="node1" presStyleIdx="3" presStyleCnt="4"/>
      <dgm:spPr/>
    </dgm:pt>
    <dgm:pt modelId="{29F87319-7BD7-4955-B864-0670EF0AD22F}" type="pres">
      <dgm:prSet presAssocID="{3ED39CB8-41D6-4C33-92AA-0378F5013722}" presName="ParentBackground1" presStyleCnt="0"/>
      <dgm:spPr/>
    </dgm:pt>
    <dgm:pt modelId="{6D557D7A-6532-46CB-862C-752BF763A074}" type="pres">
      <dgm:prSet presAssocID="{3ED39CB8-41D6-4C33-92AA-0378F5013722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18C38968-A7DB-478C-982E-4B17A1629ABA}" type="pres">
      <dgm:prSet presAssocID="{3ED39CB8-41D6-4C33-92AA-0378F501372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AD2C41-35BD-4DC0-A700-37D27462B0F8}" type="presOf" srcId="{FA451F3C-871A-44A5-AB9C-A72C0AC3A9E5}" destId="{D59F901C-C13A-419F-A27E-EC4C1F549D4D}" srcOrd="0" destOrd="0" presId="urn:microsoft.com/office/officeart/2011/layout/CircleProcess"/>
    <dgm:cxn modelId="{B483B94E-43B2-4117-BC2B-4C369E8E8F83}" srcId="{C1A71F25-5C33-4466-90EA-97EABC5DEB5A}" destId="{63593A4F-D82C-4492-8248-71DCB0758971}" srcOrd="1" destOrd="0" parTransId="{4347184F-62C5-428C-855C-686DD77488FE}" sibTransId="{27CF9C47-5BAF-4689-9C43-A0851A978B67}"/>
    <dgm:cxn modelId="{F86E24F4-FBE8-43BC-89DB-C0264AC3EEF7}" type="presOf" srcId="{63593A4F-D82C-4492-8248-71DCB0758971}" destId="{952BECFD-05D8-4D18-8F19-DBDF3F29CBAD}" srcOrd="1" destOrd="0" presId="urn:microsoft.com/office/officeart/2011/layout/CircleProcess"/>
    <dgm:cxn modelId="{1F3EFF16-F1FF-403B-A05E-358961AE94E4}" type="presOf" srcId="{3ED39CB8-41D6-4C33-92AA-0378F5013722}" destId="{6D557D7A-6532-46CB-862C-752BF763A074}" srcOrd="0" destOrd="0" presId="urn:microsoft.com/office/officeart/2011/layout/CircleProcess"/>
    <dgm:cxn modelId="{3586959E-CD80-4380-9843-F76B0CCEEDAE}" type="presOf" srcId="{C1A71F25-5C33-4466-90EA-97EABC5DEB5A}" destId="{5DE750F1-8212-493B-A21A-76CB48A0F7D2}" srcOrd="0" destOrd="0" presId="urn:microsoft.com/office/officeart/2011/layout/CircleProcess"/>
    <dgm:cxn modelId="{675FCF10-4624-4248-AD3F-2C0DC56ADE84}" type="presOf" srcId="{3ED39CB8-41D6-4C33-92AA-0378F5013722}" destId="{18C38968-A7DB-478C-982E-4B17A1629ABA}" srcOrd="1" destOrd="0" presId="urn:microsoft.com/office/officeart/2011/layout/CircleProcess"/>
    <dgm:cxn modelId="{E6CC42C3-AAE3-4A1B-8848-0086B7707C9C}" type="presOf" srcId="{FA451F3C-871A-44A5-AB9C-A72C0AC3A9E5}" destId="{EE8A75E8-7D58-4C55-B2CC-9B7385584DE3}" srcOrd="1" destOrd="0" presId="urn:microsoft.com/office/officeart/2011/layout/CircleProcess"/>
    <dgm:cxn modelId="{FCD527D4-979A-4C3C-A289-A45BFEF0E8A4}" type="presOf" srcId="{879E2336-9D94-41CF-8987-17E187CA9143}" destId="{7E636005-2841-496E-B689-E2C1A39B3AFE}" srcOrd="1" destOrd="0" presId="urn:microsoft.com/office/officeart/2011/layout/CircleProcess"/>
    <dgm:cxn modelId="{A756D372-B0B6-4893-9807-155CBF2283B5}" srcId="{C1A71F25-5C33-4466-90EA-97EABC5DEB5A}" destId="{FA451F3C-871A-44A5-AB9C-A72C0AC3A9E5}" srcOrd="2" destOrd="0" parTransId="{2A1EBCA3-8633-489F-B906-544AEEFB9E43}" sibTransId="{0B397684-F693-4984-89E5-29D089DF0370}"/>
    <dgm:cxn modelId="{4B84C00E-0DA1-438F-BB0C-D64BCE2BD25F}" srcId="{C1A71F25-5C33-4466-90EA-97EABC5DEB5A}" destId="{879E2336-9D94-41CF-8987-17E187CA9143}" srcOrd="3" destOrd="0" parTransId="{EDCFC68E-A3FE-4A5D-A004-3AFE23166372}" sibTransId="{8C2CF938-037D-4BE3-9124-377B81FEB2CD}"/>
    <dgm:cxn modelId="{70343FF3-843B-4B6A-B489-9015AB24B5E1}" srcId="{C1A71F25-5C33-4466-90EA-97EABC5DEB5A}" destId="{3ED39CB8-41D6-4C33-92AA-0378F5013722}" srcOrd="0" destOrd="0" parTransId="{78FDE09B-7EF0-4B25-A361-E04A0909D14A}" sibTransId="{7A6DAE24-D6A1-4A77-ABE9-7ECFF6B4DBBC}"/>
    <dgm:cxn modelId="{49315B1A-815E-48C8-B72B-05AA6D5F26CC}" type="presOf" srcId="{879E2336-9D94-41CF-8987-17E187CA9143}" destId="{31942355-4388-46C4-8868-517E6CE88D13}" srcOrd="0" destOrd="0" presId="urn:microsoft.com/office/officeart/2011/layout/CircleProcess"/>
    <dgm:cxn modelId="{239E0C98-117C-4756-8296-84A0E2C2E03D}" type="presOf" srcId="{63593A4F-D82C-4492-8248-71DCB0758971}" destId="{6D00C387-98F5-4321-B20B-1229909855DC}" srcOrd="0" destOrd="0" presId="urn:microsoft.com/office/officeart/2011/layout/CircleProcess"/>
    <dgm:cxn modelId="{AFF8687E-3692-472A-9AB9-8DAAA15D28AA}" type="presParOf" srcId="{5DE750F1-8212-493B-A21A-76CB48A0F7D2}" destId="{51D914CB-EADC-4610-A00F-DCC0001D2E27}" srcOrd="0" destOrd="0" presId="urn:microsoft.com/office/officeart/2011/layout/CircleProcess"/>
    <dgm:cxn modelId="{9C893B99-947F-42CA-A68D-1A01E0CC72C4}" type="presParOf" srcId="{51D914CB-EADC-4610-A00F-DCC0001D2E27}" destId="{EF976C0C-3F00-4321-A941-1AD108C10AFF}" srcOrd="0" destOrd="0" presId="urn:microsoft.com/office/officeart/2011/layout/CircleProcess"/>
    <dgm:cxn modelId="{556321F8-02F9-4E1F-9875-A5EE7C22CC98}" type="presParOf" srcId="{5DE750F1-8212-493B-A21A-76CB48A0F7D2}" destId="{216F2FFF-548F-457C-B5AC-2C9F0D37289B}" srcOrd="1" destOrd="0" presId="urn:microsoft.com/office/officeart/2011/layout/CircleProcess"/>
    <dgm:cxn modelId="{8327A8D6-5AED-4910-A0F6-978ED9F24324}" type="presParOf" srcId="{216F2FFF-548F-457C-B5AC-2C9F0D37289B}" destId="{31942355-4388-46C4-8868-517E6CE88D13}" srcOrd="0" destOrd="0" presId="urn:microsoft.com/office/officeart/2011/layout/CircleProcess"/>
    <dgm:cxn modelId="{C5B29CAE-4B03-48E0-86FE-20AAB2EE055A}" type="presParOf" srcId="{5DE750F1-8212-493B-A21A-76CB48A0F7D2}" destId="{7E636005-2841-496E-B689-E2C1A39B3AFE}" srcOrd="2" destOrd="0" presId="urn:microsoft.com/office/officeart/2011/layout/CircleProcess"/>
    <dgm:cxn modelId="{DDA4F0B6-A8E1-4004-B899-59579051A8FB}" type="presParOf" srcId="{5DE750F1-8212-493B-A21A-76CB48A0F7D2}" destId="{E1821040-FA84-449D-983A-19CE8BC5DA0D}" srcOrd="3" destOrd="0" presId="urn:microsoft.com/office/officeart/2011/layout/CircleProcess"/>
    <dgm:cxn modelId="{E7FF2E30-F099-419C-A21C-29B1DCAB18B4}" type="presParOf" srcId="{E1821040-FA84-449D-983A-19CE8BC5DA0D}" destId="{9D21A65E-13BF-42C5-A51C-BE701AA73698}" srcOrd="0" destOrd="0" presId="urn:microsoft.com/office/officeart/2011/layout/CircleProcess"/>
    <dgm:cxn modelId="{3C47CFC5-BD17-444E-BCB6-D6FEECB75F44}" type="presParOf" srcId="{5DE750F1-8212-493B-A21A-76CB48A0F7D2}" destId="{436E722D-1AD0-4707-A68A-2BDE9874B45E}" srcOrd="4" destOrd="0" presId="urn:microsoft.com/office/officeart/2011/layout/CircleProcess"/>
    <dgm:cxn modelId="{3E7BA662-9867-4312-98EE-632A3FE41BEF}" type="presParOf" srcId="{436E722D-1AD0-4707-A68A-2BDE9874B45E}" destId="{D59F901C-C13A-419F-A27E-EC4C1F549D4D}" srcOrd="0" destOrd="0" presId="urn:microsoft.com/office/officeart/2011/layout/CircleProcess"/>
    <dgm:cxn modelId="{B672685B-4D05-4464-912F-1D48217BDD5A}" type="presParOf" srcId="{5DE750F1-8212-493B-A21A-76CB48A0F7D2}" destId="{EE8A75E8-7D58-4C55-B2CC-9B7385584DE3}" srcOrd="5" destOrd="0" presId="urn:microsoft.com/office/officeart/2011/layout/CircleProcess"/>
    <dgm:cxn modelId="{E01EC6FB-7D06-4C0E-B904-710AB42BBB31}" type="presParOf" srcId="{5DE750F1-8212-493B-A21A-76CB48A0F7D2}" destId="{0CD9D7F9-FDF6-453D-8565-29F3932F2BE0}" srcOrd="6" destOrd="0" presId="urn:microsoft.com/office/officeart/2011/layout/CircleProcess"/>
    <dgm:cxn modelId="{F1151FF1-2ADA-40D3-83FB-CDC4BC94E46F}" type="presParOf" srcId="{0CD9D7F9-FDF6-453D-8565-29F3932F2BE0}" destId="{4691E545-9D2B-4416-80A3-E81B18609506}" srcOrd="0" destOrd="0" presId="urn:microsoft.com/office/officeart/2011/layout/CircleProcess"/>
    <dgm:cxn modelId="{C695C949-D70A-41CC-A05A-7180F14694A1}" type="presParOf" srcId="{5DE750F1-8212-493B-A21A-76CB48A0F7D2}" destId="{00D510B7-6E59-489B-9D67-D064652F5D56}" srcOrd="7" destOrd="0" presId="urn:microsoft.com/office/officeart/2011/layout/CircleProcess"/>
    <dgm:cxn modelId="{84DCBF12-54F8-4098-8549-1D545E068B2E}" type="presParOf" srcId="{00D510B7-6E59-489B-9D67-D064652F5D56}" destId="{6D00C387-98F5-4321-B20B-1229909855DC}" srcOrd="0" destOrd="0" presId="urn:microsoft.com/office/officeart/2011/layout/CircleProcess"/>
    <dgm:cxn modelId="{A2045510-6659-455C-8FE7-32BDC5C084F5}" type="presParOf" srcId="{5DE750F1-8212-493B-A21A-76CB48A0F7D2}" destId="{952BECFD-05D8-4D18-8F19-DBDF3F29CBAD}" srcOrd="8" destOrd="0" presId="urn:microsoft.com/office/officeart/2011/layout/CircleProcess"/>
    <dgm:cxn modelId="{384255E0-CC87-4B9C-803A-9CC2143FA350}" type="presParOf" srcId="{5DE750F1-8212-493B-A21A-76CB48A0F7D2}" destId="{516F50D6-C312-4EA6-9329-D4CECA140623}" srcOrd="9" destOrd="0" presId="urn:microsoft.com/office/officeart/2011/layout/CircleProcess"/>
    <dgm:cxn modelId="{E105B003-2D72-4942-B841-428F5CC05B3D}" type="presParOf" srcId="{516F50D6-C312-4EA6-9329-D4CECA140623}" destId="{65F501B8-5261-447C-943C-4B533093EF5C}" srcOrd="0" destOrd="0" presId="urn:microsoft.com/office/officeart/2011/layout/CircleProcess"/>
    <dgm:cxn modelId="{5BE174F1-0197-4DFC-94E9-AAD8ED909DE1}" type="presParOf" srcId="{5DE750F1-8212-493B-A21A-76CB48A0F7D2}" destId="{29F87319-7BD7-4955-B864-0670EF0AD22F}" srcOrd="10" destOrd="0" presId="urn:microsoft.com/office/officeart/2011/layout/CircleProcess"/>
    <dgm:cxn modelId="{A418DC93-5850-4AEB-840D-1AE41F73D9B6}" type="presParOf" srcId="{29F87319-7BD7-4955-B864-0670EF0AD22F}" destId="{6D557D7A-6532-46CB-862C-752BF763A074}" srcOrd="0" destOrd="0" presId="urn:microsoft.com/office/officeart/2011/layout/CircleProcess"/>
    <dgm:cxn modelId="{5DD8C678-DD0B-444E-83BF-6B625939582A}" type="presParOf" srcId="{5DE750F1-8212-493B-A21A-76CB48A0F7D2}" destId="{18C38968-A7DB-478C-982E-4B17A1629ABA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4567A11-7559-4C38-909F-F9735A4B3F17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4A40748-24E6-4AA8-B7AA-76E52727EB4A}">
      <dgm:prSet phldrT="[Text]"/>
      <dgm:spPr/>
      <dgm:t>
        <a:bodyPr/>
        <a:lstStyle/>
        <a:p>
          <a:r>
            <a:rPr lang="en-US" dirty="0" smtClean="0"/>
            <a:t>Insect bites</a:t>
          </a:r>
          <a:endParaRPr lang="en-US" dirty="0"/>
        </a:p>
      </dgm:t>
    </dgm:pt>
    <dgm:pt modelId="{15A3C207-7F01-406C-AA59-533F10C80021}" type="parTrans" cxnId="{901B85EF-7A33-4477-8D43-9AD4B60A38CC}">
      <dgm:prSet/>
      <dgm:spPr/>
      <dgm:t>
        <a:bodyPr/>
        <a:lstStyle/>
        <a:p>
          <a:endParaRPr lang="en-US"/>
        </a:p>
      </dgm:t>
    </dgm:pt>
    <dgm:pt modelId="{FD213422-A580-4E2A-8386-3B75FB172C1B}" type="sibTrans" cxnId="{901B85EF-7A33-4477-8D43-9AD4B60A38CC}">
      <dgm:prSet/>
      <dgm:spPr/>
      <dgm:t>
        <a:bodyPr/>
        <a:lstStyle/>
        <a:p>
          <a:endParaRPr lang="en-US"/>
        </a:p>
      </dgm:t>
    </dgm:pt>
    <dgm:pt modelId="{F9C6DC3F-06C3-40CE-ABBD-47B8B8841685}">
      <dgm:prSet phldrT="[Text]"/>
      <dgm:spPr/>
      <dgm:t>
        <a:bodyPr/>
        <a:lstStyle/>
        <a:p>
          <a:r>
            <a:rPr lang="en-US" dirty="0" smtClean="0"/>
            <a:t>Mild swelling or itching is a normal reaction to insect bites</a:t>
          </a:r>
          <a:endParaRPr lang="en-US" dirty="0"/>
        </a:p>
      </dgm:t>
    </dgm:pt>
    <dgm:pt modelId="{79920074-DADC-45A7-906C-58AFB3DB4CBB}" type="parTrans" cxnId="{7A75791E-BCF4-4249-9479-BA51AB8BDDC9}">
      <dgm:prSet/>
      <dgm:spPr/>
      <dgm:t>
        <a:bodyPr/>
        <a:lstStyle/>
        <a:p>
          <a:endParaRPr lang="en-US"/>
        </a:p>
      </dgm:t>
    </dgm:pt>
    <dgm:pt modelId="{1273F3EE-A9DF-43F3-AB5C-2B683C315574}" type="sibTrans" cxnId="{7A75791E-BCF4-4249-9479-BA51AB8BDDC9}">
      <dgm:prSet/>
      <dgm:spPr/>
      <dgm:t>
        <a:bodyPr/>
        <a:lstStyle/>
        <a:p>
          <a:endParaRPr lang="en-US"/>
        </a:p>
      </dgm:t>
    </dgm:pt>
    <dgm:pt modelId="{11B4A1B8-5219-467A-85F1-7D6799EADEFE}">
      <dgm:prSet phldrT="[Text]"/>
      <dgm:spPr/>
      <dgm:t>
        <a:bodyPr/>
        <a:lstStyle/>
        <a:p>
          <a:r>
            <a:rPr lang="en-US" dirty="0" smtClean="0"/>
            <a:t>Treat with cool cloths, calamine lotion, or hydrocortisone cream</a:t>
          </a:r>
          <a:endParaRPr lang="en-US" dirty="0"/>
        </a:p>
      </dgm:t>
    </dgm:pt>
    <dgm:pt modelId="{156972E6-839F-4BA9-83A1-ADF8A302325A}" type="parTrans" cxnId="{2C84F88A-E4AA-4C44-B025-641D826861E2}">
      <dgm:prSet/>
      <dgm:spPr/>
      <dgm:t>
        <a:bodyPr/>
        <a:lstStyle/>
        <a:p>
          <a:endParaRPr lang="en-US"/>
        </a:p>
      </dgm:t>
    </dgm:pt>
    <dgm:pt modelId="{09C17016-249C-444E-92DE-CC797D39B102}" type="sibTrans" cxnId="{2C84F88A-E4AA-4C44-B025-641D826861E2}">
      <dgm:prSet/>
      <dgm:spPr/>
      <dgm:t>
        <a:bodyPr/>
        <a:lstStyle/>
        <a:p>
          <a:endParaRPr lang="en-US"/>
        </a:p>
      </dgm:t>
    </dgm:pt>
    <dgm:pt modelId="{E498FD85-7895-4B54-B7B5-D0441CE1921F}">
      <dgm:prSet phldrT="[Text]"/>
      <dgm:spPr/>
      <dgm:t>
        <a:bodyPr/>
        <a:lstStyle/>
        <a:p>
          <a:r>
            <a:rPr lang="en-US" dirty="0" smtClean="0"/>
            <a:t>Treat more severe reactions with ice, pain relievers, elevation, and rest</a:t>
          </a:r>
          <a:endParaRPr lang="en-US" dirty="0"/>
        </a:p>
      </dgm:t>
    </dgm:pt>
    <dgm:pt modelId="{0CC52570-5168-44EE-AEE5-38FA704144E4}" type="parTrans" cxnId="{28306DCF-3F5F-41F0-9EDA-F89F67A050FB}">
      <dgm:prSet/>
      <dgm:spPr/>
      <dgm:t>
        <a:bodyPr/>
        <a:lstStyle/>
        <a:p>
          <a:endParaRPr lang="en-US"/>
        </a:p>
      </dgm:t>
    </dgm:pt>
    <dgm:pt modelId="{87CF0F73-7CA2-40A7-AA80-6D06CC56F6EF}" type="sibTrans" cxnId="{28306DCF-3F5F-41F0-9EDA-F89F67A050FB}">
      <dgm:prSet/>
      <dgm:spPr/>
      <dgm:t>
        <a:bodyPr/>
        <a:lstStyle/>
        <a:p>
          <a:endParaRPr lang="en-US"/>
        </a:p>
      </dgm:t>
    </dgm:pt>
    <dgm:pt modelId="{AA61C554-9638-4070-B441-4948646F3158}">
      <dgm:prSet phldrT="[Text]"/>
      <dgm:spPr/>
      <dgm:t>
        <a:bodyPr/>
        <a:lstStyle/>
        <a:p>
          <a:r>
            <a:rPr lang="en-US" dirty="0" smtClean="0"/>
            <a:t>A life-threatening allergic reaction called  </a:t>
          </a:r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anaphylaxis</a:t>
          </a:r>
          <a:r>
            <a:rPr lang="en-US" b="1" dirty="0" smtClean="0"/>
            <a:t>- </a:t>
          </a:r>
          <a:r>
            <a:rPr lang="en-US" dirty="0" smtClean="0">
              <a:solidFill>
                <a:srgbClr val="00B050"/>
              </a:solidFill>
            </a:rPr>
            <a:t>allergic response in which fluids fill the lungs and air passages narrow, restricting breathing</a:t>
          </a:r>
          <a:r>
            <a:rPr lang="en-US" dirty="0" smtClean="0">
              <a:solidFill>
                <a:schemeClr val="tx1"/>
              </a:solidFill>
            </a:rPr>
            <a:t>-</a:t>
          </a:r>
          <a:r>
            <a:rPr lang="en-US" dirty="0" smtClean="0"/>
            <a:t> </a:t>
          </a:r>
          <a:r>
            <a:rPr lang="en-US" dirty="0" smtClean="0"/>
            <a:t> </a:t>
          </a:r>
          <a:r>
            <a:rPr lang="en-US" dirty="0" smtClean="0"/>
            <a:t>requires emergency care</a:t>
          </a:r>
          <a:endParaRPr lang="en-US" dirty="0"/>
        </a:p>
      </dgm:t>
    </dgm:pt>
    <dgm:pt modelId="{304BD358-91E9-4E80-BD4A-190F511E808C}" type="parTrans" cxnId="{17A1F4E3-24DF-4C41-BC16-3D0F8E2C7278}">
      <dgm:prSet/>
      <dgm:spPr/>
      <dgm:t>
        <a:bodyPr/>
        <a:lstStyle/>
        <a:p>
          <a:endParaRPr lang="en-US"/>
        </a:p>
      </dgm:t>
    </dgm:pt>
    <dgm:pt modelId="{7216C1E6-E7CB-4A7C-B3AD-41F9016E7ACE}" type="sibTrans" cxnId="{17A1F4E3-24DF-4C41-BC16-3D0F8E2C7278}">
      <dgm:prSet/>
      <dgm:spPr/>
      <dgm:t>
        <a:bodyPr/>
        <a:lstStyle/>
        <a:p>
          <a:endParaRPr lang="en-US"/>
        </a:p>
      </dgm:t>
    </dgm:pt>
    <dgm:pt modelId="{663EB4DA-AA01-4675-A6E5-96BB740400BF}" type="pres">
      <dgm:prSet presAssocID="{64567A11-7559-4C38-909F-F9735A4B3F1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68A18EB-C356-4951-A2C5-E535CABCC615}" type="pres">
      <dgm:prSet presAssocID="{E4A40748-24E6-4AA8-B7AA-76E52727EB4A}" presName="thickLine" presStyleLbl="alignNode1" presStyleIdx="0" presStyleCnt="1"/>
      <dgm:spPr/>
    </dgm:pt>
    <dgm:pt modelId="{BE965F13-1C12-41DE-842C-A0C75174BE91}" type="pres">
      <dgm:prSet presAssocID="{E4A40748-24E6-4AA8-B7AA-76E52727EB4A}" presName="horz1" presStyleCnt="0"/>
      <dgm:spPr/>
    </dgm:pt>
    <dgm:pt modelId="{2FD0E667-DEFD-4D57-896A-6943302012E9}" type="pres">
      <dgm:prSet presAssocID="{E4A40748-24E6-4AA8-B7AA-76E52727EB4A}" presName="tx1" presStyleLbl="revTx" presStyleIdx="0" presStyleCnt="5"/>
      <dgm:spPr/>
      <dgm:t>
        <a:bodyPr/>
        <a:lstStyle/>
        <a:p>
          <a:endParaRPr lang="en-US"/>
        </a:p>
      </dgm:t>
    </dgm:pt>
    <dgm:pt modelId="{A6A47BB8-D4B0-421A-9CA6-2EDDF92A67CE}" type="pres">
      <dgm:prSet presAssocID="{E4A40748-24E6-4AA8-B7AA-76E52727EB4A}" presName="vert1" presStyleCnt="0"/>
      <dgm:spPr/>
    </dgm:pt>
    <dgm:pt modelId="{4E05B7BD-C263-4521-8996-1279085D23A9}" type="pres">
      <dgm:prSet presAssocID="{F9C6DC3F-06C3-40CE-ABBD-47B8B8841685}" presName="vertSpace2a" presStyleCnt="0"/>
      <dgm:spPr/>
    </dgm:pt>
    <dgm:pt modelId="{EED059CD-8D31-47F0-806E-16D135172FB4}" type="pres">
      <dgm:prSet presAssocID="{F9C6DC3F-06C3-40CE-ABBD-47B8B8841685}" presName="horz2" presStyleCnt="0"/>
      <dgm:spPr/>
    </dgm:pt>
    <dgm:pt modelId="{AF5D531D-3974-49A9-B804-80DFA76BDECD}" type="pres">
      <dgm:prSet presAssocID="{F9C6DC3F-06C3-40CE-ABBD-47B8B8841685}" presName="horzSpace2" presStyleCnt="0"/>
      <dgm:spPr/>
    </dgm:pt>
    <dgm:pt modelId="{946A55A7-5FBE-4B98-9676-341CB3FCF07F}" type="pres">
      <dgm:prSet presAssocID="{F9C6DC3F-06C3-40CE-ABBD-47B8B8841685}" presName="tx2" presStyleLbl="revTx" presStyleIdx="1" presStyleCnt="5"/>
      <dgm:spPr/>
      <dgm:t>
        <a:bodyPr/>
        <a:lstStyle/>
        <a:p>
          <a:endParaRPr lang="en-US"/>
        </a:p>
      </dgm:t>
    </dgm:pt>
    <dgm:pt modelId="{EB4B335F-9346-493D-BD36-BA94004C3D11}" type="pres">
      <dgm:prSet presAssocID="{F9C6DC3F-06C3-40CE-ABBD-47B8B8841685}" presName="vert2" presStyleCnt="0"/>
      <dgm:spPr/>
    </dgm:pt>
    <dgm:pt modelId="{D891543F-1FF6-4A2F-9C13-232BB9B1247C}" type="pres">
      <dgm:prSet presAssocID="{F9C6DC3F-06C3-40CE-ABBD-47B8B8841685}" presName="thinLine2b" presStyleLbl="callout" presStyleIdx="0" presStyleCnt="4"/>
      <dgm:spPr/>
    </dgm:pt>
    <dgm:pt modelId="{46BBDCA6-D6E4-46CA-869A-6327815E62D6}" type="pres">
      <dgm:prSet presAssocID="{F9C6DC3F-06C3-40CE-ABBD-47B8B8841685}" presName="vertSpace2b" presStyleCnt="0"/>
      <dgm:spPr/>
    </dgm:pt>
    <dgm:pt modelId="{AA1A1D54-605D-4826-A398-C6043949A09D}" type="pres">
      <dgm:prSet presAssocID="{11B4A1B8-5219-467A-85F1-7D6799EADEFE}" presName="horz2" presStyleCnt="0"/>
      <dgm:spPr/>
    </dgm:pt>
    <dgm:pt modelId="{500773EA-189C-473E-9397-0F4D8E98E1CC}" type="pres">
      <dgm:prSet presAssocID="{11B4A1B8-5219-467A-85F1-7D6799EADEFE}" presName="horzSpace2" presStyleCnt="0"/>
      <dgm:spPr/>
    </dgm:pt>
    <dgm:pt modelId="{F3BD99E2-4190-4C2B-8C12-CA4DF70339ED}" type="pres">
      <dgm:prSet presAssocID="{11B4A1B8-5219-467A-85F1-7D6799EADEFE}" presName="tx2" presStyleLbl="revTx" presStyleIdx="2" presStyleCnt="5"/>
      <dgm:spPr/>
      <dgm:t>
        <a:bodyPr/>
        <a:lstStyle/>
        <a:p>
          <a:endParaRPr lang="en-US"/>
        </a:p>
      </dgm:t>
    </dgm:pt>
    <dgm:pt modelId="{42043662-6F78-4249-9975-A00E7BCEA750}" type="pres">
      <dgm:prSet presAssocID="{11B4A1B8-5219-467A-85F1-7D6799EADEFE}" presName="vert2" presStyleCnt="0"/>
      <dgm:spPr/>
    </dgm:pt>
    <dgm:pt modelId="{0EC672B6-20E3-46D6-BCA0-D709AE416AEB}" type="pres">
      <dgm:prSet presAssocID="{11B4A1B8-5219-467A-85F1-7D6799EADEFE}" presName="thinLine2b" presStyleLbl="callout" presStyleIdx="1" presStyleCnt="4"/>
      <dgm:spPr/>
    </dgm:pt>
    <dgm:pt modelId="{6A6DBC95-9917-4FA7-92C8-9E7273AC768A}" type="pres">
      <dgm:prSet presAssocID="{11B4A1B8-5219-467A-85F1-7D6799EADEFE}" presName="vertSpace2b" presStyleCnt="0"/>
      <dgm:spPr/>
    </dgm:pt>
    <dgm:pt modelId="{6DA639CD-6E00-4254-B582-3914E5C17C24}" type="pres">
      <dgm:prSet presAssocID="{E498FD85-7895-4B54-B7B5-D0441CE1921F}" presName="horz2" presStyleCnt="0"/>
      <dgm:spPr/>
    </dgm:pt>
    <dgm:pt modelId="{20FBB5F7-067C-4C10-A74E-E90807D669C5}" type="pres">
      <dgm:prSet presAssocID="{E498FD85-7895-4B54-B7B5-D0441CE1921F}" presName="horzSpace2" presStyleCnt="0"/>
      <dgm:spPr/>
    </dgm:pt>
    <dgm:pt modelId="{63A45E6D-B3EF-48D7-9DC5-B17322333EF0}" type="pres">
      <dgm:prSet presAssocID="{E498FD85-7895-4B54-B7B5-D0441CE1921F}" presName="tx2" presStyleLbl="revTx" presStyleIdx="3" presStyleCnt="5"/>
      <dgm:spPr/>
      <dgm:t>
        <a:bodyPr/>
        <a:lstStyle/>
        <a:p>
          <a:endParaRPr lang="en-US"/>
        </a:p>
      </dgm:t>
    </dgm:pt>
    <dgm:pt modelId="{030BE5B3-863A-454A-8616-D55162151814}" type="pres">
      <dgm:prSet presAssocID="{E498FD85-7895-4B54-B7B5-D0441CE1921F}" presName="vert2" presStyleCnt="0"/>
      <dgm:spPr/>
    </dgm:pt>
    <dgm:pt modelId="{D8841F96-E9C8-4913-A4D7-CD9F7F5DB54C}" type="pres">
      <dgm:prSet presAssocID="{E498FD85-7895-4B54-B7B5-D0441CE1921F}" presName="thinLine2b" presStyleLbl="callout" presStyleIdx="2" presStyleCnt="4"/>
      <dgm:spPr/>
    </dgm:pt>
    <dgm:pt modelId="{CD280622-22DB-42DC-9444-D4F871142667}" type="pres">
      <dgm:prSet presAssocID="{E498FD85-7895-4B54-B7B5-D0441CE1921F}" presName="vertSpace2b" presStyleCnt="0"/>
      <dgm:spPr/>
    </dgm:pt>
    <dgm:pt modelId="{DC68DC93-64B2-4F4F-98EC-733BA52F30E2}" type="pres">
      <dgm:prSet presAssocID="{AA61C554-9638-4070-B441-4948646F3158}" presName="horz2" presStyleCnt="0"/>
      <dgm:spPr/>
    </dgm:pt>
    <dgm:pt modelId="{E0BAF793-35FC-4845-ABE2-3DD71630B46C}" type="pres">
      <dgm:prSet presAssocID="{AA61C554-9638-4070-B441-4948646F3158}" presName="horzSpace2" presStyleCnt="0"/>
      <dgm:spPr/>
    </dgm:pt>
    <dgm:pt modelId="{338BC808-088F-43D9-9721-5FB091F1CC17}" type="pres">
      <dgm:prSet presAssocID="{AA61C554-9638-4070-B441-4948646F3158}" presName="tx2" presStyleLbl="revTx" presStyleIdx="4" presStyleCnt="5"/>
      <dgm:spPr/>
      <dgm:t>
        <a:bodyPr/>
        <a:lstStyle/>
        <a:p>
          <a:endParaRPr lang="en-US"/>
        </a:p>
      </dgm:t>
    </dgm:pt>
    <dgm:pt modelId="{02B8F750-2BE3-4E79-8C0E-758BB16731BF}" type="pres">
      <dgm:prSet presAssocID="{AA61C554-9638-4070-B441-4948646F3158}" presName="vert2" presStyleCnt="0"/>
      <dgm:spPr/>
    </dgm:pt>
    <dgm:pt modelId="{AF41E7A0-E8A3-476B-B6DB-C8FF87799D0F}" type="pres">
      <dgm:prSet presAssocID="{AA61C554-9638-4070-B441-4948646F3158}" presName="thinLine2b" presStyleLbl="callout" presStyleIdx="3" presStyleCnt="4"/>
      <dgm:spPr/>
    </dgm:pt>
    <dgm:pt modelId="{4BCF0208-5B77-42B9-BB34-EF122FD44B29}" type="pres">
      <dgm:prSet presAssocID="{AA61C554-9638-4070-B441-4948646F3158}" presName="vertSpace2b" presStyleCnt="0"/>
      <dgm:spPr/>
    </dgm:pt>
  </dgm:ptLst>
  <dgm:cxnLst>
    <dgm:cxn modelId="{0C9A416A-FE0E-419F-B91D-9754F9D9E0CB}" type="presOf" srcId="{11B4A1B8-5219-467A-85F1-7D6799EADEFE}" destId="{F3BD99E2-4190-4C2B-8C12-CA4DF70339ED}" srcOrd="0" destOrd="0" presId="urn:microsoft.com/office/officeart/2008/layout/LinedList"/>
    <dgm:cxn modelId="{7A75791E-BCF4-4249-9479-BA51AB8BDDC9}" srcId="{E4A40748-24E6-4AA8-B7AA-76E52727EB4A}" destId="{F9C6DC3F-06C3-40CE-ABBD-47B8B8841685}" srcOrd="0" destOrd="0" parTransId="{79920074-DADC-45A7-906C-58AFB3DB4CBB}" sibTransId="{1273F3EE-A9DF-43F3-AB5C-2B683C315574}"/>
    <dgm:cxn modelId="{348BD660-EF29-4C64-84F1-E0783EB15976}" type="presOf" srcId="{E498FD85-7895-4B54-B7B5-D0441CE1921F}" destId="{63A45E6D-B3EF-48D7-9DC5-B17322333EF0}" srcOrd="0" destOrd="0" presId="urn:microsoft.com/office/officeart/2008/layout/LinedList"/>
    <dgm:cxn modelId="{90D53884-25B2-4104-BB26-648DDC43FFC7}" type="presOf" srcId="{64567A11-7559-4C38-909F-F9735A4B3F17}" destId="{663EB4DA-AA01-4675-A6E5-96BB740400BF}" srcOrd="0" destOrd="0" presId="urn:microsoft.com/office/officeart/2008/layout/LinedList"/>
    <dgm:cxn modelId="{DBFF4D95-199C-40E7-A75E-B6BCA8F65CEB}" type="presOf" srcId="{AA61C554-9638-4070-B441-4948646F3158}" destId="{338BC808-088F-43D9-9721-5FB091F1CC17}" srcOrd="0" destOrd="0" presId="urn:microsoft.com/office/officeart/2008/layout/LinedList"/>
    <dgm:cxn modelId="{72426CE2-D6A7-490C-B645-4108E3C427E0}" type="presOf" srcId="{F9C6DC3F-06C3-40CE-ABBD-47B8B8841685}" destId="{946A55A7-5FBE-4B98-9676-341CB3FCF07F}" srcOrd="0" destOrd="0" presId="urn:microsoft.com/office/officeart/2008/layout/LinedList"/>
    <dgm:cxn modelId="{17A1F4E3-24DF-4C41-BC16-3D0F8E2C7278}" srcId="{E4A40748-24E6-4AA8-B7AA-76E52727EB4A}" destId="{AA61C554-9638-4070-B441-4948646F3158}" srcOrd="3" destOrd="0" parTransId="{304BD358-91E9-4E80-BD4A-190F511E808C}" sibTransId="{7216C1E6-E7CB-4A7C-B3AD-41F9016E7ACE}"/>
    <dgm:cxn modelId="{28306DCF-3F5F-41F0-9EDA-F89F67A050FB}" srcId="{E4A40748-24E6-4AA8-B7AA-76E52727EB4A}" destId="{E498FD85-7895-4B54-B7B5-D0441CE1921F}" srcOrd="2" destOrd="0" parTransId="{0CC52570-5168-44EE-AEE5-38FA704144E4}" sibTransId="{87CF0F73-7CA2-40A7-AA80-6D06CC56F6EF}"/>
    <dgm:cxn modelId="{2C84F88A-E4AA-4C44-B025-641D826861E2}" srcId="{E4A40748-24E6-4AA8-B7AA-76E52727EB4A}" destId="{11B4A1B8-5219-467A-85F1-7D6799EADEFE}" srcOrd="1" destOrd="0" parTransId="{156972E6-839F-4BA9-83A1-ADF8A302325A}" sibTransId="{09C17016-249C-444E-92DE-CC797D39B102}"/>
    <dgm:cxn modelId="{901B85EF-7A33-4477-8D43-9AD4B60A38CC}" srcId="{64567A11-7559-4C38-909F-F9735A4B3F17}" destId="{E4A40748-24E6-4AA8-B7AA-76E52727EB4A}" srcOrd="0" destOrd="0" parTransId="{15A3C207-7F01-406C-AA59-533F10C80021}" sibTransId="{FD213422-A580-4E2A-8386-3B75FB172C1B}"/>
    <dgm:cxn modelId="{C4874C08-8478-44C2-BABA-91C3E473FD6D}" type="presOf" srcId="{E4A40748-24E6-4AA8-B7AA-76E52727EB4A}" destId="{2FD0E667-DEFD-4D57-896A-6943302012E9}" srcOrd="0" destOrd="0" presId="urn:microsoft.com/office/officeart/2008/layout/LinedList"/>
    <dgm:cxn modelId="{1C4FF6FB-FA92-449C-8135-3FAC6D355A46}" type="presParOf" srcId="{663EB4DA-AA01-4675-A6E5-96BB740400BF}" destId="{D68A18EB-C356-4951-A2C5-E535CABCC615}" srcOrd="0" destOrd="0" presId="urn:microsoft.com/office/officeart/2008/layout/LinedList"/>
    <dgm:cxn modelId="{952E7A0A-A6F2-420E-8CB7-A9A69C2D18F6}" type="presParOf" srcId="{663EB4DA-AA01-4675-A6E5-96BB740400BF}" destId="{BE965F13-1C12-41DE-842C-A0C75174BE91}" srcOrd="1" destOrd="0" presId="urn:microsoft.com/office/officeart/2008/layout/LinedList"/>
    <dgm:cxn modelId="{F391949A-4DD8-4197-89F7-9F80720BA93F}" type="presParOf" srcId="{BE965F13-1C12-41DE-842C-A0C75174BE91}" destId="{2FD0E667-DEFD-4D57-896A-6943302012E9}" srcOrd="0" destOrd="0" presId="urn:microsoft.com/office/officeart/2008/layout/LinedList"/>
    <dgm:cxn modelId="{AB8FE8F2-C409-4FBE-8F02-8E8D7BC9A50F}" type="presParOf" srcId="{BE965F13-1C12-41DE-842C-A0C75174BE91}" destId="{A6A47BB8-D4B0-421A-9CA6-2EDDF92A67CE}" srcOrd="1" destOrd="0" presId="urn:microsoft.com/office/officeart/2008/layout/LinedList"/>
    <dgm:cxn modelId="{7087EE44-7E5B-423D-9053-A3A85488D37E}" type="presParOf" srcId="{A6A47BB8-D4B0-421A-9CA6-2EDDF92A67CE}" destId="{4E05B7BD-C263-4521-8996-1279085D23A9}" srcOrd="0" destOrd="0" presId="urn:microsoft.com/office/officeart/2008/layout/LinedList"/>
    <dgm:cxn modelId="{ABF765C7-FB88-4070-81D7-EA14E19B109F}" type="presParOf" srcId="{A6A47BB8-D4B0-421A-9CA6-2EDDF92A67CE}" destId="{EED059CD-8D31-47F0-806E-16D135172FB4}" srcOrd="1" destOrd="0" presId="urn:microsoft.com/office/officeart/2008/layout/LinedList"/>
    <dgm:cxn modelId="{F103EDDB-448D-4DED-9986-FDD0616761FC}" type="presParOf" srcId="{EED059CD-8D31-47F0-806E-16D135172FB4}" destId="{AF5D531D-3974-49A9-B804-80DFA76BDECD}" srcOrd="0" destOrd="0" presId="urn:microsoft.com/office/officeart/2008/layout/LinedList"/>
    <dgm:cxn modelId="{C5188E92-6004-4E6E-BFFE-B1C7646FC575}" type="presParOf" srcId="{EED059CD-8D31-47F0-806E-16D135172FB4}" destId="{946A55A7-5FBE-4B98-9676-341CB3FCF07F}" srcOrd="1" destOrd="0" presId="urn:microsoft.com/office/officeart/2008/layout/LinedList"/>
    <dgm:cxn modelId="{9578ABC1-3582-4D7B-9A83-9DF171AE4DE1}" type="presParOf" srcId="{EED059CD-8D31-47F0-806E-16D135172FB4}" destId="{EB4B335F-9346-493D-BD36-BA94004C3D11}" srcOrd="2" destOrd="0" presId="urn:microsoft.com/office/officeart/2008/layout/LinedList"/>
    <dgm:cxn modelId="{BE9A4DF2-24E8-40D4-A1C2-9ECABC15D1FF}" type="presParOf" srcId="{A6A47BB8-D4B0-421A-9CA6-2EDDF92A67CE}" destId="{D891543F-1FF6-4A2F-9C13-232BB9B1247C}" srcOrd="2" destOrd="0" presId="urn:microsoft.com/office/officeart/2008/layout/LinedList"/>
    <dgm:cxn modelId="{9E9E0F14-36DF-40B2-896E-A4E1A48C5F87}" type="presParOf" srcId="{A6A47BB8-D4B0-421A-9CA6-2EDDF92A67CE}" destId="{46BBDCA6-D6E4-46CA-869A-6327815E62D6}" srcOrd="3" destOrd="0" presId="urn:microsoft.com/office/officeart/2008/layout/LinedList"/>
    <dgm:cxn modelId="{AA96D457-24E1-4122-8C45-36F2E65847A0}" type="presParOf" srcId="{A6A47BB8-D4B0-421A-9CA6-2EDDF92A67CE}" destId="{AA1A1D54-605D-4826-A398-C6043949A09D}" srcOrd="4" destOrd="0" presId="urn:microsoft.com/office/officeart/2008/layout/LinedList"/>
    <dgm:cxn modelId="{CB4D9ED1-71E9-4CA3-BC3C-64AD664FAF5A}" type="presParOf" srcId="{AA1A1D54-605D-4826-A398-C6043949A09D}" destId="{500773EA-189C-473E-9397-0F4D8E98E1CC}" srcOrd="0" destOrd="0" presId="urn:microsoft.com/office/officeart/2008/layout/LinedList"/>
    <dgm:cxn modelId="{488DAAE9-6435-4ED2-836C-644693CB16D7}" type="presParOf" srcId="{AA1A1D54-605D-4826-A398-C6043949A09D}" destId="{F3BD99E2-4190-4C2B-8C12-CA4DF70339ED}" srcOrd="1" destOrd="0" presId="urn:microsoft.com/office/officeart/2008/layout/LinedList"/>
    <dgm:cxn modelId="{C98A042E-2CC3-41F5-87FF-60D3638A0FC8}" type="presParOf" srcId="{AA1A1D54-605D-4826-A398-C6043949A09D}" destId="{42043662-6F78-4249-9975-A00E7BCEA750}" srcOrd="2" destOrd="0" presId="urn:microsoft.com/office/officeart/2008/layout/LinedList"/>
    <dgm:cxn modelId="{BF5203E3-3A0B-44D1-B13F-0439752F044C}" type="presParOf" srcId="{A6A47BB8-D4B0-421A-9CA6-2EDDF92A67CE}" destId="{0EC672B6-20E3-46D6-BCA0-D709AE416AEB}" srcOrd="5" destOrd="0" presId="urn:microsoft.com/office/officeart/2008/layout/LinedList"/>
    <dgm:cxn modelId="{F3AD455A-FC12-4B72-BA2D-7BFEAC5D84A2}" type="presParOf" srcId="{A6A47BB8-D4B0-421A-9CA6-2EDDF92A67CE}" destId="{6A6DBC95-9917-4FA7-92C8-9E7273AC768A}" srcOrd="6" destOrd="0" presId="urn:microsoft.com/office/officeart/2008/layout/LinedList"/>
    <dgm:cxn modelId="{FB71EE16-DDA8-4EC8-8C43-0CF14C0EE0D1}" type="presParOf" srcId="{A6A47BB8-D4B0-421A-9CA6-2EDDF92A67CE}" destId="{6DA639CD-6E00-4254-B582-3914E5C17C24}" srcOrd="7" destOrd="0" presId="urn:microsoft.com/office/officeart/2008/layout/LinedList"/>
    <dgm:cxn modelId="{65DA6F3E-2E97-485C-9013-4E61D5F801D3}" type="presParOf" srcId="{6DA639CD-6E00-4254-B582-3914E5C17C24}" destId="{20FBB5F7-067C-4C10-A74E-E90807D669C5}" srcOrd="0" destOrd="0" presId="urn:microsoft.com/office/officeart/2008/layout/LinedList"/>
    <dgm:cxn modelId="{ADE4E60A-3215-4749-A94A-FE149557D4A5}" type="presParOf" srcId="{6DA639CD-6E00-4254-B582-3914E5C17C24}" destId="{63A45E6D-B3EF-48D7-9DC5-B17322333EF0}" srcOrd="1" destOrd="0" presId="urn:microsoft.com/office/officeart/2008/layout/LinedList"/>
    <dgm:cxn modelId="{20E9632D-7F85-4549-A12B-8FF24D3D6901}" type="presParOf" srcId="{6DA639CD-6E00-4254-B582-3914E5C17C24}" destId="{030BE5B3-863A-454A-8616-D55162151814}" srcOrd="2" destOrd="0" presId="urn:microsoft.com/office/officeart/2008/layout/LinedList"/>
    <dgm:cxn modelId="{5E6DD7BC-5D64-474B-8E02-3240468127ED}" type="presParOf" srcId="{A6A47BB8-D4B0-421A-9CA6-2EDDF92A67CE}" destId="{D8841F96-E9C8-4913-A4D7-CD9F7F5DB54C}" srcOrd="8" destOrd="0" presId="urn:microsoft.com/office/officeart/2008/layout/LinedList"/>
    <dgm:cxn modelId="{4FA1B017-7864-4EC7-9AE7-BC1DE071EE66}" type="presParOf" srcId="{A6A47BB8-D4B0-421A-9CA6-2EDDF92A67CE}" destId="{CD280622-22DB-42DC-9444-D4F871142667}" srcOrd="9" destOrd="0" presId="urn:microsoft.com/office/officeart/2008/layout/LinedList"/>
    <dgm:cxn modelId="{BBC34254-EA4A-4649-92A2-8F25A6FF57A6}" type="presParOf" srcId="{A6A47BB8-D4B0-421A-9CA6-2EDDF92A67CE}" destId="{DC68DC93-64B2-4F4F-98EC-733BA52F30E2}" srcOrd="10" destOrd="0" presId="urn:microsoft.com/office/officeart/2008/layout/LinedList"/>
    <dgm:cxn modelId="{8B21C68D-944D-46B8-95F0-52CA88A4E9AB}" type="presParOf" srcId="{DC68DC93-64B2-4F4F-98EC-733BA52F30E2}" destId="{E0BAF793-35FC-4845-ABE2-3DD71630B46C}" srcOrd="0" destOrd="0" presId="urn:microsoft.com/office/officeart/2008/layout/LinedList"/>
    <dgm:cxn modelId="{E36FDCC4-8394-4CE4-8AFB-7679155C04E4}" type="presParOf" srcId="{DC68DC93-64B2-4F4F-98EC-733BA52F30E2}" destId="{338BC808-088F-43D9-9721-5FB091F1CC17}" srcOrd="1" destOrd="0" presId="urn:microsoft.com/office/officeart/2008/layout/LinedList"/>
    <dgm:cxn modelId="{159BC188-52D4-4776-9C8C-839455C35761}" type="presParOf" srcId="{DC68DC93-64B2-4F4F-98EC-733BA52F30E2}" destId="{02B8F750-2BE3-4E79-8C0E-758BB16731BF}" srcOrd="2" destOrd="0" presId="urn:microsoft.com/office/officeart/2008/layout/LinedList"/>
    <dgm:cxn modelId="{8389E877-6FB5-47F4-A410-53B491A8EA0C}" type="presParOf" srcId="{A6A47BB8-D4B0-421A-9CA6-2EDDF92A67CE}" destId="{AF41E7A0-E8A3-476B-B6DB-C8FF87799D0F}" srcOrd="11" destOrd="0" presId="urn:microsoft.com/office/officeart/2008/layout/LinedList"/>
    <dgm:cxn modelId="{BC889AB0-1DD2-4DE6-9D42-C094A82095EC}" type="presParOf" srcId="{A6A47BB8-D4B0-421A-9CA6-2EDDF92A67CE}" destId="{4BCF0208-5B77-42B9-BB34-EF122FD44B29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05E47C-DCF1-47ED-81C0-87250A442C5B}" type="doc">
      <dgm:prSet loTypeId="urn:microsoft.com/office/officeart/2005/8/layout/equation1" loCatId="process" qsTypeId="urn:microsoft.com/office/officeart/2005/8/quickstyle/simple4" qsCatId="simple" csTypeId="urn:microsoft.com/office/officeart/2005/8/colors/accent3_2" csCatId="accent3" phldr="1"/>
      <dgm:spPr/>
    </dgm:pt>
    <dgm:pt modelId="{AB77C8F8-5B7B-4A9E-A7B2-BC99087A07C4}">
      <dgm:prSet phldrT="[Text]"/>
      <dgm:spPr/>
      <dgm:t>
        <a:bodyPr/>
        <a:lstStyle/>
        <a:p>
          <a:r>
            <a:rPr lang="en-US" b="1" i="0" dirty="0" smtClean="0"/>
            <a:t>Poisonous household</a:t>
          </a:r>
          <a:br>
            <a:rPr lang="en-US" b="1" i="0" dirty="0" smtClean="0"/>
          </a:br>
          <a:r>
            <a:rPr lang="en-US" b="1" i="0" dirty="0" smtClean="0"/>
            <a:t>products may include</a:t>
          </a:r>
          <a:endParaRPr lang="en-US" b="1" i="0" dirty="0"/>
        </a:p>
      </dgm:t>
    </dgm:pt>
    <dgm:pt modelId="{B232A0C2-B736-4A43-9608-78299F9DF06F}" type="parTrans" cxnId="{0B044F70-36B8-4F6C-9E78-F97BC12D985C}">
      <dgm:prSet/>
      <dgm:spPr/>
      <dgm:t>
        <a:bodyPr/>
        <a:lstStyle/>
        <a:p>
          <a:endParaRPr lang="en-US"/>
        </a:p>
      </dgm:t>
    </dgm:pt>
    <dgm:pt modelId="{AA78161B-62B4-4F2C-B2D9-C021D0F7FA9E}" type="sibTrans" cxnId="{0B044F70-36B8-4F6C-9E78-F97BC12D985C}">
      <dgm:prSet/>
      <dgm:spPr/>
      <dgm:t>
        <a:bodyPr/>
        <a:lstStyle/>
        <a:p>
          <a:endParaRPr lang="en-US"/>
        </a:p>
      </dgm:t>
    </dgm:pt>
    <dgm:pt modelId="{81B49795-3B5F-45E6-B700-46530C728F05}">
      <dgm:prSet phldrT="[Text]"/>
      <dgm:spPr/>
      <dgm:t>
        <a:bodyPr/>
        <a:lstStyle/>
        <a:p>
          <a:r>
            <a:rPr lang="en-US" b="1" i="0" dirty="0" smtClean="0"/>
            <a:t>carbon monoxide</a:t>
          </a:r>
          <a:endParaRPr lang="en-US" b="1" i="0" dirty="0"/>
        </a:p>
      </dgm:t>
    </dgm:pt>
    <dgm:pt modelId="{D996ACBD-D118-445F-AF68-F3E20DA52652}" type="parTrans" cxnId="{B71AF993-8B93-48FB-B55D-8550821B8DDE}">
      <dgm:prSet/>
      <dgm:spPr/>
      <dgm:t>
        <a:bodyPr/>
        <a:lstStyle/>
        <a:p>
          <a:endParaRPr lang="en-US"/>
        </a:p>
      </dgm:t>
    </dgm:pt>
    <dgm:pt modelId="{9FF3648E-72ED-4718-A36D-3B36D80335D5}" type="sibTrans" cxnId="{B71AF993-8B93-48FB-B55D-8550821B8DDE}">
      <dgm:prSet/>
      <dgm:spPr/>
      <dgm:t>
        <a:bodyPr/>
        <a:lstStyle/>
        <a:p>
          <a:endParaRPr lang="en-US"/>
        </a:p>
      </dgm:t>
    </dgm:pt>
    <dgm:pt modelId="{8811F5C0-B8CF-407D-84FF-78F80B352288}">
      <dgm:prSet phldrT="[Text]"/>
      <dgm:spPr/>
      <dgm:t>
        <a:bodyPr/>
        <a:lstStyle/>
        <a:p>
          <a:r>
            <a:rPr lang="en-US" b="1" i="0" dirty="0" smtClean="0"/>
            <a:t>fertilizers and pesticides</a:t>
          </a:r>
          <a:endParaRPr lang="en-US" b="1" i="0" dirty="0"/>
        </a:p>
      </dgm:t>
    </dgm:pt>
    <dgm:pt modelId="{52003828-DE05-4166-9E30-77845C10B1C4}" type="parTrans" cxnId="{FC8DE71F-181D-4861-ADA0-BC0FC4903905}">
      <dgm:prSet/>
      <dgm:spPr/>
      <dgm:t>
        <a:bodyPr/>
        <a:lstStyle/>
        <a:p>
          <a:endParaRPr lang="en-US"/>
        </a:p>
      </dgm:t>
    </dgm:pt>
    <dgm:pt modelId="{B1B95BF0-03F6-4214-8599-2572DA138F85}" type="sibTrans" cxnId="{FC8DE71F-181D-4861-ADA0-BC0FC4903905}">
      <dgm:prSet/>
      <dgm:spPr/>
      <dgm:t>
        <a:bodyPr/>
        <a:lstStyle/>
        <a:p>
          <a:endParaRPr lang="en-US"/>
        </a:p>
      </dgm:t>
    </dgm:pt>
    <dgm:pt modelId="{80AFFFEC-6078-41A8-A81A-2453DA5A3B98}">
      <dgm:prSet phldrT="[Text]"/>
      <dgm:spPr/>
      <dgm:t>
        <a:bodyPr/>
        <a:lstStyle/>
        <a:p>
          <a:r>
            <a:rPr lang="en-US" b="1" i="0" dirty="0" smtClean="0"/>
            <a:t>cleaning supplies</a:t>
          </a:r>
          <a:endParaRPr lang="en-US" b="1" i="0" dirty="0"/>
        </a:p>
      </dgm:t>
    </dgm:pt>
    <dgm:pt modelId="{6F390D86-CC8B-47B1-A9C4-F9DC8929F59A}" type="parTrans" cxnId="{1025F2AA-534D-4A5E-B1EE-449FA758BD67}">
      <dgm:prSet/>
      <dgm:spPr/>
      <dgm:t>
        <a:bodyPr/>
        <a:lstStyle/>
        <a:p>
          <a:endParaRPr lang="en-US"/>
        </a:p>
      </dgm:t>
    </dgm:pt>
    <dgm:pt modelId="{550622EC-4CB0-4D44-9AA7-D6295AF6959B}" type="sibTrans" cxnId="{1025F2AA-534D-4A5E-B1EE-449FA758BD67}">
      <dgm:prSet/>
      <dgm:spPr/>
      <dgm:t>
        <a:bodyPr/>
        <a:lstStyle/>
        <a:p>
          <a:endParaRPr lang="en-US"/>
        </a:p>
      </dgm:t>
    </dgm:pt>
    <dgm:pt modelId="{4D19B4CC-7528-4963-8FC7-E56D4E28074C}">
      <dgm:prSet phldrT="[Text]"/>
      <dgm:spPr/>
      <dgm:t>
        <a:bodyPr/>
        <a:lstStyle/>
        <a:p>
          <a:r>
            <a:rPr lang="en-US" b="1" i="0" dirty="0" smtClean="0"/>
            <a:t>gasoline or antifreeze</a:t>
          </a:r>
          <a:endParaRPr lang="en-US" b="1" i="0" dirty="0"/>
        </a:p>
      </dgm:t>
    </dgm:pt>
    <dgm:pt modelId="{F2BAECE7-13B2-4AF3-98C6-A1CC07E75BC7}" type="parTrans" cxnId="{94B8C729-C257-4660-A70F-2D33F1194AD8}">
      <dgm:prSet/>
      <dgm:spPr/>
      <dgm:t>
        <a:bodyPr/>
        <a:lstStyle/>
        <a:p>
          <a:endParaRPr lang="en-US"/>
        </a:p>
      </dgm:t>
    </dgm:pt>
    <dgm:pt modelId="{12CBBB8F-2859-4E96-A017-5C475A3F0717}" type="sibTrans" cxnId="{94B8C729-C257-4660-A70F-2D33F1194AD8}">
      <dgm:prSet/>
      <dgm:spPr/>
      <dgm:t>
        <a:bodyPr/>
        <a:lstStyle/>
        <a:p>
          <a:endParaRPr lang="en-US"/>
        </a:p>
      </dgm:t>
    </dgm:pt>
    <dgm:pt modelId="{D642918F-6211-41CD-AEF9-4FFADE673E0B}">
      <dgm:prSet phldrT="[Text]"/>
      <dgm:spPr/>
      <dgm:t>
        <a:bodyPr/>
        <a:lstStyle/>
        <a:p>
          <a:r>
            <a:rPr lang="en-US" b="1" i="0" dirty="0" smtClean="0"/>
            <a:t>medication</a:t>
          </a:r>
          <a:endParaRPr lang="en-US" b="1" i="0" dirty="0"/>
        </a:p>
      </dgm:t>
    </dgm:pt>
    <dgm:pt modelId="{89E1586F-F5EA-4B70-900B-1444554C2C57}" type="parTrans" cxnId="{5E90E3AB-9EE8-44C5-8A65-4F8C4CBFBA14}">
      <dgm:prSet/>
      <dgm:spPr/>
      <dgm:t>
        <a:bodyPr/>
        <a:lstStyle/>
        <a:p>
          <a:endParaRPr lang="en-US"/>
        </a:p>
      </dgm:t>
    </dgm:pt>
    <dgm:pt modelId="{0187A2A7-C86A-4A7B-958B-CAB689CAA8AC}" type="sibTrans" cxnId="{5E90E3AB-9EE8-44C5-8A65-4F8C4CBFBA14}">
      <dgm:prSet/>
      <dgm:spPr/>
      <dgm:t>
        <a:bodyPr/>
        <a:lstStyle/>
        <a:p>
          <a:endParaRPr lang="en-US"/>
        </a:p>
      </dgm:t>
    </dgm:pt>
    <dgm:pt modelId="{E4EC95CF-2134-4297-90C4-A1BCC2DD539C}" type="pres">
      <dgm:prSet presAssocID="{B005E47C-DCF1-47ED-81C0-87250A442C5B}" presName="linearFlow" presStyleCnt="0">
        <dgm:presLayoutVars>
          <dgm:dir/>
          <dgm:resizeHandles val="exact"/>
        </dgm:presLayoutVars>
      </dgm:prSet>
      <dgm:spPr/>
    </dgm:pt>
    <dgm:pt modelId="{C1800286-73E9-4E38-9081-1FB88B083AA7}" type="pres">
      <dgm:prSet presAssocID="{AB77C8F8-5B7B-4A9E-A7B2-BC99087A07C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9949FE-E1C6-4386-A89F-CC29930E9AC9}" type="presOf" srcId="{81B49795-3B5F-45E6-B700-46530C728F05}" destId="{C1800286-73E9-4E38-9081-1FB88B083AA7}" srcOrd="0" destOrd="2" presId="urn:microsoft.com/office/officeart/2005/8/layout/equation1"/>
    <dgm:cxn modelId="{1025F2AA-534D-4A5E-B1EE-449FA758BD67}" srcId="{AB77C8F8-5B7B-4A9E-A7B2-BC99087A07C4}" destId="{80AFFFEC-6078-41A8-A81A-2453DA5A3B98}" srcOrd="2" destOrd="0" parTransId="{6F390D86-CC8B-47B1-A9C4-F9DC8929F59A}" sibTransId="{550622EC-4CB0-4D44-9AA7-D6295AF6959B}"/>
    <dgm:cxn modelId="{C0E5630A-ADAC-44DA-96ED-AAF8FEB0E997}" type="presOf" srcId="{B005E47C-DCF1-47ED-81C0-87250A442C5B}" destId="{E4EC95CF-2134-4297-90C4-A1BCC2DD539C}" srcOrd="0" destOrd="0" presId="urn:microsoft.com/office/officeart/2005/8/layout/equation1"/>
    <dgm:cxn modelId="{0468CDB4-296C-4FC7-97A8-200CC9E2F673}" type="presOf" srcId="{D642918F-6211-41CD-AEF9-4FFADE673E0B}" destId="{C1800286-73E9-4E38-9081-1FB88B083AA7}" srcOrd="0" destOrd="1" presId="urn:microsoft.com/office/officeart/2005/8/layout/equation1"/>
    <dgm:cxn modelId="{0B044F70-36B8-4F6C-9E78-F97BC12D985C}" srcId="{B005E47C-DCF1-47ED-81C0-87250A442C5B}" destId="{AB77C8F8-5B7B-4A9E-A7B2-BC99087A07C4}" srcOrd="0" destOrd="0" parTransId="{B232A0C2-B736-4A43-9608-78299F9DF06F}" sibTransId="{AA78161B-62B4-4F2C-B2D9-C021D0F7FA9E}"/>
    <dgm:cxn modelId="{4633577A-976D-4DB5-9326-B09C5437B428}" type="presOf" srcId="{4D19B4CC-7528-4963-8FC7-E56D4E28074C}" destId="{C1800286-73E9-4E38-9081-1FB88B083AA7}" srcOrd="0" destOrd="5" presId="urn:microsoft.com/office/officeart/2005/8/layout/equation1"/>
    <dgm:cxn modelId="{FC8DE71F-181D-4861-ADA0-BC0FC4903905}" srcId="{AB77C8F8-5B7B-4A9E-A7B2-BC99087A07C4}" destId="{8811F5C0-B8CF-407D-84FF-78F80B352288}" srcOrd="3" destOrd="0" parTransId="{52003828-DE05-4166-9E30-77845C10B1C4}" sibTransId="{B1B95BF0-03F6-4214-8599-2572DA138F85}"/>
    <dgm:cxn modelId="{DAB8610B-2D9F-4EDA-87A9-63A7B23A89A0}" type="presOf" srcId="{AB77C8F8-5B7B-4A9E-A7B2-BC99087A07C4}" destId="{C1800286-73E9-4E38-9081-1FB88B083AA7}" srcOrd="0" destOrd="0" presId="urn:microsoft.com/office/officeart/2005/8/layout/equation1"/>
    <dgm:cxn modelId="{5E90E3AB-9EE8-44C5-8A65-4F8C4CBFBA14}" srcId="{AB77C8F8-5B7B-4A9E-A7B2-BC99087A07C4}" destId="{D642918F-6211-41CD-AEF9-4FFADE673E0B}" srcOrd="0" destOrd="0" parTransId="{89E1586F-F5EA-4B70-900B-1444554C2C57}" sibTransId="{0187A2A7-C86A-4A7B-958B-CAB689CAA8AC}"/>
    <dgm:cxn modelId="{B71AF993-8B93-48FB-B55D-8550821B8DDE}" srcId="{AB77C8F8-5B7B-4A9E-A7B2-BC99087A07C4}" destId="{81B49795-3B5F-45E6-B700-46530C728F05}" srcOrd="1" destOrd="0" parTransId="{D996ACBD-D118-445F-AF68-F3E20DA52652}" sibTransId="{9FF3648E-72ED-4718-A36D-3B36D80335D5}"/>
    <dgm:cxn modelId="{94B8C729-C257-4660-A70F-2D33F1194AD8}" srcId="{AB77C8F8-5B7B-4A9E-A7B2-BC99087A07C4}" destId="{4D19B4CC-7528-4963-8FC7-E56D4E28074C}" srcOrd="4" destOrd="0" parTransId="{F2BAECE7-13B2-4AF3-98C6-A1CC07E75BC7}" sibTransId="{12CBBB8F-2859-4E96-A017-5C475A3F0717}"/>
    <dgm:cxn modelId="{98112807-0566-4085-8C9A-46B2D48851D3}" type="presOf" srcId="{8811F5C0-B8CF-407D-84FF-78F80B352288}" destId="{C1800286-73E9-4E38-9081-1FB88B083AA7}" srcOrd="0" destOrd="4" presId="urn:microsoft.com/office/officeart/2005/8/layout/equation1"/>
    <dgm:cxn modelId="{984149A3-FF85-40FB-A9EC-33CD47726F78}" type="presOf" srcId="{80AFFFEC-6078-41A8-A81A-2453DA5A3B98}" destId="{C1800286-73E9-4E38-9081-1FB88B083AA7}" srcOrd="0" destOrd="3" presId="urn:microsoft.com/office/officeart/2005/8/layout/equation1"/>
    <dgm:cxn modelId="{D6582456-B88C-42EE-9900-81B382644F40}" type="presParOf" srcId="{E4EC95CF-2134-4297-90C4-A1BCC2DD539C}" destId="{C1800286-73E9-4E38-9081-1FB88B083AA7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20E3E0-0C56-4F30-86DE-F3C3DFFACF2F}" type="doc">
      <dgm:prSet loTypeId="urn:microsoft.com/office/officeart/2005/8/layout/lProcess2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DDC502C8-DC39-4856-87CF-57298B02B5ED}">
      <dgm:prSet phldrT="[Text]"/>
      <dgm:spPr/>
      <dgm:t>
        <a:bodyPr/>
        <a:lstStyle/>
        <a:p>
          <a:r>
            <a:rPr lang="en-US" dirty="0" smtClean="0"/>
            <a:t>Leave</a:t>
          </a:r>
          <a:endParaRPr lang="en-US" dirty="0"/>
        </a:p>
      </dgm:t>
    </dgm:pt>
    <dgm:pt modelId="{E5477F99-DBE7-4404-83EE-30511CFFF5FA}" type="parTrans" cxnId="{AA1E585B-3F5C-45D5-AE8A-736410676668}">
      <dgm:prSet/>
      <dgm:spPr/>
      <dgm:t>
        <a:bodyPr/>
        <a:lstStyle/>
        <a:p>
          <a:endParaRPr lang="en-US"/>
        </a:p>
      </dgm:t>
    </dgm:pt>
    <dgm:pt modelId="{286BB945-58BF-4B9F-9334-B68AEF9E9D93}" type="sibTrans" cxnId="{AA1E585B-3F5C-45D5-AE8A-736410676668}">
      <dgm:prSet/>
      <dgm:spPr/>
      <dgm:t>
        <a:bodyPr/>
        <a:lstStyle/>
        <a:p>
          <a:endParaRPr lang="en-US"/>
        </a:p>
      </dgm:t>
    </dgm:pt>
    <dgm:pt modelId="{865398C1-3E6F-432F-A5CF-5D75DDFF13CE}">
      <dgm:prSet phldrT="[Text]"/>
      <dgm:spPr/>
      <dgm:t>
        <a:bodyPr/>
        <a:lstStyle/>
        <a:p>
          <a:r>
            <a:rPr lang="en-US" dirty="0" smtClean="0"/>
            <a:t>the area without touching the gun</a:t>
          </a:r>
          <a:endParaRPr lang="en-US" dirty="0"/>
        </a:p>
      </dgm:t>
    </dgm:pt>
    <dgm:pt modelId="{06C8B5E0-688F-4905-A8D5-1CC9F4DD8C9E}" type="parTrans" cxnId="{85F379F5-9550-4028-AE4A-00544AD75E3E}">
      <dgm:prSet/>
      <dgm:spPr/>
      <dgm:t>
        <a:bodyPr/>
        <a:lstStyle/>
        <a:p>
          <a:endParaRPr lang="en-US"/>
        </a:p>
      </dgm:t>
    </dgm:pt>
    <dgm:pt modelId="{04072D8F-997F-427A-A371-7BCA4A0B8FC9}" type="sibTrans" cxnId="{85F379F5-9550-4028-AE4A-00544AD75E3E}">
      <dgm:prSet/>
      <dgm:spPr/>
      <dgm:t>
        <a:bodyPr/>
        <a:lstStyle/>
        <a:p>
          <a:endParaRPr lang="en-US"/>
        </a:p>
      </dgm:t>
    </dgm:pt>
    <dgm:pt modelId="{0DCCA8A4-CA81-4F78-8D9A-647BA4DE4C41}">
      <dgm:prSet phldrT="[Text]"/>
      <dgm:spPr/>
      <dgm:t>
        <a:bodyPr/>
        <a:lstStyle/>
        <a:p>
          <a:r>
            <a:rPr lang="en-US" dirty="0" smtClean="0"/>
            <a:t>Tell</a:t>
          </a:r>
          <a:endParaRPr lang="en-US" dirty="0"/>
        </a:p>
      </dgm:t>
    </dgm:pt>
    <dgm:pt modelId="{78576F6B-6D7E-44A1-971A-F2C34DD8C18E}" type="parTrans" cxnId="{CDBCCA05-F7F3-4917-A789-BFBEAB34A5DC}">
      <dgm:prSet/>
      <dgm:spPr/>
      <dgm:t>
        <a:bodyPr/>
        <a:lstStyle/>
        <a:p>
          <a:endParaRPr lang="en-US"/>
        </a:p>
      </dgm:t>
    </dgm:pt>
    <dgm:pt modelId="{01680107-6BC6-4FDE-B41B-DA2DC305F895}" type="sibTrans" cxnId="{CDBCCA05-F7F3-4917-A789-BFBEAB34A5DC}">
      <dgm:prSet/>
      <dgm:spPr/>
      <dgm:t>
        <a:bodyPr/>
        <a:lstStyle/>
        <a:p>
          <a:endParaRPr lang="en-US"/>
        </a:p>
      </dgm:t>
    </dgm:pt>
    <dgm:pt modelId="{DB3F27C2-7BD7-4818-A0AA-644B8BAD771E}">
      <dgm:prSet phldrT="[Text]"/>
      <dgm:spPr/>
      <dgm:t>
        <a:bodyPr/>
        <a:lstStyle/>
        <a:p>
          <a:r>
            <a:rPr lang="en-US" dirty="0" smtClean="0"/>
            <a:t>a trusted adult about the gun</a:t>
          </a:r>
          <a:endParaRPr lang="en-US" dirty="0"/>
        </a:p>
      </dgm:t>
    </dgm:pt>
    <dgm:pt modelId="{D47E7C2E-8D43-491D-B5F0-A5717339EE80}" type="parTrans" cxnId="{A3C7133B-8BB4-4280-8242-0C635FEBB8E6}">
      <dgm:prSet/>
      <dgm:spPr/>
      <dgm:t>
        <a:bodyPr/>
        <a:lstStyle/>
        <a:p>
          <a:endParaRPr lang="en-US"/>
        </a:p>
      </dgm:t>
    </dgm:pt>
    <dgm:pt modelId="{FBC0FF39-02BA-43F9-A49D-F7A0977F1A0E}" type="sibTrans" cxnId="{A3C7133B-8BB4-4280-8242-0C635FEBB8E6}">
      <dgm:prSet/>
      <dgm:spPr/>
      <dgm:t>
        <a:bodyPr/>
        <a:lstStyle/>
        <a:p>
          <a:endParaRPr lang="en-US"/>
        </a:p>
      </dgm:t>
    </dgm:pt>
    <dgm:pt modelId="{817E081F-D332-439F-B4E4-7FCEC7937E4F}">
      <dgm:prSet phldrT="[Text]"/>
      <dgm:spPr/>
      <dgm:t>
        <a:bodyPr/>
        <a:lstStyle/>
        <a:p>
          <a:r>
            <a:rPr lang="en-US" dirty="0" smtClean="0"/>
            <a:t>Report</a:t>
          </a:r>
          <a:endParaRPr lang="en-US" dirty="0"/>
        </a:p>
      </dgm:t>
    </dgm:pt>
    <dgm:pt modelId="{81A315AF-0780-439D-890A-4F9087248120}" type="parTrans" cxnId="{7F962F1B-4E93-4A7A-A48D-A73D366131AF}">
      <dgm:prSet/>
      <dgm:spPr/>
      <dgm:t>
        <a:bodyPr/>
        <a:lstStyle/>
        <a:p>
          <a:endParaRPr lang="en-US"/>
        </a:p>
      </dgm:t>
    </dgm:pt>
    <dgm:pt modelId="{6A68E5A7-E77F-432C-AA73-97016B8EADF2}" type="sibTrans" cxnId="{7F962F1B-4E93-4A7A-A48D-A73D366131AF}">
      <dgm:prSet/>
      <dgm:spPr/>
      <dgm:t>
        <a:bodyPr/>
        <a:lstStyle/>
        <a:p>
          <a:endParaRPr lang="en-US"/>
        </a:p>
      </dgm:t>
    </dgm:pt>
    <dgm:pt modelId="{060E5E05-1CD4-4730-8F12-11E0D52E0AF9}">
      <dgm:prSet phldrT="[Text]"/>
      <dgm:spPr/>
      <dgm:t>
        <a:bodyPr/>
        <a:lstStyle/>
        <a:p>
          <a:r>
            <a:rPr lang="en-US" dirty="0" smtClean="0"/>
            <a:t>anyone who was using or playing with the gun</a:t>
          </a:r>
          <a:endParaRPr lang="en-US" dirty="0"/>
        </a:p>
      </dgm:t>
    </dgm:pt>
    <dgm:pt modelId="{D091D3EB-9686-4009-97BE-84539041C049}" type="parTrans" cxnId="{8636C333-78EB-40EF-B8D5-D2A8F951DED2}">
      <dgm:prSet/>
      <dgm:spPr/>
      <dgm:t>
        <a:bodyPr/>
        <a:lstStyle/>
        <a:p>
          <a:endParaRPr lang="en-US"/>
        </a:p>
      </dgm:t>
    </dgm:pt>
    <dgm:pt modelId="{E10C585F-B0CF-4ADD-9DD7-F393748720F7}" type="sibTrans" cxnId="{8636C333-78EB-40EF-B8D5-D2A8F951DED2}">
      <dgm:prSet/>
      <dgm:spPr/>
      <dgm:t>
        <a:bodyPr/>
        <a:lstStyle/>
        <a:p>
          <a:endParaRPr lang="en-US"/>
        </a:p>
      </dgm:t>
    </dgm:pt>
    <dgm:pt modelId="{12E5E515-5917-4FE9-BC63-BCF0BFDA959C}" type="pres">
      <dgm:prSet presAssocID="{9B20E3E0-0C56-4F30-86DE-F3C3DFFACF2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ACE8CF-C0DE-47FB-BF63-E6E55646DE9F}" type="pres">
      <dgm:prSet presAssocID="{DDC502C8-DC39-4856-87CF-57298B02B5ED}" presName="compNode" presStyleCnt="0"/>
      <dgm:spPr/>
    </dgm:pt>
    <dgm:pt modelId="{A3327138-C42F-4DAB-B2C6-B70C1CB21A36}" type="pres">
      <dgm:prSet presAssocID="{DDC502C8-DC39-4856-87CF-57298B02B5ED}" presName="aNode" presStyleLbl="bgShp" presStyleIdx="0" presStyleCnt="3"/>
      <dgm:spPr/>
      <dgm:t>
        <a:bodyPr/>
        <a:lstStyle/>
        <a:p>
          <a:endParaRPr lang="en-US"/>
        </a:p>
      </dgm:t>
    </dgm:pt>
    <dgm:pt modelId="{83CCE80E-6678-4994-8C86-32F6597F0C16}" type="pres">
      <dgm:prSet presAssocID="{DDC502C8-DC39-4856-87CF-57298B02B5ED}" presName="textNode" presStyleLbl="bgShp" presStyleIdx="0" presStyleCnt="3"/>
      <dgm:spPr/>
      <dgm:t>
        <a:bodyPr/>
        <a:lstStyle/>
        <a:p>
          <a:endParaRPr lang="en-US"/>
        </a:p>
      </dgm:t>
    </dgm:pt>
    <dgm:pt modelId="{B48126F1-2487-4AF4-9728-E9EE7D53D904}" type="pres">
      <dgm:prSet presAssocID="{DDC502C8-DC39-4856-87CF-57298B02B5ED}" presName="compChildNode" presStyleCnt="0"/>
      <dgm:spPr/>
    </dgm:pt>
    <dgm:pt modelId="{D57A387E-3CCD-4B73-B9A2-5C82C1640ACF}" type="pres">
      <dgm:prSet presAssocID="{DDC502C8-DC39-4856-87CF-57298B02B5ED}" presName="theInnerList" presStyleCnt="0"/>
      <dgm:spPr/>
    </dgm:pt>
    <dgm:pt modelId="{5D49EECF-D922-4450-A4BE-BF49B53599CE}" type="pres">
      <dgm:prSet presAssocID="{865398C1-3E6F-432F-A5CF-5D75DDFF13C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460BC-B68E-49BF-9F61-79DABDCC3282}" type="pres">
      <dgm:prSet presAssocID="{DDC502C8-DC39-4856-87CF-57298B02B5ED}" presName="aSpace" presStyleCnt="0"/>
      <dgm:spPr/>
    </dgm:pt>
    <dgm:pt modelId="{8565302C-9CC5-4F77-A5E0-958BE2630C36}" type="pres">
      <dgm:prSet presAssocID="{0DCCA8A4-CA81-4F78-8D9A-647BA4DE4C41}" presName="compNode" presStyleCnt="0"/>
      <dgm:spPr/>
    </dgm:pt>
    <dgm:pt modelId="{BF041A8A-274B-4CBB-B99F-FA6C51DE6414}" type="pres">
      <dgm:prSet presAssocID="{0DCCA8A4-CA81-4F78-8D9A-647BA4DE4C41}" presName="aNode" presStyleLbl="bgShp" presStyleIdx="1" presStyleCnt="3"/>
      <dgm:spPr/>
      <dgm:t>
        <a:bodyPr/>
        <a:lstStyle/>
        <a:p>
          <a:endParaRPr lang="en-US"/>
        </a:p>
      </dgm:t>
    </dgm:pt>
    <dgm:pt modelId="{FA0727DE-0A30-4333-BB5C-1EE92F3982C2}" type="pres">
      <dgm:prSet presAssocID="{0DCCA8A4-CA81-4F78-8D9A-647BA4DE4C41}" presName="textNode" presStyleLbl="bgShp" presStyleIdx="1" presStyleCnt="3"/>
      <dgm:spPr/>
      <dgm:t>
        <a:bodyPr/>
        <a:lstStyle/>
        <a:p>
          <a:endParaRPr lang="en-US"/>
        </a:p>
      </dgm:t>
    </dgm:pt>
    <dgm:pt modelId="{DB785D52-6BE4-4AA7-9225-BE4BF7004EFC}" type="pres">
      <dgm:prSet presAssocID="{0DCCA8A4-CA81-4F78-8D9A-647BA4DE4C41}" presName="compChildNode" presStyleCnt="0"/>
      <dgm:spPr/>
    </dgm:pt>
    <dgm:pt modelId="{8DEE22D8-0953-4060-A8DC-C5E411480A83}" type="pres">
      <dgm:prSet presAssocID="{0DCCA8A4-CA81-4F78-8D9A-647BA4DE4C41}" presName="theInnerList" presStyleCnt="0"/>
      <dgm:spPr/>
    </dgm:pt>
    <dgm:pt modelId="{B3192E84-E90C-4E35-9033-8D4FB62E1593}" type="pres">
      <dgm:prSet presAssocID="{DB3F27C2-7BD7-4818-A0AA-644B8BAD771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1531D-B6B5-4C3C-AEB7-B27FC84A2405}" type="pres">
      <dgm:prSet presAssocID="{0DCCA8A4-CA81-4F78-8D9A-647BA4DE4C41}" presName="aSpace" presStyleCnt="0"/>
      <dgm:spPr/>
    </dgm:pt>
    <dgm:pt modelId="{A6A56AEA-4902-4F5B-855B-4733E145AFE4}" type="pres">
      <dgm:prSet presAssocID="{817E081F-D332-439F-B4E4-7FCEC7937E4F}" presName="compNode" presStyleCnt="0"/>
      <dgm:spPr/>
    </dgm:pt>
    <dgm:pt modelId="{A4488249-D40C-4F88-A346-BE831809C465}" type="pres">
      <dgm:prSet presAssocID="{817E081F-D332-439F-B4E4-7FCEC7937E4F}" presName="aNode" presStyleLbl="bgShp" presStyleIdx="2" presStyleCnt="3"/>
      <dgm:spPr/>
      <dgm:t>
        <a:bodyPr/>
        <a:lstStyle/>
        <a:p>
          <a:endParaRPr lang="en-US"/>
        </a:p>
      </dgm:t>
    </dgm:pt>
    <dgm:pt modelId="{3020DFC4-32A9-46B0-952C-F2E066DCA5D0}" type="pres">
      <dgm:prSet presAssocID="{817E081F-D332-439F-B4E4-7FCEC7937E4F}" presName="textNode" presStyleLbl="bgShp" presStyleIdx="2" presStyleCnt="3"/>
      <dgm:spPr/>
      <dgm:t>
        <a:bodyPr/>
        <a:lstStyle/>
        <a:p>
          <a:endParaRPr lang="en-US"/>
        </a:p>
      </dgm:t>
    </dgm:pt>
    <dgm:pt modelId="{058AF78E-E42A-4991-B51D-FF858C15D819}" type="pres">
      <dgm:prSet presAssocID="{817E081F-D332-439F-B4E4-7FCEC7937E4F}" presName="compChildNode" presStyleCnt="0"/>
      <dgm:spPr/>
    </dgm:pt>
    <dgm:pt modelId="{218A5945-0368-487E-8A3E-8D88213642F6}" type="pres">
      <dgm:prSet presAssocID="{817E081F-D332-439F-B4E4-7FCEC7937E4F}" presName="theInnerList" presStyleCnt="0"/>
      <dgm:spPr/>
    </dgm:pt>
    <dgm:pt modelId="{3E9427A7-20AF-49D0-A61E-5C7151F510EC}" type="pres">
      <dgm:prSet presAssocID="{060E5E05-1CD4-4730-8F12-11E0D52E0AF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C7133B-8BB4-4280-8242-0C635FEBB8E6}" srcId="{0DCCA8A4-CA81-4F78-8D9A-647BA4DE4C41}" destId="{DB3F27C2-7BD7-4818-A0AA-644B8BAD771E}" srcOrd="0" destOrd="0" parTransId="{D47E7C2E-8D43-491D-B5F0-A5717339EE80}" sibTransId="{FBC0FF39-02BA-43F9-A49D-F7A0977F1A0E}"/>
    <dgm:cxn modelId="{85F379F5-9550-4028-AE4A-00544AD75E3E}" srcId="{DDC502C8-DC39-4856-87CF-57298B02B5ED}" destId="{865398C1-3E6F-432F-A5CF-5D75DDFF13CE}" srcOrd="0" destOrd="0" parTransId="{06C8B5E0-688F-4905-A8D5-1CC9F4DD8C9E}" sibTransId="{04072D8F-997F-427A-A371-7BCA4A0B8FC9}"/>
    <dgm:cxn modelId="{A10E176F-ECA1-41B0-BB84-F7132FCAC2F1}" type="presOf" srcId="{9B20E3E0-0C56-4F30-86DE-F3C3DFFACF2F}" destId="{12E5E515-5917-4FE9-BC63-BCF0BFDA959C}" srcOrd="0" destOrd="0" presId="urn:microsoft.com/office/officeart/2005/8/layout/lProcess2"/>
    <dgm:cxn modelId="{C2D889C3-41B6-4030-819C-354332F64224}" type="presOf" srcId="{817E081F-D332-439F-B4E4-7FCEC7937E4F}" destId="{A4488249-D40C-4F88-A346-BE831809C465}" srcOrd="0" destOrd="0" presId="urn:microsoft.com/office/officeart/2005/8/layout/lProcess2"/>
    <dgm:cxn modelId="{8636C333-78EB-40EF-B8D5-D2A8F951DED2}" srcId="{817E081F-D332-439F-B4E4-7FCEC7937E4F}" destId="{060E5E05-1CD4-4730-8F12-11E0D52E0AF9}" srcOrd="0" destOrd="0" parTransId="{D091D3EB-9686-4009-97BE-84539041C049}" sibTransId="{E10C585F-B0CF-4ADD-9DD7-F393748720F7}"/>
    <dgm:cxn modelId="{AA1E585B-3F5C-45D5-AE8A-736410676668}" srcId="{9B20E3E0-0C56-4F30-86DE-F3C3DFFACF2F}" destId="{DDC502C8-DC39-4856-87CF-57298B02B5ED}" srcOrd="0" destOrd="0" parTransId="{E5477F99-DBE7-4404-83EE-30511CFFF5FA}" sibTransId="{286BB945-58BF-4B9F-9334-B68AEF9E9D93}"/>
    <dgm:cxn modelId="{CDBCCA05-F7F3-4917-A789-BFBEAB34A5DC}" srcId="{9B20E3E0-0C56-4F30-86DE-F3C3DFFACF2F}" destId="{0DCCA8A4-CA81-4F78-8D9A-647BA4DE4C41}" srcOrd="1" destOrd="0" parTransId="{78576F6B-6D7E-44A1-971A-F2C34DD8C18E}" sibTransId="{01680107-6BC6-4FDE-B41B-DA2DC305F895}"/>
    <dgm:cxn modelId="{DB4BEDB2-EF39-407E-A1A3-47E6ECF3667B}" type="presOf" srcId="{060E5E05-1CD4-4730-8F12-11E0D52E0AF9}" destId="{3E9427A7-20AF-49D0-A61E-5C7151F510EC}" srcOrd="0" destOrd="0" presId="urn:microsoft.com/office/officeart/2005/8/layout/lProcess2"/>
    <dgm:cxn modelId="{0B61471F-6433-4DD2-A15F-8361CB07B6A8}" type="presOf" srcId="{DDC502C8-DC39-4856-87CF-57298B02B5ED}" destId="{83CCE80E-6678-4994-8C86-32F6597F0C16}" srcOrd="1" destOrd="0" presId="urn:microsoft.com/office/officeart/2005/8/layout/lProcess2"/>
    <dgm:cxn modelId="{DB5CAA37-8871-4FD4-B32D-AB604992E655}" type="presOf" srcId="{865398C1-3E6F-432F-A5CF-5D75DDFF13CE}" destId="{5D49EECF-D922-4450-A4BE-BF49B53599CE}" srcOrd="0" destOrd="0" presId="urn:microsoft.com/office/officeart/2005/8/layout/lProcess2"/>
    <dgm:cxn modelId="{6B471ADD-57AA-4257-B496-883DA8BDA4BE}" type="presOf" srcId="{DB3F27C2-7BD7-4818-A0AA-644B8BAD771E}" destId="{B3192E84-E90C-4E35-9033-8D4FB62E1593}" srcOrd="0" destOrd="0" presId="urn:microsoft.com/office/officeart/2005/8/layout/lProcess2"/>
    <dgm:cxn modelId="{16016E45-B76F-47B6-BD96-7132C9AD9680}" type="presOf" srcId="{0DCCA8A4-CA81-4F78-8D9A-647BA4DE4C41}" destId="{BF041A8A-274B-4CBB-B99F-FA6C51DE6414}" srcOrd="0" destOrd="0" presId="urn:microsoft.com/office/officeart/2005/8/layout/lProcess2"/>
    <dgm:cxn modelId="{CC1B4825-1EF0-4D91-9AC8-17572D58916B}" type="presOf" srcId="{817E081F-D332-439F-B4E4-7FCEC7937E4F}" destId="{3020DFC4-32A9-46B0-952C-F2E066DCA5D0}" srcOrd="1" destOrd="0" presId="urn:microsoft.com/office/officeart/2005/8/layout/lProcess2"/>
    <dgm:cxn modelId="{8B24E941-B529-485C-98F2-0F99B7A15C7F}" type="presOf" srcId="{0DCCA8A4-CA81-4F78-8D9A-647BA4DE4C41}" destId="{FA0727DE-0A30-4333-BB5C-1EE92F3982C2}" srcOrd="1" destOrd="0" presId="urn:microsoft.com/office/officeart/2005/8/layout/lProcess2"/>
    <dgm:cxn modelId="{7F962F1B-4E93-4A7A-A48D-A73D366131AF}" srcId="{9B20E3E0-0C56-4F30-86DE-F3C3DFFACF2F}" destId="{817E081F-D332-439F-B4E4-7FCEC7937E4F}" srcOrd="2" destOrd="0" parTransId="{81A315AF-0780-439D-890A-4F9087248120}" sibTransId="{6A68E5A7-E77F-432C-AA73-97016B8EADF2}"/>
    <dgm:cxn modelId="{8B6B4463-6AF1-4BA9-AD8E-20DFA3D816EF}" type="presOf" srcId="{DDC502C8-DC39-4856-87CF-57298B02B5ED}" destId="{A3327138-C42F-4DAB-B2C6-B70C1CB21A36}" srcOrd="0" destOrd="0" presId="urn:microsoft.com/office/officeart/2005/8/layout/lProcess2"/>
    <dgm:cxn modelId="{F6F2D2E3-5140-4A66-9953-4D27DE1BD4B2}" type="presParOf" srcId="{12E5E515-5917-4FE9-BC63-BCF0BFDA959C}" destId="{71ACE8CF-C0DE-47FB-BF63-E6E55646DE9F}" srcOrd="0" destOrd="0" presId="urn:microsoft.com/office/officeart/2005/8/layout/lProcess2"/>
    <dgm:cxn modelId="{7FA3ED98-734C-406F-800B-F82BED92FF59}" type="presParOf" srcId="{71ACE8CF-C0DE-47FB-BF63-E6E55646DE9F}" destId="{A3327138-C42F-4DAB-B2C6-B70C1CB21A36}" srcOrd="0" destOrd="0" presId="urn:microsoft.com/office/officeart/2005/8/layout/lProcess2"/>
    <dgm:cxn modelId="{2D729CB0-2663-4843-8511-AE3D84CDB5A1}" type="presParOf" srcId="{71ACE8CF-C0DE-47FB-BF63-E6E55646DE9F}" destId="{83CCE80E-6678-4994-8C86-32F6597F0C16}" srcOrd="1" destOrd="0" presId="urn:microsoft.com/office/officeart/2005/8/layout/lProcess2"/>
    <dgm:cxn modelId="{F14479E6-0AFD-47B2-80E3-6469FA59337E}" type="presParOf" srcId="{71ACE8CF-C0DE-47FB-BF63-E6E55646DE9F}" destId="{B48126F1-2487-4AF4-9728-E9EE7D53D904}" srcOrd="2" destOrd="0" presId="urn:microsoft.com/office/officeart/2005/8/layout/lProcess2"/>
    <dgm:cxn modelId="{2030A6E2-FC52-4465-8851-E5FEE0C4F433}" type="presParOf" srcId="{B48126F1-2487-4AF4-9728-E9EE7D53D904}" destId="{D57A387E-3CCD-4B73-B9A2-5C82C1640ACF}" srcOrd="0" destOrd="0" presId="urn:microsoft.com/office/officeart/2005/8/layout/lProcess2"/>
    <dgm:cxn modelId="{A15D00B9-D2B4-4860-B14E-AB9EE2FDA6F2}" type="presParOf" srcId="{D57A387E-3CCD-4B73-B9A2-5C82C1640ACF}" destId="{5D49EECF-D922-4450-A4BE-BF49B53599CE}" srcOrd="0" destOrd="0" presId="urn:microsoft.com/office/officeart/2005/8/layout/lProcess2"/>
    <dgm:cxn modelId="{21A183B5-E42D-4926-8EF2-2018A0089A4D}" type="presParOf" srcId="{12E5E515-5917-4FE9-BC63-BCF0BFDA959C}" destId="{DFA460BC-B68E-49BF-9F61-79DABDCC3282}" srcOrd="1" destOrd="0" presId="urn:microsoft.com/office/officeart/2005/8/layout/lProcess2"/>
    <dgm:cxn modelId="{64B546BC-0EBB-4698-A680-5ED87F05003A}" type="presParOf" srcId="{12E5E515-5917-4FE9-BC63-BCF0BFDA959C}" destId="{8565302C-9CC5-4F77-A5E0-958BE2630C36}" srcOrd="2" destOrd="0" presId="urn:microsoft.com/office/officeart/2005/8/layout/lProcess2"/>
    <dgm:cxn modelId="{1BF1A69E-AF4E-42F6-9828-394DAE387F8F}" type="presParOf" srcId="{8565302C-9CC5-4F77-A5E0-958BE2630C36}" destId="{BF041A8A-274B-4CBB-B99F-FA6C51DE6414}" srcOrd="0" destOrd="0" presId="urn:microsoft.com/office/officeart/2005/8/layout/lProcess2"/>
    <dgm:cxn modelId="{5E34C59B-511C-48F8-931E-ED46B2EDA843}" type="presParOf" srcId="{8565302C-9CC5-4F77-A5E0-958BE2630C36}" destId="{FA0727DE-0A30-4333-BB5C-1EE92F3982C2}" srcOrd="1" destOrd="0" presId="urn:microsoft.com/office/officeart/2005/8/layout/lProcess2"/>
    <dgm:cxn modelId="{2E22A5E6-C28F-4C70-B4A1-84CD03094178}" type="presParOf" srcId="{8565302C-9CC5-4F77-A5E0-958BE2630C36}" destId="{DB785D52-6BE4-4AA7-9225-BE4BF7004EFC}" srcOrd="2" destOrd="0" presId="urn:microsoft.com/office/officeart/2005/8/layout/lProcess2"/>
    <dgm:cxn modelId="{319F5239-C39E-4E3A-A554-6F9FA8BDFDEA}" type="presParOf" srcId="{DB785D52-6BE4-4AA7-9225-BE4BF7004EFC}" destId="{8DEE22D8-0953-4060-A8DC-C5E411480A83}" srcOrd="0" destOrd="0" presId="urn:microsoft.com/office/officeart/2005/8/layout/lProcess2"/>
    <dgm:cxn modelId="{3119FE52-AB59-4507-B89E-B67D0CEC5342}" type="presParOf" srcId="{8DEE22D8-0953-4060-A8DC-C5E411480A83}" destId="{B3192E84-E90C-4E35-9033-8D4FB62E1593}" srcOrd="0" destOrd="0" presId="urn:microsoft.com/office/officeart/2005/8/layout/lProcess2"/>
    <dgm:cxn modelId="{923E6261-1C44-4A31-8F93-9C5AB079CEB1}" type="presParOf" srcId="{12E5E515-5917-4FE9-BC63-BCF0BFDA959C}" destId="{3211531D-B6B5-4C3C-AEB7-B27FC84A2405}" srcOrd="3" destOrd="0" presId="urn:microsoft.com/office/officeart/2005/8/layout/lProcess2"/>
    <dgm:cxn modelId="{8D4DE77B-A8C8-4EF2-B4A9-5261059719DE}" type="presParOf" srcId="{12E5E515-5917-4FE9-BC63-BCF0BFDA959C}" destId="{A6A56AEA-4902-4F5B-855B-4733E145AFE4}" srcOrd="4" destOrd="0" presId="urn:microsoft.com/office/officeart/2005/8/layout/lProcess2"/>
    <dgm:cxn modelId="{D120CF31-4574-436E-9907-686DB1073599}" type="presParOf" srcId="{A6A56AEA-4902-4F5B-855B-4733E145AFE4}" destId="{A4488249-D40C-4F88-A346-BE831809C465}" srcOrd="0" destOrd="0" presId="urn:microsoft.com/office/officeart/2005/8/layout/lProcess2"/>
    <dgm:cxn modelId="{21352323-3151-44F3-AEF6-B54AD2C64F29}" type="presParOf" srcId="{A6A56AEA-4902-4F5B-855B-4733E145AFE4}" destId="{3020DFC4-32A9-46B0-952C-F2E066DCA5D0}" srcOrd="1" destOrd="0" presId="urn:microsoft.com/office/officeart/2005/8/layout/lProcess2"/>
    <dgm:cxn modelId="{1F1F1A4A-2E1F-4811-99E3-CBCEF581DDD1}" type="presParOf" srcId="{A6A56AEA-4902-4F5B-855B-4733E145AFE4}" destId="{058AF78E-E42A-4991-B51D-FF858C15D819}" srcOrd="2" destOrd="0" presId="urn:microsoft.com/office/officeart/2005/8/layout/lProcess2"/>
    <dgm:cxn modelId="{25F2E437-2EE4-4F32-9E3D-BDA8E5FF8BDC}" type="presParOf" srcId="{058AF78E-E42A-4991-B51D-FF858C15D819}" destId="{218A5945-0368-487E-8A3E-8D88213642F6}" srcOrd="0" destOrd="0" presId="urn:microsoft.com/office/officeart/2005/8/layout/lProcess2"/>
    <dgm:cxn modelId="{2ECC7786-824B-4F34-9DE9-17639413F445}" type="presParOf" srcId="{218A5945-0368-487E-8A3E-8D88213642F6}" destId="{3E9427A7-20AF-49D0-A61E-5C7151F510E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50A32F-725B-4717-AA41-7332F25181F7}" type="doc">
      <dgm:prSet loTypeId="urn:microsoft.com/office/officeart/2005/8/layout/defaul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564091E-93E6-4B81-87EF-807F319AFEB0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No smoking inside the home</a:t>
          </a:r>
          <a:endParaRPr lang="en-US" dirty="0"/>
        </a:p>
      </dgm:t>
    </dgm:pt>
    <dgm:pt modelId="{1AE4517E-460C-490D-A448-A1B481913DFD}" type="parTrans" cxnId="{F7504905-D8CA-451D-84D9-DAB859103940}">
      <dgm:prSet/>
      <dgm:spPr/>
      <dgm:t>
        <a:bodyPr/>
        <a:lstStyle/>
        <a:p>
          <a:endParaRPr lang="en-US"/>
        </a:p>
      </dgm:t>
    </dgm:pt>
    <dgm:pt modelId="{2B160D1C-4325-4743-BF10-4701C5B4FF13}" type="sibTrans" cxnId="{F7504905-D8CA-451D-84D9-DAB859103940}">
      <dgm:prSet/>
      <dgm:spPr/>
      <dgm:t>
        <a:bodyPr/>
        <a:lstStyle/>
        <a:p>
          <a:endParaRPr lang="en-US"/>
        </a:p>
      </dgm:t>
    </dgm:pt>
    <dgm:pt modelId="{D5CFF179-3B2E-4E0F-ACFF-DDF911835CEA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Candles are never left unattended</a:t>
          </a:r>
        </a:p>
      </dgm:t>
    </dgm:pt>
    <dgm:pt modelId="{35A54133-7F9F-4D76-87FC-C3005B3817D2}" type="parTrans" cxnId="{BF6DDB2D-BC46-4FAF-9319-16A0037B2FF3}">
      <dgm:prSet/>
      <dgm:spPr/>
      <dgm:t>
        <a:bodyPr/>
        <a:lstStyle/>
        <a:p>
          <a:endParaRPr lang="en-US"/>
        </a:p>
      </dgm:t>
    </dgm:pt>
    <dgm:pt modelId="{0A70F7A3-EE85-430D-8D29-704968E4D306}" type="sibTrans" cxnId="{BF6DDB2D-BC46-4FAF-9319-16A0037B2FF3}">
      <dgm:prSet/>
      <dgm:spPr/>
      <dgm:t>
        <a:bodyPr/>
        <a:lstStyle/>
        <a:p>
          <a:endParaRPr lang="en-US"/>
        </a:p>
      </dgm:t>
    </dgm:pt>
    <dgm:pt modelId="{C7077EF1-2A00-430F-8C17-D7EFD9DE6B33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Working smoke detectors are outside all sleeping areas and in the kitchen</a:t>
          </a:r>
        </a:p>
      </dgm:t>
    </dgm:pt>
    <dgm:pt modelId="{26B08327-C266-4B1A-9F04-242D9A6A41A7}" type="parTrans" cxnId="{D77C7208-8535-4614-A9D5-8A2E35B99D88}">
      <dgm:prSet/>
      <dgm:spPr/>
      <dgm:t>
        <a:bodyPr/>
        <a:lstStyle/>
        <a:p>
          <a:endParaRPr lang="en-US"/>
        </a:p>
      </dgm:t>
    </dgm:pt>
    <dgm:pt modelId="{94354375-AB51-42EC-9A6C-290542D71022}" type="sibTrans" cxnId="{D77C7208-8535-4614-A9D5-8A2E35B99D88}">
      <dgm:prSet/>
      <dgm:spPr/>
      <dgm:t>
        <a:bodyPr/>
        <a:lstStyle/>
        <a:p>
          <a:endParaRPr lang="en-US"/>
        </a:p>
      </dgm:t>
    </dgm:pt>
    <dgm:pt modelId="{64D5B18D-D18F-4DD3-A174-3727D2254609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Pots and pans are never left unattended on a hot stove</a:t>
          </a:r>
        </a:p>
      </dgm:t>
    </dgm:pt>
    <dgm:pt modelId="{E4547961-AA6C-45E1-8CF4-F849D6F2AB97}" type="parTrans" cxnId="{2420EB4C-131D-4637-B8F0-C0F712C72E63}">
      <dgm:prSet/>
      <dgm:spPr/>
      <dgm:t>
        <a:bodyPr/>
        <a:lstStyle/>
        <a:p>
          <a:endParaRPr lang="en-US"/>
        </a:p>
      </dgm:t>
    </dgm:pt>
    <dgm:pt modelId="{FAD7648E-3AE3-4740-B7A8-7EA7EF2D7B22}" type="sibTrans" cxnId="{2420EB4C-131D-4637-B8F0-C0F712C72E63}">
      <dgm:prSet/>
      <dgm:spPr/>
      <dgm:t>
        <a:bodyPr/>
        <a:lstStyle/>
        <a:p>
          <a:endParaRPr lang="en-US"/>
        </a:p>
      </dgm:t>
    </dgm:pt>
    <dgm:pt modelId="{C7EEE0AE-1889-4260-9E8F-31762E25F3CE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All electrical cords are checked regularly</a:t>
          </a:r>
          <a:endParaRPr lang="en-US" dirty="0"/>
        </a:p>
      </dgm:t>
    </dgm:pt>
    <dgm:pt modelId="{87C38198-1682-42E2-AA35-8E6435226508}" type="parTrans" cxnId="{87EE682E-A928-4608-A4C7-1A3EC4AA6613}">
      <dgm:prSet/>
      <dgm:spPr/>
      <dgm:t>
        <a:bodyPr/>
        <a:lstStyle/>
        <a:p>
          <a:endParaRPr lang="en-US"/>
        </a:p>
      </dgm:t>
    </dgm:pt>
    <dgm:pt modelId="{B1F4D716-3694-4DE0-ABBF-73633F764BB1}" type="sibTrans" cxnId="{87EE682E-A928-4608-A4C7-1A3EC4AA6613}">
      <dgm:prSet/>
      <dgm:spPr/>
      <dgm:t>
        <a:bodyPr/>
        <a:lstStyle/>
        <a:p>
          <a:endParaRPr lang="en-US"/>
        </a:p>
      </dgm:t>
    </dgm:pt>
    <dgm:pt modelId="{86BE0BF4-5A53-402D-A181-4381027172F9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Electrical appliances that are not in use are unplugged</a:t>
          </a:r>
          <a:endParaRPr lang="en-US" dirty="0"/>
        </a:p>
      </dgm:t>
    </dgm:pt>
    <dgm:pt modelId="{FD303362-694E-402F-8BF9-77F2C8CB99FF}" type="parTrans" cxnId="{FA0D9EF0-4030-4278-BB49-7B4741472687}">
      <dgm:prSet/>
      <dgm:spPr/>
      <dgm:t>
        <a:bodyPr/>
        <a:lstStyle/>
        <a:p>
          <a:endParaRPr lang="en-US"/>
        </a:p>
      </dgm:t>
    </dgm:pt>
    <dgm:pt modelId="{9E954AF8-52FD-43D5-9A69-C356722DAD71}" type="sibTrans" cxnId="{FA0D9EF0-4030-4278-BB49-7B4741472687}">
      <dgm:prSet/>
      <dgm:spPr/>
      <dgm:t>
        <a:bodyPr/>
        <a:lstStyle/>
        <a:p>
          <a:endParaRPr lang="en-US"/>
        </a:p>
      </dgm:t>
    </dgm:pt>
    <dgm:pt modelId="{7B105E4F-CA70-4BDB-8166-C2119DB84971}" type="pres">
      <dgm:prSet presAssocID="{5750A32F-725B-4717-AA41-7332F25181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07B43F-4944-4589-93D5-543CB59B4AD5}" type="pres">
      <dgm:prSet presAssocID="{6564091E-93E6-4B81-87EF-807F319AFEB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27BC4-75FC-49F1-8B22-942B280A47C1}" type="pres">
      <dgm:prSet presAssocID="{2B160D1C-4325-4743-BF10-4701C5B4FF13}" presName="sibTrans" presStyleCnt="0"/>
      <dgm:spPr/>
    </dgm:pt>
    <dgm:pt modelId="{55BD10E1-6374-4C6D-89AA-B8733FCC1FE3}" type="pres">
      <dgm:prSet presAssocID="{D5CFF179-3B2E-4E0F-ACFF-DDF911835CE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1FC2F-660D-4690-921E-EA05403F7E90}" type="pres">
      <dgm:prSet presAssocID="{0A70F7A3-EE85-430D-8D29-704968E4D306}" presName="sibTrans" presStyleCnt="0"/>
      <dgm:spPr/>
    </dgm:pt>
    <dgm:pt modelId="{CF34796F-0C77-459C-B782-0AF182557F47}" type="pres">
      <dgm:prSet presAssocID="{C7077EF1-2A00-430F-8C17-D7EFD9DE6B3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62EB1-E964-4635-AD71-1EBF5A2599FC}" type="pres">
      <dgm:prSet presAssocID="{94354375-AB51-42EC-9A6C-290542D71022}" presName="sibTrans" presStyleCnt="0"/>
      <dgm:spPr/>
    </dgm:pt>
    <dgm:pt modelId="{4CF34BEF-1D4C-4AB8-A4FF-D008AF02F7BC}" type="pres">
      <dgm:prSet presAssocID="{64D5B18D-D18F-4DD3-A174-3727D225460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23A59-593F-465D-83C5-0CC09B236FE0}" type="pres">
      <dgm:prSet presAssocID="{FAD7648E-3AE3-4740-B7A8-7EA7EF2D7B22}" presName="sibTrans" presStyleCnt="0"/>
      <dgm:spPr/>
    </dgm:pt>
    <dgm:pt modelId="{70A1E214-A87F-4577-9DDB-B44E7C93AFF0}" type="pres">
      <dgm:prSet presAssocID="{C7EEE0AE-1889-4260-9E8F-31762E25F3C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407D0-B8D2-49AC-90B6-75A8521B0E4B}" type="pres">
      <dgm:prSet presAssocID="{B1F4D716-3694-4DE0-ABBF-73633F764BB1}" presName="sibTrans" presStyleCnt="0"/>
      <dgm:spPr/>
    </dgm:pt>
    <dgm:pt modelId="{EC886A27-9E97-419F-BD91-F32665345FD5}" type="pres">
      <dgm:prSet presAssocID="{86BE0BF4-5A53-402D-A181-4381027172F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BF0DE7-5FC1-4B28-A784-B6630BBEFD03}" type="presOf" srcId="{D5CFF179-3B2E-4E0F-ACFF-DDF911835CEA}" destId="{55BD10E1-6374-4C6D-89AA-B8733FCC1FE3}" srcOrd="0" destOrd="0" presId="urn:microsoft.com/office/officeart/2005/8/layout/default"/>
    <dgm:cxn modelId="{98F507FE-24DB-4669-A95E-DF3FB0546364}" type="presOf" srcId="{C7077EF1-2A00-430F-8C17-D7EFD9DE6B33}" destId="{CF34796F-0C77-459C-B782-0AF182557F47}" srcOrd="0" destOrd="0" presId="urn:microsoft.com/office/officeart/2005/8/layout/default"/>
    <dgm:cxn modelId="{2420EB4C-131D-4637-B8F0-C0F712C72E63}" srcId="{5750A32F-725B-4717-AA41-7332F25181F7}" destId="{64D5B18D-D18F-4DD3-A174-3727D2254609}" srcOrd="3" destOrd="0" parTransId="{E4547961-AA6C-45E1-8CF4-F849D6F2AB97}" sibTransId="{FAD7648E-3AE3-4740-B7A8-7EA7EF2D7B22}"/>
    <dgm:cxn modelId="{F7504905-D8CA-451D-84D9-DAB859103940}" srcId="{5750A32F-725B-4717-AA41-7332F25181F7}" destId="{6564091E-93E6-4B81-87EF-807F319AFEB0}" srcOrd="0" destOrd="0" parTransId="{1AE4517E-460C-490D-A448-A1B481913DFD}" sibTransId="{2B160D1C-4325-4743-BF10-4701C5B4FF13}"/>
    <dgm:cxn modelId="{87EE682E-A928-4608-A4C7-1A3EC4AA6613}" srcId="{5750A32F-725B-4717-AA41-7332F25181F7}" destId="{C7EEE0AE-1889-4260-9E8F-31762E25F3CE}" srcOrd="4" destOrd="0" parTransId="{87C38198-1682-42E2-AA35-8E6435226508}" sibTransId="{B1F4D716-3694-4DE0-ABBF-73633F764BB1}"/>
    <dgm:cxn modelId="{D77C7208-8535-4614-A9D5-8A2E35B99D88}" srcId="{5750A32F-725B-4717-AA41-7332F25181F7}" destId="{C7077EF1-2A00-430F-8C17-D7EFD9DE6B33}" srcOrd="2" destOrd="0" parTransId="{26B08327-C266-4B1A-9F04-242D9A6A41A7}" sibTransId="{94354375-AB51-42EC-9A6C-290542D71022}"/>
    <dgm:cxn modelId="{BF6DDB2D-BC46-4FAF-9319-16A0037B2FF3}" srcId="{5750A32F-725B-4717-AA41-7332F25181F7}" destId="{D5CFF179-3B2E-4E0F-ACFF-DDF911835CEA}" srcOrd="1" destOrd="0" parTransId="{35A54133-7F9F-4D76-87FC-C3005B3817D2}" sibTransId="{0A70F7A3-EE85-430D-8D29-704968E4D306}"/>
    <dgm:cxn modelId="{33EFC4FC-4081-4C43-BAF0-AA526476CEE5}" type="presOf" srcId="{64D5B18D-D18F-4DD3-A174-3727D2254609}" destId="{4CF34BEF-1D4C-4AB8-A4FF-D008AF02F7BC}" srcOrd="0" destOrd="0" presId="urn:microsoft.com/office/officeart/2005/8/layout/default"/>
    <dgm:cxn modelId="{C6706CD7-98F8-4D3A-8A2B-695AFBC861BA}" type="presOf" srcId="{86BE0BF4-5A53-402D-A181-4381027172F9}" destId="{EC886A27-9E97-419F-BD91-F32665345FD5}" srcOrd="0" destOrd="0" presId="urn:microsoft.com/office/officeart/2005/8/layout/default"/>
    <dgm:cxn modelId="{D2469661-5770-4613-9A99-4B770DFFAF30}" type="presOf" srcId="{C7EEE0AE-1889-4260-9E8F-31762E25F3CE}" destId="{70A1E214-A87F-4577-9DDB-B44E7C93AFF0}" srcOrd="0" destOrd="0" presId="urn:microsoft.com/office/officeart/2005/8/layout/default"/>
    <dgm:cxn modelId="{9846C8A4-2D5F-4970-9BAC-FBF3A714AF4B}" type="presOf" srcId="{6564091E-93E6-4B81-87EF-807F319AFEB0}" destId="{1D07B43F-4944-4589-93D5-543CB59B4AD5}" srcOrd="0" destOrd="0" presId="urn:microsoft.com/office/officeart/2005/8/layout/default"/>
    <dgm:cxn modelId="{A54B7224-67D9-4D9A-9493-5DA23D7CFE07}" type="presOf" srcId="{5750A32F-725B-4717-AA41-7332F25181F7}" destId="{7B105E4F-CA70-4BDB-8166-C2119DB84971}" srcOrd="0" destOrd="0" presId="urn:microsoft.com/office/officeart/2005/8/layout/default"/>
    <dgm:cxn modelId="{FA0D9EF0-4030-4278-BB49-7B4741472687}" srcId="{5750A32F-725B-4717-AA41-7332F25181F7}" destId="{86BE0BF4-5A53-402D-A181-4381027172F9}" srcOrd="5" destOrd="0" parTransId="{FD303362-694E-402F-8BF9-77F2C8CB99FF}" sibTransId="{9E954AF8-52FD-43D5-9A69-C356722DAD71}"/>
    <dgm:cxn modelId="{4A128701-0E25-4B23-9615-CEEF82846CA4}" type="presParOf" srcId="{7B105E4F-CA70-4BDB-8166-C2119DB84971}" destId="{1D07B43F-4944-4589-93D5-543CB59B4AD5}" srcOrd="0" destOrd="0" presId="urn:microsoft.com/office/officeart/2005/8/layout/default"/>
    <dgm:cxn modelId="{E01529B7-1722-4700-8FEA-3D6ECC1995C4}" type="presParOf" srcId="{7B105E4F-CA70-4BDB-8166-C2119DB84971}" destId="{38427BC4-75FC-49F1-8B22-942B280A47C1}" srcOrd="1" destOrd="0" presId="urn:microsoft.com/office/officeart/2005/8/layout/default"/>
    <dgm:cxn modelId="{4364C961-28EF-4494-BE42-431D1CFC5F4C}" type="presParOf" srcId="{7B105E4F-CA70-4BDB-8166-C2119DB84971}" destId="{55BD10E1-6374-4C6D-89AA-B8733FCC1FE3}" srcOrd="2" destOrd="0" presId="urn:microsoft.com/office/officeart/2005/8/layout/default"/>
    <dgm:cxn modelId="{2F95AC7A-BE0E-4613-9300-159A661C39DF}" type="presParOf" srcId="{7B105E4F-CA70-4BDB-8166-C2119DB84971}" destId="{66B1FC2F-660D-4690-921E-EA05403F7E90}" srcOrd="3" destOrd="0" presId="urn:microsoft.com/office/officeart/2005/8/layout/default"/>
    <dgm:cxn modelId="{6A30DEAB-7F68-4C7A-848F-37C7D666209B}" type="presParOf" srcId="{7B105E4F-CA70-4BDB-8166-C2119DB84971}" destId="{CF34796F-0C77-459C-B782-0AF182557F47}" srcOrd="4" destOrd="0" presId="urn:microsoft.com/office/officeart/2005/8/layout/default"/>
    <dgm:cxn modelId="{B5F0454E-57B0-4891-BE72-1AF1756E9608}" type="presParOf" srcId="{7B105E4F-CA70-4BDB-8166-C2119DB84971}" destId="{C2A62EB1-E964-4635-AD71-1EBF5A2599FC}" srcOrd="5" destOrd="0" presId="urn:microsoft.com/office/officeart/2005/8/layout/default"/>
    <dgm:cxn modelId="{6BC0F356-9443-4DE3-AE47-39A7942D7941}" type="presParOf" srcId="{7B105E4F-CA70-4BDB-8166-C2119DB84971}" destId="{4CF34BEF-1D4C-4AB8-A4FF-D008AF02F7BC}" srcOrd="6" destOrd="0" presId="urn:microsoft.com/office/officeart/2005/8/layout/default"/>
    <dgm:cxn modelId="{C0CF6526-F484-4C57-966C-8BE2FB23241F}" type="presParOf" srcId="{7B105E4F-CA70-4BDB-8166-C2119DB84971}" destId="{D5123A59-593F-465D-83C5-0CC09B236FE0}" srcOrd="7" destOrd="0" presId="urn:microsoft.com/office/officeart/2005/8/layout/default"/>
    <dgm:cxn modelId="{3171F82F-7A7E-4136-B2A6-C6BAEFE175AC}" type="presParOf" srcId="{7B105E4F-CA70-4BDB-8166-C2119DB84971}" destId="{70A1E214-A87F-4577-9DDB-B44E7C93AFF0}" srcOrd="8" destOrd="0" presId="urn:microsoft.com/office/officeart/2005/8/layout/default"/>
    <dgm:cxn modelId="{192EFEA5-A9EC-4D16-9479-9266C285645B}" type="presParOf" srcId="{7B105E4F-CA70-4BDB-8166-C2119DB84971}" destId="{505407D0-B8D2-49AC-90B6-75A8521B0E4B}" srcOrd="9" destOrd="0" presId="urn:microsoft.com/office/officeart/2005/8/layout/default"/>
    <dgm:cxn modelId="{0370C98D-C9FD-4FD0-82EB-52740AB6575F}" type="presParOf" srcId="{7B105E4F-CA70-4BDB-8166-C2119DB84971}" destId="{EC886A27-9E97-419F-BD91-F32665345FD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1BB314-2D54-4AC1-8E46-8C79045C22CF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8E7D8860-81A2-49F2-B0DF-CEFC332E99DF}">
      <dgm:prSet phldrT="[Text]" custT="1"/>
      <dgm:spPr/>
      <dgm:t>
        <a:bodyPr/>
        <a:lstStyle/>
        <a:p>
          <a:r>
            <a:rPr lang="en-US" sz="3600" dirty="0" smtClean="0"/>
            <a:t>Rules for staying home alone</a:t>
          </a:r>
          <a:endParaRPr lang="en-US" sz="3600" dirty="0"/>
        </a:p>
      </dgm:t>
    </dgm:pt>
    <dgm:pt modelId="{3FD2CC57-CDC1-4156-AAE3-4E1D50E6C171}" type="parTrans" cxnId="{16E7D782-52AE-44E7-B4E6-6515E7A805A5}">
      <dgm:prSet/>
      <dgm:spPr/>
      <dgm:t>
        <a:bodyPr/>
        <a:lstStyle/>
        <a:p>
          <a:endParaRPr lang="en-US"/>
        </a:p>
      </dgm:t>
    </dgm:pt>
    <dgm:pt modelId="{89862E76-4010-43B5-8383-FEF947F91F6A}" type="sibTrans" cxnId="{16E7D782-52AE-44E7-B4E6-6515E7A805A5}">
      <dgm:prSet/>
      <dgm:spPr/>
      <dgm:t>
        <a:bodyPr/>
        <a:lstStyle/>
        <a:p>
          <a:endParaRPr lang="en-US"/>
        </a:p>
      </dgm:t>
    </dgm:pt>
    <dgm:pt modelId="{3454A832-F717-40E8-A8E0-1544FC337C90}">
      <dgm:prSet phldrT="[Text]" custT="1"/>
      <dgm:spPr/>
      <dgm:t>
        <a:bodyPr/>
        <a:lstStyle/>
        <a:p>
          <a:r>
            <a:rPr lang="en-US" sz="2100" dirty="0" smtClean="0"/>
            <a:t>Call your guardian when you get home</a:t>
          </a:r>
          <a:endParaRPr lang="en-US" sz="2100" dirty="0"/>
        </a:p>
      </dgm:t>
    </dgm:pt>
    <dgm:pt modelId="{1A78A566-138B-4BEC-A0C9-FDAA22F79B2A}" type="parTrans" cxnId="{661ADA80-15C7-447E-B57B-26D422327806}">
      <dgm:prSet/>
      <dgm:spPr/>
      <dgm:t>
        <a:bodyPr/>
        <a:lstStyle/>
        <a:p>
          <a:endParaRPr lang="en-US"/>
        </a:p>
      </dgm:t>
    </dgm:pt>
    <dgm:pt modelId="{4F5BACE5-1DAF-41EC-9683-E2DD5CC13829}" type="sibTrans" cxnId="{661ADA80-15C7-447E-B57B-26D422327806}">
      <dgm:prSet/>
      <dgm:spPr/>
      <dgm:t>
        <a:bodyPr/>
        <a:lstStyle/>
        <a:p>
          <a:endParaRPr lang="en-US"/>
        </a:p>
      </dgm:t>
    </dgm:pt>
    <dgm:pt modelId="{428A3D4C-D341-4626-B2D9-D912DC8AFDB6}">
      <dgm:prSet custT="1"/>
      <dgm:spPr/>
      <dgm:t>
        <a:bodyPr/>
        <a:lstStyle/>
        <a:p>
          <a:r>
            <a:rPr lang="en-US" sz="2100" dirty="0" smtClean="0"/>
            <a:t>Do not go anywhere else or invite people over without permission</a:t>
          </a:r>
        </a:p>
      </dgm:t>
    </dgm:pt>
    <dgm:pt modelId="{554D5735-5482-4795-8B10-6667C1FB273A}" type="parTrans" cxnId="{33ED3848-9E02-4D2B-B3E2-393BBF0070D8}">
      <dgm:prSet/>
      <dgm:spPr/>
      <dgm:t>
        <a:bodyPr/>
        <a:lstStyle/>
        <a:p>
          <a:endParaRPr lang="en-US"/>
        </a:p>
      </dgm:t>
    </dgm:pt>
    <dgm:pt modelId="{3A3DD1EB-5D1D-4293-8C2A-F2DD52F2539A}" type="sibTrans" cxnId="{33ED3848-9E02-4D2B-B3E2-393BBF0070D8}">
      <dgm:prSet/>
      <dgm:spPr/>
      <dgm:t>
        <a:bodyPr/>
        <a:lstStyle/>
        <a:p>
          <a:endParaRPr lang="en-US"/>
        </a:p>
      </dgm:t>
    </dgm:pt>
    <dgm:pt modelId="{0B03B313-2C35-416D-96BA-33AB1929AA18}">
      <dgm:prSet custT="1"/>
      <dgm:spPr/>
      <dgm:t>
        <a:bodyPr/>
        <a:lstStyle/>
        <a:p>
          <a:r>
            <a:rPr lang="en-US" sz="2100" smtClean="0"/>
            <a:t>Keep all doors and windows locked</a:t>
          </a:r>
          <a:endParaRPr lang="en-US" sz="2100" dirty="0" smtClean="0"/>
        </a:p>
      </dgm:t>
    </dgm:pt>
    <dgm:pt modelId="{E19760F5-FAEF-40FA-BF7B-3E475F2AF8A9}" type="parTrans" cxnId="{39DC8B18-1480-4539-8FF8-587BED21CDDD}">
      <dgm:prSet/>
      <dgm:spPr/>
      <dgm:t>
        <a:bodyPr/>
        <a:lstStyle/>
        <a:p>
          <a:endParaRPr lang="en-US"/>
        </a:p>
      </dgm:t>
    </dgm:pt>
    <dgm:pt modelId="{06C7A932-2841-4B9E-AE15-03BC29732896}" type="sibTrans" cxnId="{39DC8B18-1480-4539-8FF8-587BED21CDDD}">
      <dgm:prSet/>
      <dgm:spPr/>
      <dgm:t>
        <a:bodyPr/>
        <a:lstStyle/>
        <a:p>
          <a:endParaRPr lang="en-US"/>
        </a:p>
      </dgm:t>
    </dgm:pt>
    <dgm:pt modelId="{4BB35032-626C-4BC5-994F-7816586C1EC9}">
      <dgm:prSet custT="1"/>
      <dgm:spPr/>
      <dgm:t>
        <a:bodyPr/>
        <a:lstStyle/>
        <a:p>
          <a:r>
            <a:rPr lang="en-US" sz="2100" smtClean="0"/>
            <a:t>Do not turn on the oven</a:t>
          </a:r>
          <a:endParaRPr lang="en-US" sz="2100" dirty="0" smtClean="0"/>
        </a:p>
      </dgm:t>
    </dgm:pt>
    <dgm:pt modelId="{2333FC60-E0B3-4655-A1AD-B379A4D25A1B}" type="parTrans" cxnId="{6FD4D852-5902-4FDF-B89B-7523F34B2791}">
      <dgm:prSet/>
      <dgm:spPr/>
      <dgm:t>
        <a:bodyPr/>
        <a:lstStyle/>
        <a:p>
          <a:endParaRPr lang="en-US"/>
        </a:p>
      </dgm:t>
    </dgm:pt>
    <dgm:pt modelId="{AC36C9BF-3D26-4B5D-B64C-5E539B24993D}" type="sibTrans" cxnId="{6FD4D852-5902-4FDF-B89B-7523F34B2791}">
      <dgm:prSet/>
      <dgm:spPr/>
      <dgm:t>
        <a:bodyPr/>
        <a:lstStyle/>
        <a:p>
          <a:endParaRPr lang="en-US"/>
        </a:p>
      </dgm:t>
    </dgm:pt>
    <dgm:pt modelId="{469204EA-7434-49D8-8B7C-A7349EA79A1C}">
      <dgm:prSet custT="1"/>
      <dgm:spPr/>
      <dgm:t>
        <a:bodyPr/>
        <a:lstStyle/>
        <a:p>
          <a:r>
            <a:rPr lang="en-US" sz="2100" smtClean="0"/>
            <a:t>Do not tell anyone you are home alone</a:t>
          </a:r>
          <a:endParaRPr lang="en-US" sz="2100" dirty="0" smtClean="0"/>
        </a:p>
      </dgm:t>
    </dgm:pt>
    <dgm:pt modelId="{10F3F665-3148-4BD4-BDA2-21F8813CA0F3}" type="parTrans" cxnId="{42BF30BA-D868-4917-AA84-A66954460CEE}">
      <dgm:prSet/>
      <dgm:spPr/>
      <dgm:t>
        <a:bodyPr/>
        <a:lstStyle/>
        <a:p>
          <a:endParaRPr lang="en-US"/>
        </a:p>
      </dgm:t>
    </dgm:pt>
    <dgm:pt modelId="{2297989A-C50A-41F2-83CF-1182D967FC9D}" type="sibTrans" cxnId="{42BF30BA-D868-4917-AA84-A66954460CEE}">
      <dgm:prSet/>
      <dgm:spPr/>
      <dgm:t>
        <a:bodyPr/>
        <a:lstStyle/>
        <a:p>
          <a:endParaRPr lang="en-US"/>
        </a:p>
      </dgm:t>
    </dgm:pt>
    <dgm:pt modelId="{ADBC777D-E87B-4EA7-A777-CD92591F3395}" type="pres">
      <dgm:prSet presAssocID="{771BB314-2D54-4AC1-8E46-8C79045C22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76CFA9-4840-4218-AC8E-9AE21105723C}" type="pres">
      <dgm:prSet presAssocID="{8E7D8860-81A2-49F2-B0DF-CEFC332E99DF}" presName="compNode" presStyleCnt="0"/>
      <dgm:spPr/>
    </dgm:pt>
    <dgm:pt modelId="{2C1C70E0-51B6-4E8B-99DB-2017B0B8E7CC}" type="pres">
      <dgm:prSet presAssocID="{8E7D8860-81A2-49F2-B0DF-CEFC332E99DF}" presName="aNode" presStyleLbl="bgShp" presStyleIdx="0" presStyleCnt="1"/>
      <dgm:spPr/>
      <dgm:t>
        <a:bodyPr/>
        <a:lstStyle/>
        <a:p>
          <a:endParaRPr lang="en-US"/>
        </a:p>
      </dgm:t>
    </dgm:pt>
    <dgm:pt modelId="{95B96EE0-4529-4079-ADE3-BE25DAA26ED4}" type="pres">
      <dgm:prSet presAssocID="{8E7D8860-81A2-49F2-B0DF-CEFC332E99DF}" presName="textNode" presStyleLbl="bgShp" presStyleIdx="0" presStyleCnt="1"/>
      <dgm:spPr/>
      <dgm:t>
        <a:bodyPr/>
        <a:lstStyle/>
        <a:p>
          <a:endParaRPr lang="en-US"/>
        </a:p>
      </dgm:t>
    </dgm:pt>
    <dgm:pt modelId="{32673449-AABE-4AFF-85EE-7A5B42A40795}" type="pres">
      <dgm:prSet presAssocID="{8E7D8860-81A2-49F2-B0DF-CEFC332E99DF}" presName="compChildNode" presStyleCnt="0"/>
      <dgm:spPr/>
    </dgm:pt>
    <dgm:pt modelId="{87CA440E-D0E4-49A5-9994-1D9E8DEE992A}" type="pres">
      <dgm:prSet presAssocID="{8E7D8860-81A2-49F2-B0DF-CEFC332E99DF}" presName="theInnerList" presStyleCnt="0"/>
      <dgm:spPr/>
    </dgm:pt>
    <dgm:pt modelId="{E9FEE9D6-86D2-4B3A-855D-7EF7AC25B130}" type="pres">
      <dgm:prSet presAssocID="{3454A832-F717-40E8-A8E0-1544FC337C90}" presName="childNode" presStyleLbl="node1" presStyleIdx="0" presStyleCnt="5" custScaleX="113775" custScaleY="2000000" custLinFactY="-378384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49D60-7C9B-4326-BEBC-59B46F2A2430}" type="pres">
      <dgm:prSet presAssocID="{3454A832-F717-40E8-A8E0-1544FC337C90}" presName="aSpace2" presStyleCnt="0"/>
      <dgm:spPr/>
    </dgm:pt>
    <dgm:pt modelId="{347AA0A5-AAD8-462C-BBD6-C0E099ACFBB1}" type="pres">
      <dgm:prSet presAssocID="{428A3D4C-D341-4626-B2D9-D912DC8AFDB6}" presName="childNode" presStyleLbl="node1" presStyleIdx="1" presStyleCnt="5" custScaleX="113775" custScaleY="2000000" custLinFactY="-300000" custLinFactNeighborY="-355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A9096-9187-46F1-9A32-43067B85CB2B}" type="pres">
      <dgm:prSet presAssocID="{428A3D4C-D341-4626-B2D9-D912DC8AFDB6}" presName="aSpace2" presStyleCnt="0"/>
      <dgm:spPr/>
    </dgm:pt>
    <dgm:pt modelId="{B9E68D13-7BDC-4750-84D0-D38290E7D92C}" type="pres">
      <dgm:prSet presAssocID="{0B03B313-2C35-416D-96BA-33AB1929AA18}" presName="childNode" presStyleLbl="node1" presStyleIdx="2" presStyleCnt="5" custScaleX="113775" custScaleY="2000000" custLinFactY="-200000" custLinFactNeighborY="-291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27697-C823-461D-9AFF-71C8E0F07FD3}" type="pres">
      <dgm:prSet presAssocID="{0B03B313-2C35-416D-96BA-33AB1929AA18}" presName="aSpace2" presStyleCnt="0"/>
      <dgm:spPr/>
    </dgm:pt>
    <dgm:pt modelId="{4B98E730-9AEC-4A89-B3E3-7FD4D696F605}" type="pres">
      <dgm:prSet presAssocID="{4BB35032-626C-4BC5-994F-7816586C1EC9}" presName="childNode" presStyleLbl="node1" presStyleIdx="3" presStyleCnt="5" custScaleX="113775" custScaleY="2000000" custLinFactY="-168707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866EA-AFA2-44B4-BF41-62AA3E31D0EB}" type="pres">
      <dgm:prSet presAssocID="{4BB35032-626C-4BC5-994F-7816586C1EC9}" presName="aSpace2" presStyleCnt="0"/>
      <dgm:spPr/>
    </dgm:pt>
    <dgm:pt modelId="{2E134F39-1FC0-4ABF-8C29-9D914F28F92B}" type="pres">
      <dgm:prSet presAssocID="{469204EA-7434-49D8-8B7C-A7349EA79A1C}" presName="childNode" presStyleLbl="node1" presStyleIdx="4" presStyleCnt="5" custScaleX="113775" custScaleY="2000000" custLinFactY="-100000" custLinFactNeighborY="-104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471E6E-1AE9-4891-982E-037FD092D60B}" type="presOf" srcId="{469204EA-7434-49D8-8B7C-A7349EA79A1C}" destId="{2E134F39-1FC0-4ABF-8C29-9D914F28F92B}" srcOrd="0" destOrd="0" presId="urn:microsoft.com/office/officeart/2005/8/layout/lProcess2"/>
    <dgm:cxn modelId="{2806EB2C-EC1E-4839-A8CD-CA92EDEEFE74}" type="presOf" srcId="{3454A832-F717-40E8-A8E0-1544FC337C90}" destId="{E9FEE9D6-86D2-4B3A-855D-7EF7AC25B130}" srcOrd="0" destOrd="0" presId="urn:microsoft.com/office/officeart/2005/8/layout/lProcess2"/>
    <dgm:cxn modelId="{661ADA80-15C7-447E-B57B-26D422327806}" srcId="{8E7D8860-81A2-49F2-B0DF-CEFC332E99DF}" destId="{3454A832-F717-40E8-A8E0-1544FC337C90}" srcOrd="0" destOrd="0" parTransId="{1A78A566-138B-4BEC-A0C9-FDAA22F79B2A}" sibTransId="{4F5BACE5-1DAF-41EC-9683-E2DD5CC13829}"/>
    <dgm:cxn modelId="{BFCD7FC9-2F2C-4F62-9F4B-4271ACCDDF13}" type="presOf" srcId="{8E7D8860-81A2-49F2-B0DF-CEFC332E99DF}" destId="{95B96EE0-4529-4079-ADE3-BE25DAA26ED4}" srcOrd="1" destOrd="0" presId="urn:microsoft.com/office/officeart/2005/8/layout/lProcess2"/>
    <dgm:cxn modelId="{A72078AC-60BE-4AF6-A11C-2B4B55B8E3EC}" type="presOf" srcId="{428A3D4C-D341-4626-B2D9-D912DC8AFDB6}" destId="{347AA0A5-AAD8-462C-BBD6-C0E099ACFBB1}" srcOrd="0" destOrd="0" presId="urn:microsoft.com/office/officeart/2005/8/layout/lProcess2"/>
    <dgm:cxn modelId="{23A9672A-CAB3-41DB-9748-80105CC3CAC7}" type="presOf" srcId="{771BB314-2D54-4AC1-8E46-8C79045C22CF}" destId="{ADBC777D-E87B-4EA7-A777-CD92591F3395}" srcOrd="0" destOrd="0" presId="urn:microsoft.com/office/officeart/2005/8/layout/lProcess2"/>
    <dgm:cxn modelId="{16E7D782-52AE-44E7-B4E6-6515E7A805A5}" srcId="{771BB314-2D54-4AC1-8E46-8C79045C22CF}" destId="{8E7D8860-81A2-49F2-B0DF-CEFC332E99DF}" srcOrd="0" destOrd="0" parTransId="{3FD2CC57-CDC1-4156-AAE3-4E1D50E6C171}" sibTransId="{89862E76-4010-43B5-8383-FEF947F91F6A}"/>
    <dgm:cxn modelId="{E9945B38-B51D-424B-8799-8C31380BCB6D}" type="presOf" srcId="{0B03B313-2C35-416D-96BA-33AB1929AA18}" destId="{B9E68D13-7BDC-4750-84D0-D38290E7D92C}" srcOrd="0" destOrd="0" presId="urn:microsoft.com/office/officeart/2005/8/layout/lProcess2"/>
    <dgm:cxn modelId="{42BF30BA-D868-4917-AA84-A66954460CEE}" srcId="{8E7D8860-81A2-49F2-B0DF-CEFC332E99DF}" destId="{469204EA-7434-49D8-8B7C-A7349EA79A1C}" srcOrd="4" destOrd="0" parTransId="{10F3F665-3148-4BD4-BDA2-21F8813CA0F3}" sibTransId="{2297989A-C50A-41F2-83CF-1182D967FC9D}"/>
    <dgm:cxn modelId="{33ED3848-9E02-4D2B-B3E2-393BBF0070D8}" srcId="{8E7D8860-81A2-49F2-B0DF-CEFC332E99DF}" destId="{428A3D4C-D341-4626-B2D9-D912DC8AFDB6}" srcOrd="1" destOrd="0" parTransId="{554D5735-5482-4795-8B10-6667C1FB273A}" sibTransId="{3A3DD1EB-5D1D-4293-8C2A-F2DD52F2539A}"/>
    <dgm:cxn modelId="{2B885B0D-0B7D-43EB-AA15-8C25EFF3544F}" type="presOf" srcId="{8E7D8860-81A2-49F2-B0DF-CEFC332E99DF}" destId="{2C1C70E0-51B6-4E8B-99DB-2017B0B8E7CC}" srcOrd="0" destOrd="0" presId="urn:microsoft.com/office/officeart/2005/8/layout/lProcess2"/>
    <dgm:cxn modelId="{45A35846-37E5-4673-9B69-81859AC45F7A}" type="presOf" srcId="{4BB35032-626C-4BC5-994F-7816586C1EC9}" destId="{4B98E730-9AEC-4A89-B3E3-7FD4D696F605}" srcOrd="0" destOrd="0" presId="urn:microsoft.com/office/officeart/2005/8/layout/lProcess2"/>
    <dgm:cxn modelId="{6FD4D852-5902-4FDF-B89B-7523F34B2791}" srcId="{8E7D8860-81A2-49F2-B0DF-CEFC332E99DF}" destId="{4BB35032-626C-4BC5-994F-7816586C1EC9}" srcOrd="3" destOrd="0" parTransId="{2333FC60-E0B3-4655-A1AD-B379A4D25A1B}" sibTransId="{AC36C9BF-3D26-4B5D-B64C-5E539B24993D}"/>
    <dgm:cxn modelId="{39DC8B18-1480-4539-8FF8-587BED21CDDD}" srcId="{8E7D8860-81A2-49F2-B0DF-CEFC332E99DF}" destId="{0B03B313-2C35-416D-96BA-33AB1929AA18}" srcOrd="2" destOrd="0" parTransId="{E19760F5-FAEF-40FA-BF7B-3E475F2AF8A9}" sibTransId="{06C7A932-2841-4B9E-AE15-03BC29732896}"/>
    <dgm:cxn modelId="{1AD774DB-9239-448E-9891-8D636566654B}" type="presParOf" srcId="{ADBC777D-E87B-4EA7-A777-CD92591F3395}" destId="{8D76CFA9-4840-4218-AC8E-9AE21105723C}" srcOrd="0" destOrd="0" presId="urn:microsoft.com/office/officeart/2005/8/layout/lProcess2"/>
    <dgm:cxn modelId="{51842E11-C80F-4FFC-8023-1326B47F4487}" type="presParOf" srcId="{8D76CFA9-4840-4218-AC8E-9AE21105723C}" destId="{2C1C70E0-51B6-4E8B-99DB-2017B0B8E7CC}" srcOrd="0" destOrd="0" presId="urn:microsoft.com/office/officeart/2005/8/layout/lProcess2"/>
    <dgm:cxn modelId="{15C1DE7B-D88F-4D06-8358-631BE8B2BB30}" type="presParOf" srcId="{8D76CFA9-4840-4218-AC8E-9AE21105723C}" destId="{95B96EE0-4529-4079-ADE3-BE25DAA26ED4}" srcOrd="1" destOrd="0" presId="urn:microsoft.com/office/officeart/2005/8/layout/lProcess2"/>
    <dgm:cxn modelId="{2A281BF0-F7F9-4A7D-8075-AABE1B36377C}" type="presParOf" srcId="{8D76CFA9-4840-4218-AC8E-9AE21105723C}" destId="{32673449-AABE-4AFF-85EE-7A5B42A40795}" srcOrd="2" destOrd="0" presId="urn:microsoft.com/office/officeart/2005/8/layout/lProcess2"/>
    <dgm:cxn modelId="{921D3FD5-83DE-4DA8-A252-E27E34E59CA9}" type="presParOf" srcId="{32673449-AABE-4AFF-85EE-7A5B42A40795}" destId="{87CA440E-D0E4-49A5-9994-1D9E8DEE992A}" srcOrd="0" destOrd="0" presId="urn:microsoft.com/office/officeart/2005/8/layout/lProcess2"/>
    <dgm:cxn modelId="{ECCA4776-7127-4344-8A1A-3F081F753354}" type="presParOf" srcId="{87CA440E-D0E4-49A5-9994-1D9E8DEE992A}" destId="{E9FEE9D6-86D2-4B3A-855D-7EF7AC25B130}" srcOrd="0" destOrd="0" presId="urn:microsoft.com/office/officeart/2005/8/layout/lProcess2"/>
    <dgm:cxn modelId="{1AF1AD43-B139-442D-9A7C-20708B8D27B3}" type="presParOf" srcId="{87CA440E-D0E4-49A5-9994-1D9E8DEE992A}" destId="{01149D60-7C9B-4326-BEBC-59B46F2A2430}" srcOrd="1" destOrd="0" presId="urn:microsoft.com/office/officeart/2005/8/layout/lProcess2"/>
    <dgm:cxn modelId="{3ABBAFCC-BD61-43EC-977E-22A3DB4044F0}" type="presParOf" srcId="{87CA440E-D0E4-49A5-9994-1D9E8DEE992A}" destId="{347AA0A5-AAD8-462C-BBD6-C0E099ACFBB1}" srcOrd="2" destOrd="0" presId="urn:microsoft.com/office/officeart/2005/8/layout/lProcess2"/>
    <dgm:cxn modelId="{F3162A2F-D98E-463A-B775-5642536C4A14}" type="presParOf" srcId="{87CA440E-D0E4-49A5-9994-1D9E8DEE992A}" destId="{796A9096-9187-46F1-9A32-43067B85CB2B}" srcOrd="3" destOrd="0" presId="urn:microsoft.com/office/officeart/2005/8/layout/lProcess2"/>
    <dgm:cxn modelId="{752DBD30-14A4-4A5A-BE38-0C78AB406502}" type="presParOf" srcId="{87CA440E-D0E4-49A5-9994-1D9E8DEE992A}" destId="{B9E68D13-7BDC-4750-84D0-D38290E7D92C}" srcOrd="4" destOrd="0" presId="urn:microsoft.com/office/officeart/2005/8/layout/lProcess2"/>
    <dgm:cxn modelId="{BF34294E-9927-46F8-B97A-4675D645C37D}" type="presParOf" srcId="{87CA440E-D0E4-49A5-9994-1D9E8DEE992A}" destId="{0EC27697-C823-461D-9AFF-71C8E0F07FD3}" srcOrd="5" destOrd="0" presId="urn:microsoft.com/office/officeart/2005/8/layout/lProcess2"/>
    <dgm:cxn modelId="{70FA1199-B4B6-4891-A18B-9BA3892DF025}" type="presParOf" srcId="{87CA440E-D0E4-49A5-9994-1D9E8DEE992A}" destId="{4B98E730-9AEC-4A89-B3E3-7FD4D696F605}" srcOrd="6" destOrd="0" presId="urn:microsoft.com/office/officeart/2005/8/layout/lProcess2"/>
    <dgm:cxn modelId="{F1F8B2A0-EF8A-45E4-BCB0-799712E428EE}" type="presParOf" srcId="{87CA440E-D0E4-49A5-9994-1D9E8DEE992A}" destId="{1F0866EA-AFA2-44B4-BF41-62AA3E31D0EB}" srcOrd="7" destOrd="0" presId="urn:microsoft.com/office/officeart/2005/8/layout/lProcess2"/>
    <dgm:cxn modelId="{E1CA9B36-783D-4F1E-9C59-8EF41E99B081}" type="presParOf" srcId="{87CA440E-D0E4-49A5-9994-1D9E8DEE992A}" destId="{2E134F39-1FC0-4ABF-8C29-9D914F28F92B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3BB9CA-8BAF-435E-8C03-37D4A6D9DA63}" type="doc">
      <dgm:prSet loTypeId="urn:diagrams.loki3.com/Bracket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8A7D3D-B1D6-4831-949E-525B12CA6760}">
      <dgm:prSet phldrT="[Text]"/>
      <dgm:spPr/>
      <dgm:t>
        <a:bodyPr/>
        <a:lstStyle/>
        <a:p>
          <a:r>
            <a:rPr lang="en-US" dirty="0" smtClean="0"/>
            <a:t>Keep your guardian informed</a:t>
          </a:r>
          <a:endParaRPr lang="en-US" dirty="0"/>
        </a:p>
      </dgm:t>
    </dgm:pt>
    <dgm:pt modelId="{A36D8F3C-9D4D-432E-9999-14E83FE1E485}" type="parTrans" cxnId="{72130635-FEFB-4203-837D-CE9B8799A4CA}">
      <dgm:prSet/>
      <dgm:spPr/>
      <dgm:t>
        <a:bodyPr/>
        <a:lstStyle/>
        <a:p>
          <a:endParaRPr lang="en-US"/>
        </a:p>
      </dgm:t>
    </dgm:pt>
    <dgm:pt modelId="{13ED8015-2138-4846-8B2E-F76CAFBF352C}" type="sibTrans" cxnId="{72130635-FEFB-4203-837D-CE9B8799A4CA}">
      <dgm:prSet/>
      <dgm:spPr/>
      <dgm:t>
        <a:bodyPr/>
        <a:lstStyle/>
        <a:p>
          <a:endParaRPr lang="en-US"/>
        </a:p>
      </dgm:t>
    </dgm:pt>
    <dgm:pt modelId="{20830143-0806-47DB-81D5-B5976099479A}">
      <dgm:prSet phldrT="[Text]"/>
      <dgm:spPr/>
      <dgm:t>
        <a:bodyPr/>
        <a:lstStyle/>
        <a:p>
          <a:r>
            <a:rPr lang="en-US" b="1" dirty="0" smtClean="0"/>
            <a:t>Let your parent or guardian know where you are going, how you will get there, and when you will be home</a:t>
          </a:r>
          <a:endParaRPr lang="en-US" b="1" dirty="0"/>
        </a:p>
      </dgm:t>
    </dgm:pt>
    <dgm:pt modelId="{C8D7DFE2-DFC6-45A2-B0B8-29E24D0B22E2}" type="parTrans" cxnId="{4F53A737-4A2D-4C57-8E7E-B4A535966F64}">
      <dgm:prSet/>
      <dgm:spPr/>
      <dgm:t>
        <a:bodyPr/>
        <a:lstStyle/>
        <a:p>
          <a:endParaRPr lang="en-US"/>
        </a:p>
      </dgm:t>
    </dgm:pt>
    <dgm:pt modelId="{975D9F3D-165E-477E-A3D0-40468BC18B25}" type="sibTrans" cxnId="{4F53A737-4A2D-4C57-8E7E-B4A535966F64}">
      <dgm:prSet/>
      <dgm:spPr/>
      <dgm:t>
        <a:bodyPr/>
        <a:lstStyle/>
        <a:p>
          <a:endParaRPr lang="en-US"/>
        </a:p>
      </dgm:t>
    </dgm:pt>
    <dgm:pt modelId="{E8A3A7A1-EB5A-48E5-A484-6FEA4B176225}">
      <dgm:prSet phldrT="[Text]"/>
      <dgm:spPr/>
      <dgm:t>
        <a:bodyPr/>
        <a:lstStyle/>
        <a:p>
          <a:r>
            <a:rPr lang="en-US" dirty="0" smtClean="0"/>
            <a:t>Take precautions</a:t>
          </a:r>
          <a:endParaRPr lang="en-US" dirty="0"/>
        </a:p>
      </dgm:t>
    </dgm:pt>
    <dgm:pt modelId="{B2418837-79FE-4EBC-A630-4549BCD5588B}" type="parTrans" cxnId="{C42F2239-4EC4-4FC5-A8C4-9EDB3EA6A0C7}">
      <dgm:prSet/>
      <dgm:spPr/>
      <dgm:t>
        <a:bodyPr/>
        <a:lstStyle/>
        <a:p>
          <a:endParaRPr lang="en-US"/>
        </a:p>
      </dgm:t>
    </dgm:pt>
    <dgm:pt modelId="{8216B0B6-BADD-445A-8567-193650C34E8A}" type="sibTrans" cxnId="{C42F2239-4EC4-4FC5-A8C4-9EDB3EA6A0C7}">
      <dgm:prSet/>
      <dgm:spPr/>
      <dgm:t>
        <a:bodyPr/>
        <a:lstStyle/>
        <a:p>
          <a:endParaRPr lang="en-US"/>
        </a:p>
      </dgm:t>
    </dgm:pt>
    <dgm:pt modelId="{6F15DBCE-85E1-4C92-B9A9-DC1F96BD92F5}">
      <dgm:prSet phldrT="[Text]"/>
      <dgm:spPr/>
      <dgm:t>
        <a:bodyPr/>
        <a:lstStyle/>
        <a:p>
          <a:r>
            <a:rPr lang="en-US" b="1" dirty="0" smtClean="0"/>
            <a:t>Carry a charged cell phone</a:t>
          </a:r>
          <a:endParaRPr lang="en-US" b="1" dirty="0"/>
        </a:p>
      </dgm:t>
    </dgm:pt>
    <dgm:pt modelId="{3C502A4E-A674-4302-BA94-6A59B766F6F7}" type="parTrans" cxnId="{259C1229-93D3-4303-B5E8-BA33088AF68A}">
      <dgm:prSet/>
      <dgm:spPr/>
      <dgm:t>
        <a:bodyPr/>
        <a:lstStyle/>
        <a:p>
          <a:endParaRPr lang="en-US"/>
        </a:p>
      </dgm:t>
    </dgm:pt>
    <dgm:pt modelId="{F5DF2EEE-1B45-4CAA-B53E-59C6B14D53B0}" type="sibTrans" cxnId="{259C1229-93D3-4303-B5E8-BA33088AF68A}">
      <dgm:prSet/>
      <dgm:spPr/>
      <dgm:t>
        <a:bodyPr/>
        <a:lstStyle/>
        <a:p>
          <a:endParaRPr lang="en-US"/>
        </a:p>
      </dgm:t>
    </dgm:pt>
    <dgm:pt modelId="{8E956409-30C9-492F-AE95-8885879E03C7}">
      <dgm:prSet phldrT="[Text]"/>
      <dgm:spPr/>
      <dgm:t>
        <a:bodyPr/>
        <a:lstStyle/>
        <a:p>
          <a:r>
            <a:rPr lang="en-US" b="1" dirty="0" smtClean="0"/>
            <a:t>Take only enough money for your needs</a:t>
          </a:r>
          <a:endParaRPr lang="en-US" b="1" dirty="0"/>
        </a:p>
      </dgm:t>
    </dgm:pt>
    <dgm:pt modelId="{262A12FA-F26F-499A-80CF-8732B2737CA8}" type="parTrans" cxnId="{A05C419A-BB9B-477C-9631-76C53F250AA9}">
      <dgm:prSet/>
      <dgm:spPr/>
      <dgm:t>
        <a:bodyPr/>
        <a:lstStyle/>
        <a:p>
          <a:endParaRPr lang="en-US"/>
        </a:p>
      </dgm:t>
    </dgm:pt>
    <dgm:pt modelId="{1D85DC6A-BB1C-4E1A-869B-A2AC0DE168C1}" type="sibTrans" cxnId="{A05C419A-BB9B-477C-9631-76C53F250AA9}">
      <dgm:prSet/>
      <dgm:spPr/>
      <dgm:t>
        <a:bodyPr/>
        <a:lstStyle/>
        <a:p>
          <a:endParaRPr lang="en-US"/>
        </a:p>
      </dgm:t>
    </dgm:pt>
    <dgm:pt modelId="{978094B6-451F-4C19-8C50-32F7AF8DE7F5}">
      <dgm:prSet phldrT="[Text]"/>
      <dgm:spPr/>
      <dgm:t>
        <a:bodyPr/>
        <a:lstStyle/>
        <a:p>
          <a:r>
            <a:rPr lang="en-US" b="1" dirty="0" smtClean="0"/>
            <a:t>Travel in well-lit areas and with other people whenever possible</a:t>
          </a:r>
          <a:endParaRPr lang="en-US" b="1" dirty="0"/>
        </a:p>
      </dgm:t>
    </dgm:pt>
    <dgm:pt modelId="{D0B62BA3-8A63-446C-B858-4122F41F095E}" type="parTrans" cxnId="{049A6B5E-1BD9-45C7-AF75-BB225BDA16AB}">
      <dgm:prSet/>
      <dgm:spPr/>
      <dgm:t>
        <a:bodyPr/>
        <a:lstStyle/>
        <a:p>
          <a:endParaRPr lang="en-US"/>
        </a:p>
      </dgm:t>
    </dgm:pt>
    <dgm:pt modelId="{FAA7D894-EB34-4089-A236-47461AD3179B}" type="sibTrans" cxnId="{049A6B5E-1BD9-45C7-AF75-BB225BDA16AB}">
      <dgm:prSet/>
      <dgm:spPr/>
      <dgm:t>
        <a:bodyPr/>
        <a:lstStyle/>
        <a:p>
          <a:endParaRPr lang="en-US"/>
        </a:p>
      </dgm:t>
    </dgm:pt>
    <dgm:pt modelId="{4C9D3A72-E846-4A1A-97B4-31C0A094EB74}">
      <dgm:prSet phldrT="[Text]"/>
      <dgm:spPr/>
      <dgm:t>
        <a:bodyPr/>
        <a:lstStyle/>
        <a:p>
          <a:r>
            <a:rPr lang="en-US" dirty="0" smtClean="0"/>
            <a:t>Be cautious with </a:t>
          </a:r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strangers</a:t>
          </a:r>
          <a:r>
            <a:rPr lang="en-US" b="1" dirty="0" smtClean="0"/>
            <a:t>- </a:t>
          </a:r>
          <a:r>
            <a:rPr lang="en-US" dirty="0" smtClean="0">
              <a:solidFill>
                <a:srgbClr val="00B050"/>
              </a:solidFill>
            </a:rPr>
            <a:t>people whom you do not know </a:t>
          </a:r>
          <a:endParaRPr lang="en-US" b="1" dirty="0">
            <a:solidFill>
              <a:srgbClr val="00B050"/>
            </a:solidFill>
          </a:endParaRPr>
        </a:p>
      </dgm:t>
    </dgm:pt>
    <dgm:pt modelId="{CD8F8C9D-FC7F-4BA8-B61E-9FC1BF2E590D}" type="parTrans" cxnId="{5B758F23-B45E-41F1-B687-D3AA4E5E5F20}">
      <dgm:prSet/>
      <dgm:spPr/>
      <dgm:t>
        <a:bodyPr/>
        <a:lstStyle/>
        <a:p>
          <a:endParaRPr lang="en-US"/>
        </a:p>
      </dgm:t>
    </dgm:pt>
    <dgm:pt modelId="{9FB04EE3-64BB-4EB1-B35B-283FAFC0484C}" type="sibTrans" cxnId="{5B758F23-B45E-41F1-B687-D3AA4E5E5F20}">
      <dgm:prSet/>
      <dgm:spPr/>
      <dgm:t>
        <a:bodyPr/>
        <a:lstStyle/>
        <a:p>
          <a:endParaRPr lang="en-US"/>
        </a:p>
      </dgm:t>
    </dgm:pt>
    <dgm:pt modelId="{D9BA1B31-F41A-4514-A834-EE3A64A1EA7B}">
      <dgm:prSet phldrT="[Text]"/>
      <dgm:spPr/>
      <dgm:t>
        <a:bodyPr/>
        <a:lstStyle/>
        <a:p>
          <a:r>
            <a:rPr lang="en-US" b="1" dirty="0" smtClean="0"/>
            <a:t>Do not go anywhere with strangers</a:t>
          </a:r>
          <a:endParaRPr lang="en-US" b="1" dirty="0"/>
        </a:p>
      </dgm:t>
    </dgm:pt>
    <dgm:pt modelId="{A450627A-4AB2-4B6A-AF76-C7D94342552A}" type="parTrans" cxnId="{30432144-56D2-47C5-8800-AC18CDE63DC7}">
      <dgm:prSet/>
      <dgm:spPr/>
      <dgm:t>
        <a:bodyPr/>
        <a:lstStyle/>
        <a:p>
          <a:endParaRPr lang="en-US"/>
        </a:p>
      </dgm:t>
    </dgm:pt>
    <dgm:pt modelId="{ABC52332-7609-4D29-A3FC-A79909E6BDFD}" type="sibTrans" cxnId="{30432144-56D2-47C5-8800-AC18CDE63DC7}">
      <dgm:prSet/>
      <dgm:spPr/>
      <dgm:t>
        <a:bodyPr/>
        <a:lstStyle/>
        <a:p>
          <a:endParaRPr lang="en-US"/>
        </a:p>
      </dgm:t>
    </dgm:pt>
    <dgm:pt modelId="{1A9CD38F-62BC-4AF3-AC9D-5E68BB3691E1}">
      <dgm:prSet phldrT="[Text]"/>
      <dgm:spPr/>
      <dgm:t>
        <a:bodyPr/>
        <a:lstStyle/>
        <a:p>
          <a:r>
            <a:rPr lang="en-US" b="1" dirty="0" smtClean="0"/>
            <a:t>Get away from anyone who makes you uncomfortable</a:t>
          </a:r>
          <a:endParaRPr lang="en-US" b="1" dirty="0"/>
        </a:p>
      </dgm:t>
    </dgm:pt>
    <dgm:pt modelId="{BEE695EB-1C09-43A1-B9F9-B1B553435C17}" type="parTrans" cxnId="{BBB7C9E8-0AC7-49DB-B182-520A7BB3B90C}">
      <dgm:prSet/>
      <dgm:spPr/>
      <dgm:t>
        <a:bodyPr/>
        <a:lstStyle/>
        <a:p>
          <a:endParaRPr lang="en-US"/>
        </a:p>
      </dgm:t>
    </dgm:pt>
    <dgm:pt modelId="{1575C9CD-693A-4EC0-BD5B-816A59E3E840}" type="sibTrans" cxnId="{BBB7C9E8-0AC7-49DB-B182-520A7BB3B90C}">
      <dgm:prSet/>
      <dgm:spPr/>
      <dgm:t>
        <a:bodyPr/>
        <a:lstStyle/>
        <a:p>
          <a:endParaRPr lang="en-US"/>
        </a:p>
      </dgm:t>
    </dgm:pt>
    <dgm:pt modelId="{94A530BD-CB02-48B3-82D6-A759CB35FEFA}" type="pres">
      <dgm:prSet presAssocID="{F53BB9CA-8BAF-435E-8C03-37D4A6D9DA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B48F05-68D6-4ED0-89B3-C003BF3BD13C}" type="pres">
      <dgm:prSet presAssocID="{998A7D3D-B1D6-4831-949E-525B12CA6760}" presName="linNode" presStyleCnt="0"/>
      <dgm:spPr/>
    </dgm:pt>
    <dgm:pt modelId="{06D7C01D-F369-4CAE-A913-3448730134D5}" type="pres">
      <dgm:prSet presAssocID="{998A7D3D-B1D6-4831-949E-525B12CA6760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B22CB-F685-4B5C-BCFE-B55E5D622044}" type="pres">
      <dgm:prSet presAssocID="{998A7D3D-B1D6-4831-949E-525B12CA6760}" presName="bracket" presStyleLbl="parChTrans1D1" presStyleIdx="0" presStyleCnt="3"/>
      <dgm:spPr/>
    </dgm:pt>
    <dgm:pt modelId="{14A08147-1B47-42C3-AFFE-43DF7FF83CC6}" type="pres">
      <dgm:prSet presAssocID="{998A7D3D-B1D6-4831-949E-525B12CA6760}" presName="spH" presStyleCnt="0"/>
      <dgm:spPr/>
    </dgm:pt>
    <dgm:pt modelId="{86B5829F-AA6E-4FA6-9C24-CCDE2B7BC55A}" type="pres">
      <dgm:prSet presAssocID="{998A7D3D-B1D6-4831-949E-525B12CA6760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A053D-0979-407B-8C88-2007B5015D5C}" type="pres">
      <dgm:prSet presAssocID="{13ED8015-2138-4846-8B2E-F76CAFBF352C}" presName="spV" presStyleCnt="0"/>
      <dgm:spPr/>
    </dgm:pt>
    <dgm:pt modelId="{EAEFE3D4-41FD-4A11-9C4E-EC27C493E06B}" type="pres">
      <dgm:prSet presAssocID="{E8A3A7A1-EB5A-48E5-A484-6FEA4B176225}" presName="linNode" presStyleCnt="0"/>
      <dgm:spPr/>
    </dgm:pt>
    <dgm:pt modelId="{2DC9E9E3-4558-4299-B4AB-0B85866F5735}" type="pres">
      <dgm:prSet presAssocID="{E8A3A7A1-EB5A-48E5-A484-6FEA4B176225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98638-DE9E-4533-939A-5EE673EB1AB5}" type="pres">
      <dgm:prSet presAssocID="{E8A3A7A1-EB5A-48E5-A484-6FEA4B176225}" presName="bracket" presStyleLbl="parChTrans1D1" presStyleIdx="1" presStyleCnt="3"/>
      <dgm:spPr/>
    </dgm:pt>
    <dgm:pt modelId="{E2B8F5AF-31A9-4136-9F48-6CD357505FF3}" type="pres">
      <dgm:prSet presAssocID="{E8A3A7A1-EB5A-48E5-A484-6FEA4B176225}" presName="spH" presStyleCnt="0"/>
      <dgm:spPr/>
    </dgm:pt>
    <dgm:pt modelId="{9B501FA9-2528-4C4F-85FA-D61CDBBF4625}" type="pres">
      <dgm:prSet presAssocID="{E8A3A7A1-EB5A-48E5-A484-6FEA4B176225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E8423-F93B-4D3D-8A22-0A990EC4C5F8}" type="pres">
      <dgm:prSet presAssocID="{8216B0B6-BADD-445A-8567-193650C34E8A}" presName="spV" presStyleCnt="0"/>
      <dgm:spPr/>
    </dgm:pt>
    <dgm:pt modelId="{41945147-3978-4B2C-9FDC-5E056BBF43DB}" type="pres">
      <dgm:prSet presAssocID="{4C9D3A72-E846-4A1A-97B4-31C0A094EB74}" presName="linNode" presStyleCnt="0"/>
      <dgm:spPr/>
    </dgm:pt>
    <dgm:pt modelId="{5FDC620F-F229-439D-A03A-BD9CE89BB9B0}" type="pres">
      <dgm:prSet presAssocID="{4C9D3A72-E846-4A1A-97B4-31C0A094EB74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1FDCF-B042-4C19-B740-402F4D6EA59B}" type="pres">
      <dgm:prSet presAssocID="{4C9D3A72-E846-4A1A-97B4-31C0A094EB74}" presName="bracket" presStyleLbl="parChTrans1D1" presStyleIdx="2" presStyleCnt="3"/>
      <dgm:spPr/>
    </dgm:pt>
    <dgm:pt modelId="{F751B787-4E0C-4670-BB0F-2EC5371A6AA3}" type="pres">
      <dgm:prSet presAssocID="{4C9D3A72-E846-4A1A-97B4-31C0A094EB74}" presName="spH" presStyleCnt="0"/>
      <dgm:spPr/>
    </dgm:pt>
    <dgm:pt modelId="{225BB092-8E80-4666-8335-D16E9CF45B8D}" type="pres">
      <dgm:prSet presAssocID="{4C9D3A72-E846-4A1A-97B4-31C0A094EB74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758F23-B45E-41F1-B687-D3AA4E5E5F20}" srcId="{F53BB9CA-8BAF-435E-8C03-37D4A6D9DA63}" destId="{4C9D3A72-E846-4A1A-97B4-31C0A094EB74}" srcOrd="2" destOrd="0" parTransId="{CD8F8C9D-FC7F-4BA8-B61E-9FC1BF2E590D}" sibTransId="{9FB04EE3-64BB-4EB1-B35B-283FAFC0484C}"/>
    <dgm:cxn modelId="{2EC85963-FA6C-430F-9C31-B3F9D5D7177B}" type="presOf" srcId="{8E956409-30C9-492F-AE95-8885879E03C7}" destId="{9B501FA9-2528-4C4F-85FA-D61CDBBF4625}" srcOrd="0" destOrd="1" presId="urn:diagrams.loki3.com/BracketList"/>
    <dgm:cxn modelId="{BBB7C9E8-0AC7-49DB-B182-520A7BB3B90C}" srcId="{4C9D3A72-E846-4A1A-97B4-31C0A094EB74}" destId="{1A9CD38F-62BC-4AF3-AC9D-5E68BB3691E1}" srcOrd="1" destOrd="0" parTransId="{BEE695EB-1C09-43A1-B9F9-B1B553435C17}" sibTransId="{1575C9CD-693A-4EC0-BD5B-816A59E3E840}"/>
    <dgm:cxn modelId="{30432144-56D2-47C5-8800-AC18CDE63DC7}" srcId="{4C9D3A72-E846-4A1A-97B4-31C0A094EB74}" destId="{D9BA1B31-F41A-4514-A834-EE3A64A1EA7B}" srcOrd="0" destOrd="0" parTransId="{A450627A-4AB2-4B6A-AF76-C7D94342552A}" sibTransId="{ABC52332-7609-4D29-A3FC-A79909E6BDFD}"/>
    <dgm:cxn modelId="{A05C419A-BB9B-477C-9631-76C53F250AA9}" srcId="{E8A3A7A1-EB5A-48E5-A484-6FEA4B176225}" destId="{8E956409-30C9-492F-AE95-8885879E03C7}" srcOrd="1" destOrd="0" parTransId="{262A12FA-F26F-499A-80CF-8732B2737CA8}" sibTransId="{1D85DC6A-BB1C-4E1A-869B-A2AC0DE168C1}"/>
    <dgm:cxn modelId="{70F33961-DE97-4932-AA6E-A97CA6EDA936}" type="presOf" srcId="{6F15DBCE-85E1-4C92-B9A9-DC1F96BD92F5}" destId="{9B501FA9-2528-4C4F-85FA-D61CDBBF4625}" srcOrd="0" destOrd="0" presId="urn:diagrams.loki3.com/BracketList"/>
    <dgm:cxn modelId="{3E678EA9-DF7E-4857-B9C5-D3EFF5357AE8}" type="presOf" srcId="{F53BB9CA-8BAF-435E-8C03-37D4A6D9DA63}" destId="{94A530BD-CB02-48B3-82D6-A759CB35FEFA}" srcOrd="0" destOrd="0" presId="urn:diagrams.loki3.com/BracketList"/>
    <dgm:cxn modelId="{4C097ABD-2402-4D00-930A-94507659CB0D}" type="presOf" srcId="{4C9D3A72-E846-4A1A-97B4-31C0A094EB74}" destId="{5FDC620F-F229-439D-A03A-BD9CE89BB9B0}" srcOrd="0" destOrd="0" presId="urn:diagrams.loki3.com/BracketList"/>
    <dgm:cxn modelId="{72130635-FEFB-4203-837D-CE9B8799A4CA}" srcId="{F53BB9CA-8BAF-435E-8C03-37D4A6D9DA63}" destId="{998A7D3D-B1D6-4831-949E-525B12CA6760}" srcOrd="0" destOrd="0" parTransId="{A36D8F3C-9D4D-432E-9999-14E83FE1E485}" sibTransId="{13ED8015-2138-4846-8B2E-F76CAFBF352C}"/>
    <dgm:cxn modelId="{4F53A737-4A2D-4C57-8E7E-B4A535966F64}" srcId="{998A7D3D-B1D6-4831-949E-525B12CA6760}" destId="{20830143-0806-47DB-81D5-B5976099479A}" srcOrd="0" destOrd="0" parTransId="{C8D7DFE2-DFC6-45A2-B0B8-29E24D0B22E2}" sibTransId="{975D9F3D-165E-477E-A3D0-40468BC18B25}"/>
    <dgm:cxn modelId="{5B654D75-63DF-4976-B24E-16EA4CF4A4A6}" type="presOf" srcId="{D9BA1B31-F41A-4514-A834-EE3A64A1EA7B}" destId="{225BB092-8E80-4666-8335-D16E9CF45B8D}" srcOrd="0" destOrd="0" presId="urn:diagrams.loki3.com/BracketList"/>
    <dgm:cxn modelId="{BA08B4A6-8583-46F9-9652-9A22786BF3CE}" type="presOf" srcId="{1A9CD38F-62BC-4AF3-AC9D-5E68BB3691E1}" destId="{225BB092-8E80-4666-8335-D16E9CF45B8D}" srcOrd="0" destOrd="1" presId="urn:diagrams.loki3.com/BracketList"/>
    <dgm:cxn modelId="{C42F2239-4EC4-4FC5-A8C4-9EDB3EA6A0C7}" srcId="{F53BB9CA-8BAF-435E-8C03-37D4A6D9DA63}" destId="{E8A3A7A1-EB5A-48E5-A484-6FEA4B176225}" srcOrd="1" destOrd="0" parTransId="{B2418837-79FE-4EBC-A630-4549BCD5588B}" sibTransId="{8216B0B6-BADD-445A-8567-193650C34E8A}"/>
    <dgm:cxn modelId="{EF603850-F7FD-4F59-ACAB-C3A3BA793F27}" type="presOf" srcId="{998A7D3D-B1D6-4831-949E-525B12CA6760}" destId="{06D7C01D-F369-4CAE-A913-3448730134D5}" srcOrd="0" destOrd="0" presId="urn:diagrams.loki3.com/BracketList"/>
    <dgm:cxn modelId="{346A5AA1-055B-4F01-909A-81D6D07361FF}" type="presOf" srcId="{978094B6-451F-4C19-8C50-32F7AF8DE7F5}" destId="{9B501FA9-2528-4C4F-85FA-D61CDBBF4625}" srcOrd="0" destOrd="2" presId="urn:diagrams.loki3.com/BracketList"/>
    <dgm:cxn modelId="{259C1229-93D3-4303-B5E8-BA33088AF68A}" srcId="{E8A3A7A1-EB5A-48E5-A484-6FEA4B176225}" destId="{6F15DBCE-85E1-4C92-B9A9-DC1F96BD92F5}" srcOrd="0" destOrd="0" parTransId="{3C502A4E-A674-4302-BA94-6A59B766F6F7}" sibTransId="{F5DF2EEE-1B45-4CAA-B53E-59C6B14D53B0}"/>
    <dgm:cxn modelId="{049A6B5E-1BD9-45C7-AF75-BB225BDA16AB}" srcId="{E8A3A7A1-EB5A-48E5-A484-6FEA4B176225}" destId="{978094B6-451F-4C19-8C50-32F7AF8DE7F5}" srcOrd="2" destOrd="0" parTransId="{D0B62BA3-8A63-446C-B858-4122F41F095E}" sibTransId="{FAA7D894-EB34-4089-A236-47461AD3179B}"/>
    <dgm:cxn modelId="{E80A1DE9-B2C7-4AE5-99C1-F55626AE04AE}" type="presOf" srcId="{E8A3A7A1-EB5A-48E5-A484-6FEA4B176225}" destId="{2DC9E9E3-4558-4299-B4AB-0B85866F5735}" srcOrd="0" destOrd="0" presId="urn:diagrams.loki3.com/BracketList"/>
    <dgm:cxn modelId="{A90C8A74-93FD-4EE3-B8AE-283D383E4038}" type="presOf" srcId="{20830143-0806-47DB-81D5-B5976099479A}" destId="{86B5829F-AA6E-4FA6-9C24-CCDE2B7BC55A}" srcOrd="0" destOrd="0" presId="urn:diagrams.loki3.com/BracketList"/>
    <dgm:cxn modelId="{7BCDF567-82A9-4D90-AD33-5F99B21F89A2}" type="presParOf" srcId="{94A530BD-CB02-48B3-82D6-A759CB35FEFA}" destId="{30B48F05-68D6-4ED0-89B3-C003BF3BD13C}" srcOrd="0" destOrd="0" presId="urn:diagrams.loki3.com/BracketList"/>
    <dgm:cxn modelId="{420D264A-C8E1-4716-BFC3-D840365C5351}" type="presParOf" srcId="{30B48F05-68D6-4ED0-89B3-C003BF3BD13C}" destId="{06D7C01D-F369-4CAE-A913-3448730134D5}" srcOrd="0" destOrd="0" presId="urn:diagrams.loki3.com/BracketList"/>
    <dgm:cxn modelId="{1E95322C-7D8F-476B-94C5-04131BFA3487}" type="presParOf" srcId="{30B48F05-68D6-4ED0-89B3-C003BF3BD13C}" destId="{78CB22CB-F685-4B5C-BCFE-B55E5D622044}" srcOrd="1" destOrd="0" presId="urn:diagrams.loki3.com/BracketList"/>
    <dgm:cxn modelId="{4D595433-91F9-455A-B38B-05DE3D5EC317}" type="presParOf" srcId="{30B48F05-68D6-4ED0-89B3-C003BF3BD13C}" destId="{14A08147-1B47-42C3-AFFE-43DF7FF83CC6}" srcOrd="2" destOrd="0" presId="urn:diagrams.loki3.com/BracketList"/>
    <dgm:cxn modelId="{1F22AEB8-0709-4706-924D-CE1248B3FB1C}" type="presParOf" srcId="{30B48F05-68D6-4ED0-89B3-C003BF3BD13C}" destId="{86B5829F-AA6E-4FA6-9C24-CCDE2B7BC55A}" srcOrd="3" destOrd="0" presId="urn:diagrams.loki3.com/BracketList"/>
    <dgm:cxn modelId="{3771BC97-7F28-48CB-B09C-CA3EE9FB45A7}" type="presParOf" srcId="{94A530BD-CB02-48B3-82D6-A759CB35FEFA}" destId="{76CA053D-0979-407B-8C88-2007B5015D5C}" srcOrd="1" destOrd="0" presId="urn:diagrams.loki3.com/BracketList"/>
    <dgm:cxn modelId="{DAAC5E48-A54D-4DE8-AD89-9604C32AFD45}" type="presParOf" srcId="{94A530BD-CB02-48B3-82D6-A759CB35FEFA}" destId="{EAEFE3D4-41FD-4A11-9C4E-EC27C493E06B}" srcOrd="2" destOrd="0" presId="urn:diagrams.loki3.com/BracketList"/>
    <dgm:cxn modelId="{6A126A02-674B-428D-A400-06C2A6A99EF6}" type="presParOf" srcId="{EAEFE3D4-41FD-4A11-9C4E-EC27C493E06B}" destId="{2DC9E9E3-4558-4299-B4AB-0B85866F5735}" srcOrd="0" destOrd="0" presId="urn:diagrams.loki3.com/BracketList"/>
    <dgm:cxn modelId="{2BABEFA6-E232-43FB-B4D2-E10985DD5547}" type="presParOf" srcId="{EAEFE3D4-41FD-4A11-9C4E-EC27C493E06B}" destId="{8E498638-DE9E-4533-939A-5EE673EB1AB5}" srcOrd="1" destOrd="0" presId="urn:diagrams.loki3.com/BracketList"/>
    <dgm:cxn modelId="{3B58D8BE-95AB-484A-A409-4AC5C7AE162A}" type="presParOf" srcId="{EAEFE3D4-41FD-4A11-9C4E-EC27C493E06B}" destId="{E2B8F5AF-31A9-4136-9F48-6CD357505FF3}" srcOrd="2" destOrd="0" presId="urn:diagrams.loki3.com/BracketList"/>
    <dgm:cxn modelId="{D4CBA4CF-172B-4B49-A59E-2ACA9C955571}" type="presParOf" srcId="{EAEFE3D4-41FD-4A11-9C4E-EC27C493E06B}" destId="{9B501FA9-2528-4C4F-85FA-D61CDBBF4625}" srcOrd="3" destOrd="0" presId="urn:diagrams.loki3.com/BracketList"/>
    <dgm:cxn modelId="{AFE366CB-8719-4AA1-9823-0F822758D3F6}" type="presParOf" srcId="{94A530BD-CB02-48B3-82D6-A759CB35FEFA}" destId="{036E8423-F93B-4D3D-8A22-0A990EC4C5F8}" srcOrd="3" destOrd="0" presId="urn:diagrams.loki3.com/BracketList"/>
    <dgm:cxn modelId="{B2F9FA70-F767-486E-AB2D-4FC13AB6BBC1}" type="presParOf" srcId="{94A530BD-CB02-48B3-82D6-A759CB35FEFA}" destId="{41945147-3978-4B2C-9FDC-5E056BBF43DB}" srcOrd="4" destOrd="0" presId="urn:diagrams.loki3.com/BracketList"/>
    <dgm:cxn modelId="{C04D65C5-2C20-4D44-9CA7-DFCC4842E56B}" type="presParOf" srcId="{41945147-3978-4B2C-9FDC-5E056BBF43DB}" destId="{5FDC620F-F229-439D-A03A-BD9CE89BB9B0}" srcOrd="0" destOrd="0" presId="urn:diagrams.loki3.com/BracketList"/>
    <dgm:cxn modelId="{8CC2F820-957B-402A-8F05-07E14946D006}" type="presParOf" srcId="{41945147-3978-4B2C-9FDC-5E056BBF43DB}" destId="{AF91FDCF-B042-4C19-B740-402F4D6EA59B}" srcOrd="1" destOrd="0" presId="urn:diagrams.loki3.com/BracketList"/>
    <dgm:cxn modelId="{F3E8EF47-D32C-4353-B947-1E7F25A1EE64}" type="presParOf" srcId="{41945147-3978-4B2C-9FDC-5E056BBF43DB}" destId="{F751B787-4E0C-4670-BB0F-2EC5371A6AA3}" srcOrd="2" destOrd="0" presId="urn:diagrams.loki3.com/BracketList"/>
    <dgm:cxn modelId="{4145EE07-78D8-484F-B153-2AADFEED783B}" type="presParOf" srcId="{41945147-3978-4B2C-9FDC-5E056BBF43DB}" destId="{225BB092-8E80-4666-8335-D16E9CF45B8D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653899-B50C-489C-AB66-59363247962A}" type="doc">
      <dgm:prSet loTypeId="urn:microsoft.com/office/officeart/2005/8/layout/h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AB2359F-659A-44E7-99EB-F0A45D364F03}">
      <dgm:prSet phldrT="[Text]"/>
      <dgm:spPr/>
      <dgm:t>
        <a:bodyPr/>
        <a:lstStyle/>
        <a:p>
          <a:r>
            <a:rPr lang="en-US" dirty="0" smtClean="0"/>
            <a:t>When walking or running, face toward traffic and use sidewalks when possible</a:t>
          </a:r>
          <a:endParaRPr lang="en-US" dirty="0"/>
        </a:p>
      </dgm:t>
    </dgm:pt>
    <dgm:pt modelId="{58BDC32C-2AA8-43E8-9704-57788625EBA9}" type="parTrans" cxnId="{F0D9FA2C-515C-4D1F-8F43-93008E552601}">
      <dgm:prSet/>
      <dgm:spPr/>
      <dgm:t>
        <a:bodyPr/>
        <a:lstStyle/>
        <a:p>
          <a:endParaRPr lang="en-US"/>
        </a:p>
      </dgm:t>
    </dgm:pt>
    <dgm:pt modelId="{BA9AC412-384D-4556-AEF8-507F0CBE8BA2}" type="sibTrans" cxnId="{F0D9FA2C-515C-4D1F-8F43-93008E552601}">
      <dgm:prSet/>
      <dgm:spPr/>
      <dgm:t>
        <a:bodyPr/>
        <a:lstStyle/>
        <a:p>
          <a:endParaRPr lang="en-US"/>
        </a:p>
      </dgm:t>
    </dgm:pt>
    <dgm:pt modelId="{7EF91F66-11D4-429E-A4D9-639F1A338577}">
      <dgm:prSet phldrT="[Text]"/>
      <dgm:spPr/>
      <dgm:t>
        <a:bodyPr/>
        <a:lstStyle/>
        <a:p>
          <a:r>
            <a:rPr lang="en-US" dirty="0" smtClean="0"/>
            <a:t>Wear reflective clothing at night</a:t>
          </a:r>
          <a:endParaRPr lang="en-US" dirty="0"/>
        </a:p>
      </dgm:t>
    </dgm:pt>
    <dgm:pt modelId="{CA719DF9-7FDF-47DB-A476-72306621BA90}" type="parTrans" cxnId="{6FA23416-FD15-4368-AB72-B588CC319756}">
      <dgm:prSet/>
      <dgm:spPr/>
      <dgm:t>
        <a:bodyPr/>
        <a:lstStyle/>
        <a:p>
          <a:endParaRPr lang="en-US"/>
        </a:p>
      </dgm:t>
    </dgm:pt>
    <dgm:pt modelId="{BA761B25-2481-4615-84F2-525AC82EB927}" type="sibTrans" cxnId="{6FA23416-FD15-4368-AB72-B588CC319756}">
      <dgm:prSet/>
      <dgm:spPr/>
      <dgm:t>
        <a:bodyPr/>
        <a:lstStyle/>
        <a:p>
          <a:endParaRPr lang="en-US"/>
        </a:p>
      </dgm:t>
    </dgm:pt>
    <dgm:pt modelId="{7D0C7C98-76CC-4AEF-8637-7C551BAA5D59}">
      <dgm:prSet phldrT="[Text]" custT="1"/>
      <dgm:spPr/>
      <dgm:t>
        <a:bodyPr/>
        <a:lstStyle/>
        <a:p>
          <a:r>
            <a:rPr lang="en-US" sz="3600" b="1" dirty="0" smtClean="0">
              <a:solidFill>
                <a:schemeClr val="bg1"/>
              </a:solidFill>
            </a:rPr>
            <a:t>Pedestrian Safety</a:t>
          </a:r>
          <a:endParaRPr lang="en-US" sz="3600" b="1" dirty="0">
            <a:solidFill>
              <a:schemeClr val="bg1"/>
            </a:solidFill>
          </a:endParaRPr>
        </a:p>
      </dgm:t>
    </dgm:pt>
    <dgm:pt modelId="{AC656736-3DC5-4A92-9B49-1BA535234F6B}" type="parTrans" cxnId="{149D8C04-367E-430A-8F4E-80DFA293F651}">
      <dgm:prSet/>
      <dgm:spPr/>
      <dgm:t>
        <a:bodyPr/>
        <a:lstStyle/>
        <a:p>
          <a:endParaRPr lang="en-US"/>
        </a:p>
      </dgm:t>
    </dgm:pt>
    <dgm:pt modelId="{139EF51D-33DB-43AB-8709-5B5BE588EE62}" type="sibTrans" cxnId="{149D8C04-367E-430A-8F4E-80DFA293F651}">
      <dgm:prSet/>
      <dgm:spPr/>
      <dgm:t>
        <a:bodyPr/>
        <a:lstStyle/>
        <a:p>
          <a:endParaRPr lang="en-US"/>
        </a:p>
      </dgm:t>
    </dgm:pt>
    <dgm:pt modelId="{A8497BEE-1419-4F0E-8B5F-3F314C4C39DE}">
      <dgm:prSet phldrT="[Text]"/>
      <dgm:spPr/>
      <dgm:t>
        <a:bodyPr/>
        <a:lstStyle/>
        <a:p>
          <a:pPr eaLnBrk="1" latinLnBrk="0"/>
          <a:r>
            <a:rPr lang="en-US" dirty="0" smtClean="0"/>
            <a:t>When biking, face away from traffic and always wear a properly fitting helmet</a:t>
          </a:r>
          <a:endParaRPr lang="en-US" dirty="0"/>
        </a:p>
      </dgm:t>
    </dgm:pt>
    <dgm:pt modelId="{7F8943C7-6DBA-415B-8AEC-591ED681A0C1}" type="parTrans" cxnId="{5A909F41-6E1A-496F-93B7-A9F99B3A9F4A}">
      <dgm:prSet/>
      <dgm:spPr/>
      <dgm:t>
        <a:bodyPr/>
        <a:lstStyle/>
        <a:p>
          <a:endParaRPr lang="en-US"/>
        </a:p>
      </dgm:t>
    </dgm:pt>
    <dgm:pt modelId="{1911854D-EF9D-402D-A217-3CAE691F2D63}" type="sibTrans" cxnId="{5A909F41-6E1A-496F-93B7-A9F99B3A9F4A}">
      <dgm:prSet/>
      <dgm:spPr/>
      <dgm:t>
        <a:bodyPr/>
        <a:lstStyle/>
        <a:p>
          <a:endParaRPr lang="en-US"/>
        </a:p>
      </dgm:t>
    </dgm:pt>
    <dgm:pt modelId="{BD22F93E-4EDF-4252-9F91-54E98F1EA4C3}">
      <dgm:prSet phldrT="[Text]"/>
      <dgm:spPr/>
      <dgm:t>
        <a:bodyPr/>
        <a:lstStyle/>
        <a:p>
          <a:pPr eaLnBrk="1" latinLnBrk="0"/>
          <a:r>
            <a:rPr lang="en-US" dirty="0" smtClean="0"/>
            <a:t>Obey all traffic signals and traffic rules</a:t>
          </a:r>
          <a:endParaRPr lang="en-US" dirty="0"/>
        </a:p>
      </dgm:t>
    </dgm:pt>
    <dgm:pt modelId="{B8A141BA-CFBA-4D89-B645-318618455D7E}" type="parTrans" cxnId="{CFE35342-5BA5-442B-8BC7-686CE5003FD9}">
      <dgm:prSet/>
      <dgm:spPr/>
      <dgm:t>
        <a:bodyPr/>
        <a:lstStyle/>
        <a:p>
          <a:endParaRPr lang="en-US"/>
        </a:p>
      </dgm:t>
    </dgm:pt>
    <dgm:pt modelId="{748B8AC2-2254-4E85-93A7-81728517F3B0}" type="sibTrans" cxnId="{CFE35342-5BA5-442B-8BC7-686CE5003FD9}">
      <dgm:prSet/>
      <dgm:spPr/>
      <dgm:t>
        <a:bodyPr/>
        <a:lstStyle/>
        <a:p>
          <a:endParaRPr lang="en-US"/>
        </a:p>
      </dgm:t>
    </dgm:pt>
    <dgm:pt modelId="{77B2DABD-1482-4C8C-A8A4-D1425464C05E}">
      <dgm:prSet phldrT="[Text]"/>
      <dgm:spPr/>
      <dgm:t>
        <a:bodyPr/>
        <a:lstStyle/>
        <a:p>
          <a:r>
            <a:rPr lang="en-US" dirty="0" smtClean="0"/>
            <a:t>Always assume that drivers do not see you</a:t>
          </a:r>
          <a:endParaRPr lang="en-US" dirty="0"/>
        </a:p>
      </dgm:t>
    </dgm:pt>
    <dgm:pt modelId="{AF881C94-6E98-4551-B8CD-F25A81D01F54}" type="parTrans" cxnId="{7A9B367B-F6D6-4B18-AA31-70F3231641A0}">
      <dgm:prSet/>
      <dgm:spPr/>
      <dgm:t>
        <a:bodyPr/>
        <a:lstStyle/>
        <a:p>
          <a:endParaRPr lang="en-US"/>
        </a:p>
      </dgm:t>
    </dgm:pt>
    <dgm:pt modelId="{88E28F25-6489-4475-BBF7-EFC133DEDA67}" type="sibTrans" cxnId="{7A9B367B-F6D6-4B18-AA31-70F3231641A0}">
      <dgm:prSet/>
      <dgm:spPr/>
      <dgm:t>
        <a:bodyPr/>
        <a:lstStyle/>
        <a:p>
          <a:endParaRPr lang="en-US"/>
        </a:p>
      </dgm:t>
    </dgm:pt>
    <dgm:pt modelId="{6A834816-5050-48CA-9ADC-94CE0244A189}" type="pres">
      <dgm:prSet presAssocID="{1E653899-B50C-489C-AB66-5936324796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A45D3E-6C1E-4DEB-9688-AF3A19FCC88B}" type="pres">
      <dgm:prSet presAssocID="{7D0C7C98-76CC-4AEF-8637-7C551BAA5D59}" presName="composite" presStyleCnt="0"/>
      <dgm:spPr/>
      <dgm:t>
        <a:bodyPr/>
        <a:lstStyle/>
        <a:p>
          <a:endParaRPr lang="en-US"/>
        </a:p>
      </dgm:t>
    </dgm:pt>
    <dgm:pt modelId="{8E7259AA-91A6-4FF8-AAB5-FAC562C93279}" type="pres">
      <dgm:prSet presAssocID="{7D0C7C98-76CC-4AEF-8637-7C551BAA5D5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BB443-61D0-42F7-AD65-FED073716CF2}" type="pres">
      <dgm:prSet presAssocID="{7D0C7C98-76CC-4AEF-8637-7C551BAA5D5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A23416-FD15-4368-AB72-B588CC319756}" srcId="{7D0C7C98-76CC-4AEF-8637-7C551BAA5D59}" destId="{7EF91F66-11D4-429E-A4D9-639F1A338577}" srcOrd="3" destOrd="0" parTransId="{CA719DF9-7FDF-47DB-A476-72306621BA90}" sibTransId="{BA761B25-2481-4615-84F2-525AC82EB927}"/>
    <dgm:cxn modelId="{F0D9FA2C-515C-4D1F-8F43-93008E552601}" srcId="{7D0C7C98-76CC-4AEF-8637-7C551BAA5D59}" destId="{6AB2359F-659A-44E7-99EB-F0A45D364F03}" srcOrd="0" destOrd="0" parTransId="{58BDC32C-2AA8-43E8-9704-57788625EBA9}" sibTransId="{BA9AC412-384D-4556-AEF8-507F0CBE8BA2}"/>
    <dgm:cxn modelId="{3051CFC4-217A-430C-9278-FA918548F065}" type="presOf" srcId="{7EF91F66-11D4-429E-A4D9-639F1A338577}" destId="{18BBB443-61D0-42F7-AD65-FED073716CF2}" srcOrd="0" destOrd="3" presId="urn:microsoft.com/office/officeart/2005/8/layout/hList1"/>
    <dgm:cxn modelId="{5A909F41-6E1A-496F-93B7-A9F99B3A9F4A}" srcId="{7D0C7C98-76CC-4AEF-8637-7C551BAA5D59}" destId="{A8497BEE-1419-4F0E-8B5F-3F314C4C39DE}" srcOrd="1" destOrd="0" parTransId="{7F8943C7-6DBA-415B-8AEC-591ED681A0C1}" sibTransId="{1911854D-EF9D-402D-A217-3CAE691F2D63}"/>
    <dgm:cxn modelId="{4EDB680E-086B-4D5C-938E-F9FF1BB0AE6B}" type="presOf" srcId="{BD22F93E-4EDF-4252-9F91-54E98F1EA4C3}" destId="{18BBB443-61D0-42F7-AD65-FED073716CF2}" srcOrd="0" destOrd="2" presId="urn:microsoft.com/office/officeart/2005/8/layout/hList1"/>
    <dgm:cxn modelId="{149D8C04-367E-430A-8F4E-80DFA293F651}" srcId="{1E653899-B50C-489C-AB66-59363247962A}" destId="{7D0C7C98-76CC-4AEF-8637-7C551BAA5D59}" srcOrd="0" destOrd="0" parTransId="{AC656736-3DC5-4A92-9B49-1BA535234F6B}" sibTransId="{139EF51D-33DB-43AB-8709-5B5BE588EE62}"/>
    <dgm:cxn modelId="{FC5CFF40-047C-4A45-9BC7-864221F82702}" type="presOf" srcId="{77B2DABD-1482-4C8C-A8A4-D1425464C05E}" destId="{18BBB443-61D0-42F7-AD65-FED073716CF2}" srcOrd="0" destOrd="4" presId="urn:microsoft.com/office/officeart/2005/8/layout/hList1"/>
    <dgm:cxn modelId="{EEB0476C-3F71-48B6-BD93-7E8464C9A44D}" type="presOf" srcId="{A8497BEE-1419-4F0E-8B5F-3F314C4C39DE}" destId="{18BBB443-61D0-42F7-AD65-FED073716CF2}" srcOrd="0" destOrd="1" presId="urn:microsoft.com/office/officeart/2005/8/layout/hList1"/>
    <dgm:cxn modelId="{CFE35342-5BA5-442B-8BC7-686CE5003FD9}" srcId="{7D0C7C98-76CC-4AEF-8637-7C551BAA5D59}" destId="{BD22F93E-4EDF-4252-9F91-54E98F1EA4C3}" srcOrd="2" destOrd="0" parTransId="{B8A141BA-CFBA-4D89-B645-318618455D7E}" sibTransId="{748B8AC2-2254-4E85-93A7-81728517F3B0}"/>
    <dgm:cxn modelId="{00F3820B-63BA-4CC8-A3B5-7EC089EAD3EC}" type="presOf" srcId="{6AB2359F-659A-44E7-99EB-F0A45D364F03}" destId="{18BBB443-61D0-42F7-AD65-FED073716CF2}" srcOrd="0" destOrd="0" presId="urn:microsoft.com/office/officeart/2005/8/layout/hList1"/>
    <dgm:cxn modelId="{7A9B367B-F6D6-4B18-AA31-70F3231641A0}" srcId="{7D0C7C98-76CC-4AEF-8637-7C551BAA5D59}" destId="{77B2DABD-1482-4C8C-A8A4-D1425464C05E}" srcOrd="4" destOrd="0" parTransId="{AF881C94-6E98-4551-B8CD-F25A81D01F54}" sibTransId="{88E28F25-6489-4475-BBF7-EFC133DEDA67}"/>
    <dgm:cxn modelId="{857322A9-5BCF-4F44-BAEF-1CB638116203}" type="presOf" srcId="{7D0C7C98-76CC-4AEF-8637-7C551BAA5D59}" destId="{8E7259AA-91A6-4FF8-AAB5-FAC562C93279}" srcOrd="0" destOrd="0" presId="urn:microsoft.com/office/officeart/2005/8/layout/hList1"/>
    <dgm:cxn modelId="{4046C836-8AC9-4B26-8796-A3E8D7A653AA}" type="presOf" srcId="{1E653899-B50C-489C-AB66-59363247962A}" destId="{6A834816-5050-48CA-9ADC-94CE0244A189}" srcOrd="0" destOrd="0" presId="urn:microsoft.com/office/officeart/2005/8/layout/hList1"/>
    <dgm:cxn modelId="{AF9D5E28-B98B-49B9-BD56-11EF08FFFCF5}" type="presParOf" srcId="{6A834816-5050-48CA-9ADC-94CE0244A189}" destId="{EBA45D3E-6C1E-4DEB-9688-AF3A19FCC88B}" srcOrd="0" destOrd="0" presId="urn:microsoft.com/office/officeart/2005/8/layout/hList1"/>
    <dgm:cxn modelId="{59A9EAF4-B9CC-4FAD-9FD4-52B9A05D6F62}" type="presParOf" srcId="{EBA45D3E-6C1E-4DEB-9688-AF3A19FCC88B}" destId="{8E7259AA-91A6-4FF8-AAB5-FAC562C93279}" srcOrd="0" destOrd="0" presId="urn:microsoft.com/office/officeart/2005/8/layout/hList1"/>
    <dgm:cxn modelId="{5000938D-DD7D-45CE-AEAB-C8E1CD17D891}" type="presParOf" srcId="{EBA45D3E-6C1E-4DEB-9688-AF3A19FCC88B}" destId="{18BBB443-61D0-42F7-AD65-FED073716CF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144594-6C60-4483-A038-4897EA52F44A}" type="doc">
      <dgm:prSet loTypeId="urn:microsoft.com/office/officeart/2005/8/layout/hList6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26F6ED-690B-46A8-A93E-BED43006DA46}">
      <dgm:prSet phldrT="[Text]"/>
      <dgm:spPr/>
      <dgm:t>
        <a:bodyPr/>
        <a:lstStyle/>
        <a:p>
          <a:r>
            <a:rPr lang="en-US" b="1" dirty="0" smtClean="0"/>
            <a:t>Never leave children alone in or near water</a:t>
          </a:r>
          <a:endParaRPr lang="en-US" b="1" dirty="0"/>
        </a:p>
      </dgm:t>
    </dgm:pt>
    <dgm:pt modelId="{56DBD53B-5161-4260-ADE8-5D5FDB5CEA97}" type="parTrans" cxnId="{4AD4337E-4F60-4D40-A6A0-08C2F4A38DAA}">
      <dgm:prSet/>
      <dgm:spPr/>
      <dgm:t>
        <a:bodyPr/>
        <a:lstStyle/>
        <a:p>
          <a:endParaRPr lang="en-US" b="1"/>
        </a:p>
      </dgm:t>
    </dgm:pt>
    <dgm:pt modelId="{FA5188A2-3805-4730-A857-50FE17CB224E}" type="sibTrans" cxnId="{4AD4337E-4F60-4D40-A6A0-08C2F4A38DAA}">
      <dgm:prSet/>
      <dgm:spPr/>
      <dgm:t>
        <a:bodyPr/>
        <a:lstStyle/>
        <a:p>
          <a:endParaRPr lang="en-US" b="1"/>
        </a:p>
      </dgm:t>
    </dgm:pt>
    <dgm:pt modelId="{DC70BD11-3DFB-4E88-B087-EEFFFB2AE99C}">
      <dgm:prSet phldrT="[Text]"/>
      <dgm:spPr/>
      <dgm:t>
        <a:bodyPr/>
        <a:lstStyle/>
        <a:p>
          <a:r>
            <a:rPr lang="en-US" b="1" dirty="0" smtClean="0"/>
            <a:t>Do not dive in shallow water</a:t>
          </a:r>
          <a:endParaRPr lang="en-US" b="1" dirty="0"/>
        </a:p>
      </dgm:t>
    </dgm:pt>
    <dgm:pt modelId="{1D422126-75A7-47F4-BB1E-20A6F499753E}" type="parTrans" cxnId="{F62F27EF-6D3B-4581-813B-4E3731220FB5}">
      <dgm:prSet/>
      <dgm:spPr/>
      <dgm:t>
        <a:bodyPr/>
        <a:lstStyle/>
        <a:p>
          <a:endParaRPr lang="en-US" b="1"/>
        </a:p>
      </dgm:t>
    </dgm:pt>
    <dgm:pt modelId="{062FC15C-F429-4C2B-A7E7-1C8D9C93DCE3}" type="sibTrans" cxnId="{F62F27EF-6D3B-4581-813B-4E3731220FB5}">
      <dgm:prSet/>
      <dgm:spPr/>
      <dgm:t>
        <a:bodyPr/>
        <a:lstStyle/>
        <a:p>
          <a:endParaRPr lang="en-US" b="1"/>
        </a:p>
      </dgm:t>
    </dgm:pt>
    <dgm:pt modelId="{F5B7CD20-8AAF-47E2-A183-9D97DF065E52}">
      <dgm:prSet phldrT="[Text]"/>
      <dgm:spPr/>
      <dgm:t>
        <a:bodyPr/>
        <a:lstStyle/>
        <a:p>
          <a:r>
            <a:rPr lang="en-US" b="1" dirty="0" smtClean="0"/>
            <a:t>Avoid swimming in really cold water</a:t>
          </a:r>
          <a:endParaRPr lang="en-US" b="1" dirty="0"/>
        </a:p>
      </dgm:t>
    </dgm:pt>
    <dgm:pt modelId="{72DE2300-7902-43E1-95A6-2E3428963DEF}" type="parTrans" cxnId="{EF5CCCAE-4F98-457D-82D9-70AD33E30771}">
      <dgm:prSet/>
      <dgm:spPr/>
      <dgm:t>
        <a:bodyPr/>
        <a:lstStyle/>
        <a:p>
          <a:endParaRPr lang="en-US" b="1"/>
        </a:p>
      </dgm:t>
    </dgm:pt>
    <dgm:pt modelId="{F10A4E0D-8AAA-4328-A5C7-99CB25A7F053}" type="sibTrans" cxnId="{EF5CCCAE-4F98-457D-82D9-70AD33E30771}">
      <dgm:prSet/>
      <dgm:spPr/>
      <dgm:t>
        <a:bodyPr/>
        <a:lstStyle/>
        <a:p>
          <a:endParaRPr lang="en-US" b="1"/>
        </a:p>
      </dgm:t>
    </dgm:pt>
    <dgm:pt modelId="{A63C5A5C-3839-4A2B-804E-B9FBF67B559D}">
      <dgm:prSet phldrT="[Text]"/>
      <dgm:spPr/>
      <dgm:t>
        <a:bodyPr/>
        <a:lstStyle/>
        <a:p>
          <a:r>
            <a:rPr lang="en-US" b="1" dirty="0" smtClean="0"/>
            <a:t>Never swim in unsupervised water</a:t>
          </a:r>
          <a:endParaRPr lang="en-US" b="1" dirty="0"/>
        </a:p>
      </dgm:t>
    </dgm:pt>
    <dgm:pt modelId="{57965B7A-1942-46DC-A3FB-E9C18DB7417C}" type="parTrans" cxnId="{4DDAA502-4D6A-4EAD-B2BA-5E671BFF318F}">
      <dgm:prSet/>
      <dgm:spPr/>
      <dgm:t>
        <a:bodyPr/>
        <a:lstStyle/>
        <a:p>
          <a:endParaRPr lang="en-US" b="1"/>
        </a:p>
      </dgm:t>
    </dgm:pt>
    <dgm:pt modelId="{F5ACFBEC-0524-4278-A553-CC617436021B}" type="sibTrans" cxnId="{4DDAA502-4D6A-4EAD-B2BA-5E671BFF318F}">
      <dgm:prSet/>
      <dgm:spPr/>
      <dgm:t>
        <a:bodyPr/>
        <a:lstStyle/>
        <a:p>
          <a:endParaRPr lang="en-US" b="1"/>
        </a:p>
      </dgm:t>
    </dgm:pt>
    <dgm:pt modelId="{F58D38B8-7400-4F5A-98F5-F78A1BC17D5F}">
      <dgm:prSet phldrT="[Text]"/>
      <dgm:spPr/>
      <dgm:t>
        <a:bodyPr/>
        <a:lstStyle/>
        <a:p>
          <a:r>
            <a:rPr lang="en-US" b="1" dirty="0" smtClean="0"/>
            <a:t>If you believe someone is drowning, call 911</a:t>
          </a:r>
          <a:endParaRPr lang="en-US" b="1" dirty="0"/>
        </a:p>
      </dgm:t>
    </dgm:pt>
    <dgm:pt modelId="{F94ABEA9-8740-4804-94E2-F08548D2D06C}" type="parTrans" cxnId="{849660CA-1B30-450B-8E92-F91ECF30B587}">
      <dgm:prSet/>
      <dgm:spPr/>
      <dgm:t>
        <a:bodyPr/>
        <a:lstStyle/>
        <a:p>
          <a:endParaRPr lang="en-US"/>
        </a:p>
      </dgm:t>
    </dgm:pt>
    <dgm:pt modelId="{D8B32ABD-7EE6-4131-8EC6-B59FD1B70A90}" type="sibTrans" cxnId="{849660CA-1B30-450B-8E92-F91ECF30B587}">
      <dgm:prSet/>
      <dgm:spPr/>
      <dgm:t>
        <a:bodyPr/>
        <a:lstStyle/>
        <a:p>
          <a:endParaRPr lang="en-US"/>
        </a:p>
      </dgm:t>
    </dgm:pt>
    <dgm:pt modelId="{C4FE206A-1607-4728-A331-D79F8E22E97D}" type="pres">
      <dgm:prSet presAssocID="{1B144594-6C60-4483-A038-4897EA52F4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E3CAAB-5105-4F2E-BA40-DA02D427C5C5}" type="pres">
      <dgm:prSet presAssocID="{BB26F6ED-690B-46A8-A93E-BED43006DA4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DC5A6-B195-4816-8C8F-FF6A51CE642D}" type="pres">
      <dgm:prSet presAssocID="{FA5188A2-3805-4730-A857-50FE17CB224E}" presName="sibTrans" presStyleCnt="0"/>
      <dgm:spPr/>
    </dgm:pt>
    <dgm:pt modelId="{F06D7D56-FD6A-4A59-8A03-D4A8D06FE0BD}" type="pres">
      <dgm:prSet presAssocID="{A63C5A5C-3839-4A2B-804E-B9FBF67B559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A3EA1-9B0B-479D-9075-EF56F957FC7B}" type="pres">
      <dgm:prSet presAssocID="{F5ACFBEC-0524-4278-A553-CC617436021B}" presName="sibTrans" presStyleCnt="0"/>
      <dgm:spPr/>
    </dgm:pt>
    <dgm:pt modelId="{C9DC2817-3410-4407-B6F4-C1198F7D99DE}" type="pres">
      <dgm:prSet presAssocID="{DC70BD11-3DFB-4E88-B087-EEFFFB2AE99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577F3-C3C9-483A-84CD-0BEE002204BD}" type="pres">
      <dgm:prSet presAssocID="{062FC15C-F429-4C2B-A7E7-1C8D9C93DCE3}" presName="sibTrans" presStyleCnt="0"/>
      <dgm:spPr/>
    </dgm:pt>
    <dgm:pt modelId="{B6F23720-8A7D-4734-ADFC-35E47461264D}" type="pres">
      <dgm:prSet presAssocID="{F5B7CD20-8AAF-47E2-A183-9D97DF065E5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34FFE-187E-428A-8004-35B8586B0959}" type="pres">
      <dgm:prSet presAssocID="{F10A4E0D-8AAA-4328-A5C7-99CB25A7F053}" presName="sibTrans" presStyleCnt="0"/>
      <dgm:spPr/>
    </dgm:pt>
    <dgm:pt modelId="{67485116-1841-4ED1-8216-FDE7F15F4223}" type="pres">
      <dgm:prSet presAssocID="{F58D38B8-7400-4F5A-98F5-F78A1BC17D5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9D6764-357E-4DA5-9156-55F32534DD0E}" type="presOf" srcId="{1B144594-6C60-4483-A038-4897EA52F44A}" destId="{C4FE206A-1607-4728-A331-D79F8E22E97D}" srcOrd="0" destOrd="0" presId="urn:microsoft.com/office/officeart/2005/8/layout/hList6"/>
    <dgm:cxn modelId="{315E2D1E-B5AB-4D7F-8005-D3B589BAAC5F}" type="presOf" srcId="{A63C5A5C-3839-4A2B-804E-B9FBF67B559D}" destId="{F06D7D56-FD6A-4A59-8A03-D4A8D06FE0BD}" srcOrd="0" destOrd="0" presId="urn:microsoft.com/office/officeart/2005/8/layout/hList6"/>
    <dgm:cxn modelId="{4DDAA502-4D6A-4EAD-B2BA-5E671BFF318F}" srcId="{1B144594-6C60-4483-A038-4897EA52F44A}" destId="{A63C5A5C-3839-4A2B-804E-B9FBF67B559D}" srcOrd="1" destOrd="0" parTransId="{57965B7A-1942-46DC-A3FB-E9C18DB7417C}" sibTransId="{F5ACFBEC-0524-4278-A553-CC617436021B}"/>
    <dgm:cxn modelId="{F62F27EF-6D3B-4581-813B-4E3731220FB5}" srcId="{1B144594-6C60-4483-A038-4897EA52F44A}" destId="{DC70BD11-3DFB-4E88-B087-EEFFFB2AE99C}" srcOrd="2" destOrd="0" parTransId="{1D422126-75A7-47F4-BB1E-20A6F499753E}" sibTransId="{062FC15C-F429-4C2B-A7E7-1C8D9C93DCE3}"/>
    <dgm:cxn modelId="{4AD4337E-4F60-4D40-A6A0-08C2F4A38DAA}" srcId="{1B144594-6C60-4483-A038-4897EA52F44A}" destId="{BB26F6ED-690B-46A8-A93E-BED43006DA46}" srcOrd="0" destOrd="0" parTransId="{56DBD53B-5161-4260-ADE8-5D5FDB5CEA97}" sibTransId="{FA5188A2-3805-4730-A857-50FE17CB224E}"/>
    <dgm:cxn modelId="{3B7B743E-AFFA-47F1-8F77-6CA6E81B4A8F}" type="presOf" srcId="{F5B7CD20-8AAF-47E2-A183-9D97DF065E52}" destId="{B6F23720-8A7D-4734-ADFC-35E47461264D}" srcOrd="0" destOrd="0" presId="urn:microsoft.com/office/officeart/2005/8/layout/hList6"/>
    <dgm:cxn modelId="{849660CA-1B30-450B-8E92-F91ECF30B587}" srcId="{1B144594-6C60-4483-A038-4897EA52F44A}" destId="{F58D38B8-7400-4F5A-98F5-F78A1BC17D5F}" srcOrd="4" destOrd="0" parTransId="{F94ABEA9-8740-4804-94E2-F08548D2D06C}" sibTransId="{D8B32ABD-7EE6-4131-8EC6-B59FD1B70A90}"/>
    <dgm:cxn modelId="{3EF9C6B6-EDF7-4B93-A74C-692369B6FA79}" type="presOf" srcId="{F58D38B8-7400-4F5A-98F5-F78A1BC17D5F}" destId="{67485116-1841-4ED1-8216-FDE7F15F4223}" srcOrd="0" destOrd="0" presId="urn:microsoft.com/office/officeart/2005/8/layout/hList6"/>
    <dgm:cxn modelId="{EF5CCCAE-4F98-457D-82D9-70AD33E30771}" srcId="{1B144594-6C60-4483-A038-4897EA52F44A}" destId="{F5B7CD20-8AAF-47E2-A183-9D97DF065E52}" srcOrd="3" destOrd="0" parTransId="{72DE2300-7902-43E1-95A6-2E3428963DEF}" sibTransId="{F10A4E0D-8AAA-4328-A5C7-99CB25A7F053}"/>
    <dgm:cxn modelId="{BC6CB380-8361-4286-AFE7-2DE6D6B75CA0}" type="presOf" srcId="{BB26F6ED-690B-46A8-A93E-BED43006DA46}" destId="{E5E3CAAB-5105-4F2E-BA40-DA02D427C5C5}" srcOrd="0" destOrd="0" presId="urn:microsoft.com/office/officeart/2005/8/layout/hList6"/>
    <dgm:cxn modelId="{27D9D9D9-C658-4DCA-8B13-F35CD53470EE}" type="presOf" srcId="{DC70BD11-3DFB-4E88-B087-EEFFFB2AE99C}" destId="{C9DC2817-3410-4407-B6F4-C1198F7D99DE}" srcOrd="0" destOrd="0" presId="urn:microsoft.com/office/officeart/2005/8/layout/hList6"/>
    <dgm:cxn modelId="{082CF1CC-292B-4E7F-B513-62A29BD43CA1}" type="presParOf" srcId="{C4FE206A-1607-4728-A331-D79F8E22E97D}" destId="{E5E3CAAB-5105-4F2E-BA40-DA02D427C5C5}" srcOrd="0" destOrd="0" presId="urn:microsoft.com/office/officeart/2005/8/layout/hList6"/>
    <dgm:cxn modelId="{9C601603-F894-4654-98D5-8DABB56EEFA9}" type="presParOf" srcId="{C4FE206A-1607-4728-A331-D79F8E22E97D}" destId="{CA5DC5A6-B195-4816-8C8F-FF6A51CE642D}" srcOrd="1" destOrd="0" presId="urn:microsoft.com/office/officeart/2005/8/layout/hList6"/>
    <dgm:cxn modelId="{9567AAF6-AB5F-4326-A1F1-575C1105339F}" type="presParOf" srcId="{C4FE206A-1607-4728-A331-D79F8E22E97D}" destId="{F06D7D56-FD6A-4A59-8A03-D4A8D06FE0BD}" srcOrd="2" destOrd="0" presId="urn:microsoft.com/office/officeart/2005/8/layout/hList6"/>
    <dgm:cxn modelId="{CCF54EF3-1859-4528-925A-ACC95DA70E1C}" type="presParOf" srcId="{C4FE206A-1607-4728-A331-D79F8E22E97D}" destId="{766A3EA1-9B0B-479D-9075-EF56F957FC7B}" srcOrd="3" destOrd="0" presId="urn:microsoft.com/office/officeart/2005/8/layout/hList6"/>
    <dgm:cxn modelId="{C0F5ED2A-A3B3-4BB9-810C-51DC1E957C7D}" type="presParOf" srcId="{C4FE206A-1607-4728-A331-D79F8E22E97D}" destId="{C9DC2817-3410-4407-B6F4-C1198F7D99DE}" srcOrd="4" destOrd="0" presId="urn:microsoft.com/office/officeart/2005/8/layout/hList6"/>
    <dgm:cxn modelId="{152AA2A0-E5BF-40B5-A5E8-6240D03F6D3D}" type="presParOf" srcId="{C4FE206A-1607-4728-A331-D79F8E22E97D}" destId="{022577F3-C3C9-483A-84CD-0BEE002204BD}" srcOrd="5" destOrd="0" presId="urn:microsoft.com/office/officeart/2005/8/layout/hList6"/>
    <dgm:cxn modelId="{BA3392E4-9BD5-42D8-BFCF-F92889075C4A}" type="presParOf" srcId="{C4FE206A-1607-4728-A331-D79F8E22E97D}" destId="{B6F23720-8A7D-4734-ADFC-35E47461264D}" srcOrd="6" destOrd="0" presId="urn:microsoft.com/office/officeart/2005/8/layout/hList6"/>
    <dgm:cxn modelId="{1B231054-6F24-455C-BF16-0B9719E12356}" type="presParOf" srcId="{C4FE206A-1607-4728-A331-D79F8E22E97D}" destId="{0DE34FFE-187E-428A-8004-35B8586B0959}" srcOrd="7" destOrd="0" presId="urn:microsoft.com/office/officeart/2005/8/layout/hList6"/>
    <dgm:cxn modelId="{51E40599-AE9D-4198-9499-AF362C924C4B}" type="presParOf" srcId="{C4FE206A-1607-4728-A331-D79F8E22E97D}" destId="{67485116-1841-4ED1-8216-FDE7F15F4223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3775FE-33B8-4212-89E3-45979EFDFAEB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FC3589C-0A18-4A6B-8326-2E47F458C39F}" type="pres">
      <dgm:prSet presAssocID="{843775FE-33B8-4212-89E3-45979EFDFA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83216F4-A9DA-4C94-BCC2-2C784814A656}" type="presOf" srcId="{843775FE-33B8-4212-89E3-45979EFDFAEB}" destId="{6FC3589C-0A18-4A6B-8326-2E47F458C39F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195D9-AEE8-4A46-947D-7249C4843634}">
      <dsp:nvSpPr>
        <dsp:cNvPr id="0" name=""/>
        <dsp:cNvSpPr/>
      </dsp:nvSpPr>
      <dsp:spPr>
        <a:xfrm>
          <a:off x="0" y="128980"/>
          <a:ext cx="6577584" cy="12186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Reduce the risks of falls in your home</a:t>
          </a:r>
          <a:endParaRPr lang="en-US" sz="3100" b="1" kern="1200" dirty="0"/>
        </a:p>
      </dsp:txBody>
      <dsp:txXfrm>
        <a:off x="0" y="128980"/>
        <a:ext cx="6577584" cy="812439"/>
      </dsp:txXfrm>
    </dsp:sp>
    <dsp:sp modelId="{FA01426A-1A0D-4B5E-BA6B-A39178F874A6}">
      <dsp:nvSpPr>
        <dsp:cNvPr id="0" name=""/>
        <dsp:cNvSpPr/>
      </dsp:nvSpPr>
      <dsp:spPr>
        <a:xfrm>
          <a:off x="1347216" y="941419"/>
          <a:ext cx="6577584" cy="319680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Clear the floors and stairs of clutter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Keep electrical cords away from walkways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Install handrails for stairs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Use stepstools or ladders to reach high shelves or cabinets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Replace burned lightbulbs and use night-lights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Repair or replace worn carpet edges</a:t>
          </a:r>
          <a:endParaRPr lang="en-US" sz="2400" kern="1200" dirty="0"/>
        </a:p>
      </dsp:txBody>
      <dsp:txXfrm>
        <a:off x="1440847" y="1035050"/>
        <a:ext cx="6390322" cy="30095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76C0C-3F00-4321-A941-1AD108C10AFF}">
      <dsp:nvSpPr>
        <dsp:cNvPr id="0" name=""/>
        <dsp:cNvSpPr/>
      </dsp:nvSpPr>
      <dsp:spPr>
        <a:xfrm>
          <a:off x="6575849" y="907673"/>
          <a:ext cx="1968006" cy="19681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42355-4388-46C4-8868-517E6CE88D13}">
      <dsp:nvSpPr>
        <dsp:cNvPr id="0" name=""/>
        <dsp:cNvSpPr/>
      </dsp:nvSpPr>
      <dsp:spPr>
        <a:xfrm>
          <a:off x="6641674" y="973288"/>
          <a:ext cx="1837199" cy="18368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Apply a bandage and change it daily</a:t>
          </a:r>
          <a:endParaRPr lang="en-US" sz="1800" kern="1200" dirty="0"/>
        </a:p>
      </dsp:txBody>
      <dsp:txXfrm>
        <a:off x="6904132" y="1235748"/>
        <a:ext cx="1312285" cy="1311956"/>
      </dsp:txXfrm>
    </dsp:sp>
    <dsp:sp modelId="{9D21A65E-13BF-42C5-A51C-BE701AA73698}">
      <dsp:nvSpPr>
        <dsp:cNvPr id="0" name=""/>
        <dsp:cNvSpPr/>
      </dsp:nvSpPr>
      <dsp:spPr>
        <a:xfrm rot="2700000">
          <a:off x="4533562" y="907534"/>
          <a:ext cx="1968038" cy="196803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F901C-C13A-419F-A27E-EC4C1F549D4D}">
      <dsp:nvSpPr>
        <dsp:cNvPr id="0" name=""/>
        <dsp:cNvSpPr/>
      </dsp:nvSpPr>
      <dsp:spPr>
        <a:xfrm>
          <a:off x="4607843" y="973288"/>
          <a:ext cx="1837199" cy="18368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Apply an antibiotic cream or ointment</a:t>
          </a:r>
          <a:endParaRPr lang="en-US" sz="1800" kern="1200" dirty="0"/>
        </a:p>
      </dsp:txBody>
      <dsp:txXfrm>
        <a:off x="4870300" y="1235748"/>
        <a:ext cx="1312285" cy="1311956"/>
      </dsp:txXfrm>
    </dsp:sp>
    <dsp:sp modelId="{4691E545-9D2B-4416-80A3-E81B18609506}">
      <dsp:nvSpPr>
        <dsp:cNvPr id="0" name=""/>
        <dsp:cNvSpPr/>
      </dsp:nvSpPr>
      <dsp:spPr>
        <a:xfrm rot="2700000">
          <a:off x="2508169" y="907534"/>
          <a:ext cx="1968038" cy="196803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0C387-98F5-4321-B20B-1229909855DC}">
      <dsp:nvSpPr>
        <dsp:cNvPr id="0" name=""/>
        <dsp:cNvSpPr/>
      </dsp:nvSpPr>
      <dsp:spPr>
        <a:xfrm>
          <a:off x="2574011" y="973288"/>
          <a:ext cx="1837199" cy="18368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Flush the wound with clean water</a:t>
          </a:r>
          <a:endParaRPr lang="en-US" sz="1800" kern="1200" dirty="0"/>
        </a:p>
      </dsp:txBody>
      <dsp:txXfrm>
        <a:off x="2836468" y="1235748"/>
        <a:ext cx="1312285" cy="1311956"/>
      </dsp:txXfrm>
    </dsp:sp>
    <dsp:sp modelId="{65F501B8-5261-447C-943C-4B533093EF5C}">
      <dsp:nvSpPr>
        <dsp:cNvPr id="0" name=""/>
        <dsp:cNvSpPr/>
      </dsp:nvSpPr>
      <dsp:spPr>
        <a:xfrm rot="2700000">
          <a:off x="474337" y="907534"/>
          <a:ext cx="1968038" cy="196803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57D7A-6532-46CB-862C-752BF763A074}">
      <dsp:nvSpPr>
        <dsp:cNvPr id="0" name=""/>
        <dsp:cNvSpPr/>
      </dsp:nvSpPr>
      <dsp:spPr>
        <a:xfrm>
          <a:off x="540179" y="973288"/>
          <a:ext cx="1837199" cy="18368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Apply pressure using a sterile bandage</a:t>
          </a:r>
          <a:endParaRPr lang="en-US" sz="1800" kern="1200" dirty="0"/>
        </a:p>
      </dsp:txBody>
      <dsp:txXfrm>
        <a:off x="802636" y="1235748"/>
        <a:ext cx="1312285" cy="13119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A18EB-C356-4951-A2C5-E535CABCC615}">
      <dsp:nvSpPr>
        <dsp:cNvPr id="0" name=""/>
        <dsp:cNvSpPr/>
      </dsp:nvSpPr>
      <dsp:spPr>
        <a:xfrm>
          <a:off x="0" y="0"/>
          <a:ext cx="8610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0E667-DEFD-4D57-896A-6943302012E9}">
      <dsp:nvSpPr>
        <dsp:cNvPr id="0" name=""/>
        <dsp:cNvSpPr/>
      </dsp:nvSpPr>
      <dsp:spPr>
        <a:xfrm>
          <a:off x="0" y="0"/>
          <a:ext cx="1722120" cy="3909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Insect bites</a:t>
          </a:r>
          <a:endParaRPr lang="en-US" sz="4400" kern="1200" dirty="0"/>
        </a:p>
      </dsp:txBody>
      <dsp:txXfrm>
        <a:off x="0" y="0"/>
        <a:ext cx="1722120" cy="3909645"/>
      </dsp:txXfrm>
    </dsp:sp>
    <dsp:sp modelId="{946A55A7-5FBE-4B98-9676-341CB3FCF07F}">
      <dsp:nvSpPr>
        <dsp:cNvPr id="0" name=""/>
        <dsp:cNvSpPr/>
      </dsp:nvSpPr>
      <dsp:spPr>
        <a:xfrm>
          <a:off x="1851279" y="45959"/>
          <a:ext cx="6759321" cy="919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Mild swelling or itching is a normal reaction to insect bites</a:t>
          </a:r>
          <a:endParaRPr lang="en-US" sz="1800" kern="1200" dirty="0"/>
        </a:p>
      </dsp:txBody>
      <dsp:txXfrm>
        <a:off x="1851279" y="45959"/>
        <a:ext cx="6759321" cy="919186"/>
      </dsp:txXfrm>
    </dsp:sp>
    <dsp:sp modelId="{D891543F-1FF6-4A2F-9C13-232BB9B1247C}">
      <dsp:nvSpPr>
        <dsp:cNvPr id="0" name=""/>
        <dsp:cNvSpPr/>
      </dsp:nvSpPr>
      <dsp:spPr>
        <a:xfrm>
          <a:off x="1722120" y="965145"/>
          <a:ext cx="6888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D99E2-4190-4C2B-8C12-CA4DF70339ED}">
      <dsp:nvSpPr>
        <dsp:cNvPr id="0" name=""/>
        <dsp:cNvSpPr/>
      </dsp:nvSpPr>
      <dsp:spPr>
        <a:xfrm>
          <a:off x="1851279" y="1011105"/>
          <a:ext cx="6759321" cy="919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Treat with cool cloths, calamine lotion, or hydrocortisone cream</a:t>
          </a:r>
          <a:endParaRPr lang="en-US" sz="1800" kern="1200" dirty="0"/>
        </a:p>
      </dsp:txBody>
      <dsp:txXfrm>
        <a:off x="1851279" y="1011105"/>
        <a:ext cx="6759321" cy="919186"/>
      </dsp:txXfrm>
    </dsp:sp>
    <dsp:sp modelId="{0EC672B6-20E3-46D6-BCA0-D709AE416AEB}">
      <dsp:nvSpPr>
        <dsp:cNvPr id="0" name=""/>
        <dsp:cNvSpPr/>
      </dsp:nvSpPr>
      <dsp:spPr>
        <a:xfrm>
          <a:off x="1722120" y="1930291"/>
          <a:ext cx="6888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45E6D-B3EF-48D7-9DC5-B17322333EF0}">
      <dsp:nvSpPr>
        <dsp:cNvPr id="0" name=""/>
        <dsp:cNvSpPr/>
      </dsp:nvSpPr>
      <dsp:spPr>
        <a:xfrm>
          <a:off x="1851279" y="1976251"/>
          <a:ext cx="6759321" cy="919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Treat more severe reactions with ice, pain relievers, elevation, and rest</a:t>
          </a:r>
          <a:endParaRPr lang="en-US" sz="1800" kern="1200" dirty="0"/>
        </a:p>
      </dsp:txBody>
      <dsp:txXfrm>
        <a:off x="1851279" y="1976251"/>
        <a:ext cx="6759321" cy="919186"/>
      </dsp:txXfrm>
    </dsp:sp>
    <dsp:sp modelId="{D8841F96-E9C8-4913-A4D7-CD9F7F5DB54C}">
      <dsp:nvSpPr>
        <dsp:cNvPr id="0" name=""/>
        <dsp:cNvSpPr/>
      </dsp:nvSpPr>
      <dsp:spPr>
        <a:xfrm>
          <a:off x="1722120" y="2895437"/>
          <a:ext cx="6888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BC808-088F-43D9-9721-5FB091F1CC17}">
      <dsp:nvSpPr>
        <dsp:cNvPr id="0" name=""/>
        <dsp:cNvSpPr/>
      </dsp:nvSpPr>
      <dsp:spPr>
        <a:xfrm>
          <a:off x="1851279" y="2941396"/>
          <a:ext cx="6759321" cy="919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 life-threatening allergic reaction called  </a:t>
          </a:r>
          <a:r>
            <a:rPr lang="en-US" sz="1800" b="1" kern="1200" dirty="0" smtClean="0">
              <a:solidFill>
                <a:schemeClr val="accent5">
                  <a:lumMod val="75000"/>
                </a:schemeClr>
              </a:solidFill>
            </a:rPr>
            <a:t>anaphylaxis</a:t>
          </a:r>
          <a:r>
            <a:rPr lang="en-US" sz="1800" b="1" kern="1200" dirty="0" smtClean="0"/>
            <a:t>- </a:t>
          </a:r>
          <a:r>
            <a:rPr lang="en-US" sz="1800" kern="1200" dirty="0" smtClean="0">
              <a:solidFill>
                <a:srgbClr val="00B050"/>
              </a:solidFill>
            </a:rPr>
            <a:t>allergic response in which fluids fill the lungs and air passages narrow, restricting breathing</a:t>
          </a:r>
          <a:r>
            <a:rPr lang="en-US" sz="1800" kern="1200" dirty="0" smtClean="0">
              <a:solidFill>
                <a:schemeClr val="tx1"/>
              </a:solidFill>
            </a:rPr>
            <a:t>-</a:t>
          </a:r>
          <a:r>
            <a:rPr lang="en-US" sz="1800" kern="1200" dirty="0" smtClean="0"/>
            <a:t> </a:t>
          </a:r>
          <a:r>
            <a:rPr lang="en-US" sz="1800" kern="1200" dirty="0" smtClean="0"/>
            <a:t> </a:t>
          </a:r>
          <a:r>
            <a:rPr lang="en-US" sz="1800" kern="1200" dirty="0" smtClean="0"/>
            <a:t>requires emergency care</a:t>
          </a:r>
          <a:endParaRPr lang="en-US" sz="1800" kern="1200" dirty="0"/>
        </a:p>
      </dsp:txBody>
      <dsp:txXfrm>
        <a:off x="1851279" y="2941396"/>
        <a:ext cx="6759321" cy="919186"/>
      </dsp:txXfrm>
    </dsp:sp>
    <dsp:sp modelId="{AF41E7A0-E8A3-476B-B6DB-C8FF87799D0F}">
      <dsp:nvSpPr>
        <dsp:cNvPr id="0" name=""/>
        <dsp:cNvSpPr/>
      </dsp:nvSpPr>
      <dsp:spPr>
        <a:xfrm>
          <a:off x="1722120" y="3860583"/>
          <a:ext cx="6888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00286-73E9-4E38-9081-1FB88B083AA7}">
      <dsp:nvSpPr>
        <dsp:cNvPr id="0" name=""/>
        <dsp:cNvSpPr/>
      </dsp:nvSpPr>
      <dsp:spPr>
        <a:xfrm>
          <a:off x="172724" y="1889"/>
          <a:ext cx="4189679" cy="41896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0" kern="1200" dirty="0" smtClean="0"/>
            <a:t>Poisonous household</a:t>
          </a:r>
          <a:br>
            <a:rPr lang="en-US" sz="2500" b="1" i="0" kern="1200" dirty="0" smtClean="0"/>
          </a:br>
          <a:r>
            <a:rPr lang="en-US" sz="2500" b="1" i="0" kern="1200" dirty="0" smtClean="0"/>
            <a:t>products may include</a:t>
          </a:r>
          <a:endParaRPr lang="en-US" sz="2500" b="1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kern="1200" dirty="0" smtClean="0"/>
            <a:t>medication</a:t>
          </a:r>
          <a:endParaRPr lang="en-US" sz="2000" b="1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kern="1200" dirty="0" smtClean="0"/>
            <a:t>carbon monoxide</a:t>
          </a:r>
          <a:endParaRPr lang="en-US" sz="2000" b="1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kern="1200" dirty="0" smtClean="0"/>
            <a:t>cleaning supplies</a:t>
          </a:r>
          <a:endParaRPr lang="en-US" sz="2000" b="1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kern="1200" dirty="0" smtClean="0"/>
            <a:t>fertilizers and pesticides</a:t>
          </a:r>
          <a:endParaRPr lang="en-US" sz="2000" b="1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kern="1200" dirty="0" smtClean="0"/>
            <a:t>gasoline or antifreeze</a:t>
          </a:r>
          <a:endParaRPr lang="en-US" sz="2000" b="1" i="0" kern="1200" dirty="0"/>
        </a:p>
      </dsp:txBody>
      <dsp:txXfrm>
        <a:off x="786288" y="615453"/>
        <a:ext cx="2962551" cy="2962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27138-C42F-4DAB-B2C6-B70C1CB21A36}">
      <dsp:nvSpPr>
        <dsp:cNvPr id="0" name=""/>
        <dsp:cNvSpPr/>
      </dsp:nvSpPr>
      <dsp:spPr>
        <a:xfrm>
          <a:off x="930" y="0"/>
          <a:ext cx="2418457" cy="348062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Leave</a:t>
          </a:r>
          <a:endParaRPr lang="en-US" sz="4800" kern="1200" dirty="0"/>
        </a:p>
      </dsp:txBody>
      <dsp:txXfrm>
        <a:off x="930" y="0"/>
        <a:ext cx="2418457" cy="1044186"/>
      </dsp:txXfrm>
    </dsp:sp>
    <dsp:sp modelId="{5D49EECF-D922-4450-A4BE-BF49B53599CE}">
      <dsp:nvSpPr>
        <dsp:cNvPr id="0" name=""/>
        <dsp:cNvSpPr/>
      </dsp:nvSpPr>
      <dsp:spPr>
        <a:xfrm>
          <a:off x="242775" y="1044186"/>
          <a:ext cx="1934765" cy="22624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the area without touching the gun</a:t>
          </a:r>
          <a:endParaRPr lang="en-US" sz="2600" kern="1200" dirty="0"/>
        </a:p>
      </dsp:txBody>
      <dsp:txXfrm>
        <a:off x="299442" y="1100853"/>
        <a:ext cx="1821431" cy="2149069"/>
      </dsp:txXfrm>
    </dsp:sp>
    <dsp:sp modelId="{BF041A8A-274B-4CBB-B99F-FA6C51DE6414}">
      <dsp:nvSpPr>
        <dsp:cNvPr id="0" name=""/>
        <dsp:cNvSpPr/>
      </dsp:nvSpPr>
      <dsp:spPr>
        <a:xfrm>
          <a:off x="2600771" y="0"/>
          <a:ext cx="2418457" cy="348062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Tell</a:t>
          </a:r>
          <a:endParaRPr lang="en-US" sz="4800" kern="1200" dirty="0"/>
        </a:p>
      </dsp:txBody>
      <dsp:txXfrm>
        <a:off x="2600771" y="0"/>
        <a:ext cx="2418457" cy="1044186"/>
      </dsp:txXfrm>
    </dsp:sp>
    <dsp:sp modelId="{B3192E84-E90C-4E35-9033-8D4FB62E1593}">
      <dsp:nvSpPr>
        <dsp:cNvPr id="0" name=""/>
        <dsp:cNvSpPr/>
      </dsp:nvSpPr>
      <dsp:spPr>
        <a:xfrm>
          <a:off x="2842617" y="1044186"/>
          <a:ext cx="1934765" cy="22624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 trusted adult about the gun</a:t>
          </a:r>
          <a:endParaRPr lang="en-US" sz="2600" kern="1200" dirty="0"/>
        </a:p>
      </dsp:txBody>
      <dsp:txXfrm>
        <a:off x="2899284" y="1100853"/>
        <a:ext cx="1821431" cy="2149069"/>
      </dsp:txXfrm>
    </dsp:sp>
    <dsp:sp modelId="{A4488249-D40C-4F88-A346-BE831809C465}">
      <dsp:nvSpPr>
        <dsp:cNvPr id="0" name=""/>
        <dsp:cNvSpPr/>
      </dsp:nvSpPr>
      <dsp:spPr>
        <a:xfrm>
          <a:off x="5200612" y="0"/>
          <a:ext cx="2418457" cy="348062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Report</a:t>
          </a:r>
          <a:endParaRPr lang="en-US" sz="4800" kern="1200" dirty="0"/>
        </a:p>
      </dsp:txBody>
      <dsp:txXfrm>
        <a:off x="5200612" y="0"/>
        <a:ext cx="2418457" cy="1044186"/>
      </dsp:txXfrm>
    </dsp:sp>
    <dsp:sp modelId="{3E9427A7-20AF-49D0-A61E-5C7151F510EC}">
      <dsp:nvSpPr>
        <dsp:cNvPr id="0" name=""/>
        <dsp:cNvSpPr/>
      </dsp:nvSpPr>
      <dsp:spPr>
        <a:xfrm>
          <a:off x="5442458" y="1044186"/>
          <a:ext cx="1934765" cy="22624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anyone who was using or playing with the gun</a:t>
          </a:r>
          <a:endParaRPr lang="en-US" sz="2600" kern="1200" dirty="0"/>
        </a:p>
      </dsp:txBody>
      <dsp:txXfrm>
        <a:off x="5499125" y="1100853"/>
        <a:ext cx="1821431" cy="21490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7B43F-4944-4589-93D5-543CB59B4AD5}">
      <dsp:nvSpPr>
        <dsp:cNvPr id="0" name=""/>
        <dsp:cNvSpPr/>
      </dsp:nvSpPr>
      <dsp:spPr>
        <a:xfrm>
          <a:off x="227171" y="187"/>
          <a:ext cx="2382142" cy="142928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 smoking inside the home</a:t>
          </a:r>
          <a:endParaRPr lang="en-US" sz="2000" kern="1200" dirty="0"/>
        </a:p>
      </dsp:txBody>
      <dsp:txXfrm>
        <a:off x="227171" y="187"/>
        <a:ext cx="2382142" cy="1429285"/>
      </dsp:txXfrm>
    </dsp:sp>
    <dsp:sp modelId="{55BD10E1-6374-4C6D-89AA-B8733FCC1FE3}">
      <dsp:nvSpPr>
        <dsp:cNvPr id="0" name=""/>
        <dsp:cNvSpPr/>
      </dsp:nvSpPr>
      <dsp:spPr>
        <a:xfrm>
          <a:off x="2847528" y="187"/>
          <a:ext cx="2382142" cy="142928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Candles are never left unattended</a:t>
          </a:r>
        </a:p>
      </dsp:txBody>
      <dsp:txXfrm>
        <a:off x="2847528" y="187"/>
        <a:ext cx="2382142" cy="1429285"/>
      </dsp:txXfrm>
    </dsp:sp>
    <dsp:sp modelId="{CF34796F-0C77-459C-B782-0AF182557F47}">
      <dsp:nvSpPr>
        <dsp:cNvPr id="0" name=""/>
        <dsp:cNvSpPr/>
      </dsp:nvSpPr>
      <dsp:spPr>
        <a:xfrm>
          <a:off x="5467885" y="187"/>
          <a:ext cx="2382142" cy="142928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Working smoke detectors are outside all sleeping areas and in the kitchen</a:t>
          </a:r>
        </a:p>
      </dsp:txBody>
      <dsp:txXfrm>
        <a:off x="5467885" y="187"/>
        <a:ext cx="2382142" cy="1429285"/>
      </dsp:txXfrm>
    </dsp:sp>
    <dsp:sp modelId="{4CF34BEF-1D4C-4AB8-A4FF-D008AF02F7BC}">
      <dsp:nvSpPr>
        <dsp:cNvPr id="0" name=""/>
        <dsp:cNvSpPr/>
      </dsp:nvSpPr>
      <dsp:spPr>
        <a:xfrm>
          <a:off x="227171" y="1667687"/>
          <a:ext cx="2382142" cy="142928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Pots and pans are never left unattended on a hot stove</a:t>
          </a:r>
        </a:p>
      </dsp:txBody>
      <dsp:txXfrm>
        <a:off x="227171" y="1667687"/>
        <a:ext cx="2382142" cy="1429285"/>
      </dsp:txXfrm>
    </dsp:sp>
    <dsp:sp modelId="{70A1E214-A87F-4577-9DDB-B44E7C93AFF0}">
      <dsp:nvSpPr>
        <dsp:cNvPr id="0" name=""/>
        <dsp:cNvSpPr/>
      </dsp:nvSpPr>
      <dsp:spPr>
        <a:xfrm>
          <a:off x="2847528" y="1667687"/>
          <a:ext cx="2382142" cy="142928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All electrical cords are checked regularly</a:t>
          </a:r>
          <a:endParaRPr lang="en-US" sz="2000" kern="1200" dirty="0"/>
        </a:p>
      </dsp:txBody>
      <dsp:txXfrm>
        <a:off x="2847528" y="1667687"/>
        <a:ext cx="2382142" cy="1429285"/>
      </dsp:txXfrm>
    </dsp:sp>
    <dsp:sp modelId="{EC886A27-9E97-419F-BD91-F32665345FD5}">
      <dsp:nvSpPr>
        <dsp:cNvPr id="0" name=""/>
        <dsp:cNvSpPr/>
      </dsp:nvSpPr>
      <dsp:spPr>
        <a:xfrm>
          <a:off x="5467885" y="1667687"/>
          <a:ext cx="2382142" cy="142928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Electrical appliances that are not in use are unplugged</a:t>
          </a:r>
          <a:endParaRPr lang="en-US" sz="2000" kern="1200" dirty="0"/>
        </a:p>
      </dsp:txBody>
      <dsp:txXfrm>
        <a:off x="5467885" y="1667687"/>
        <a:ext cx="2382142" cy="14292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C70E0-51B6-4E8B-99DB-2017B0B8E7CC}">
      <dsp:nvSpPr>
        <dsp:cNvPr id="0" name=""/>
        <dsp:cNvSpPr/>
      </dsp:nvSpPr>
      <dsp:spPr>
        <a:xfrm>
          <a:off x="4129" y="0"/>
          <a:ext cx="8449940" cy="432127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Rules for staying home alone</a:t>
          </a:r>
          <a:endParaRPr lang="en-US" sz="3600" kern="1200" dirty="0"/>
        </a:p>
      </dsp:txBody>
      <dsp:txXfrm>
        <a:off x="4129" y="0"/>
        <a:ext cx="8449940" cy="1296383"/>
      </dsp:txXfrm>
    </dsp:sp>
    <dsp:sp modelId="{E9FEE9D6-86D2-4B3A-855D-7EF7AC25B130}">
      <dsp:nvSpPr>
        <dsp:cNvPr id="0" name=""/>
        <dsp:cNvSpPr/>
      </dsp:nvSpPr>
      <dsp:spPr>
        <a:xfrm>
          <a:off x="383532" y="1174397"/>
          <a:ext cx="7691135" cy="5580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Call your guardian when you get home</a:t>
          </a:r>
          <a:endParaRPr lang="en-US" sz="2100" kern="1200" dirty="0"/>
        </a:p>
      </dsp:txBody>
      <dsp:txXfrm>
        <a:off x="399876" y="1190741"/>
        <a:ext cx="7658447" cy="525340"/>
      </dsp:txXfrm>
    </dsp:sp>
    <dsp:sp modelId="{347AA0A5-AAD8-462C-BBD6-C0E099ACFBB1}">
      <dsp:nvSpPr>
        <dsp:cNvPr id="0" name=""/>
        <dsp:cNvSpPr/>
      </dsp:nvSpPr>
      <dsp:spPr>
        <a:xfrm>
          <a:off x="383532" y="1760499"/>
          <a:ext cx="7691135" cy="5580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Do not go anywhere else or invite people over without permission</a:t>
          </a:r>
        </a:p>
      </dsp:txBody>
      <dsp:txXfrm>
        <a:off x="399876" y="1776843"/>
        <a:ext cx="7658447" cy="525340"/>
      </dsp:txXfrm>
    </dsp:sp>
    <dsp:sp modelId="{B9E68D13-7BDC-4750-84D0-D38290E7D92C}">
      <dsp:nvSpPr>
        <dsp:cNvPr id="0" name=""/>
        <dsp:cNvSpPr/>
      </dsp:nvSpPr>
      <dsp:spPr>
        <a:xfrm>
          <a:off x="383532" y="2353464"/>
          <a:ext cx="7691135" cy="5580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Keep all doors and windows locked</a:t>
          </a:r>
          <a:endParaRPr lang="en-US" sz="2100" kern="1200" dirty="0" smtClean="0"/>
        </a:p>
      </dsp:txBody>
      <dsp:txXfrm>
        <a:off x="399876" y="2369808"/>
        <a:ext cx="7658447" cy="525340"/>
      </dsp:txXfrm>
    </dsp:sp>
    <dsp:sp modelId="{4B98E730-9AEC-4A89-B3E3-7FD4D696F605}">
      <dsp:nvSpPr>
        <dsp:cNvPr id="0" name=""/>
        <dsp:cNvSpPr/>
      </dsp:nvSpPr>
      <dsp:spPr>
        <a:xfrm>
          <a:off x="383532" y="2928449"/>
          <a:ext cx="7691135" cy="5580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Do not turn on the oven</a:t>
          </a:r>
          <a:endParaRPr lang="en-US" sz="2100" kern="1200" dirty="0" smtClean="0"/>
        </a:p>
      </dsp:txBody>
      <dsp:txXfrm>
        <a:off x="399876" y="2944793"/>
        <a:ext cx="7658447" cy="525340"/>
      </dsp:txXfrm>
    </dsp:sp>
    <dsp:sp modelId="{2E134F39-1FC0-4ABF-8C29-9D914F28F92B}">
      <dsp:nvSpPr>
        <dsp:cNvPr id="0" name=""/>
        <dsp:cNvSpPr/>
      </dsp:nvSpPr>
      <dsp:spPr>
        <a:xfrm>
          <a:off x="383532" y="3514026"/>
          <a:ext cx="7691135" cy="5580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Do not tell anyone you are home alone</a:t>
          </a:r>
          <a:endParaRPr lang="en-US" sz="2100" kern="1200" dirty="0" smtClean="0"/>
        </a:p>
      </dsp:txBody>
      <dsp:txXfrm>
        <a:off x="399876" y="3530370"/>
        <a:ext cx="7658447" cy="5253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7C01D-F369-4CAE-A913-3448730134D5}">
      <dsp:nvSpPr>
        <dsp:cNvPr id="0" name=""/>
        <dsp:cNvSpPr/>
      </dsp:nvSpPr>
      <dsp:spPr>
        <a:xfrm>
          <a:off x="4241" y="181983"/>
          <a:ext cx="2169579" cy="987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Keep your guardian informed</a:t>
          </a:r>
          <a:endParaRPr lang="en-US" sz="2100" kern="1200" dirty="0"/>
        </a:p>
      </dsp:txBody>
      <dsp:txXfrm>
        <a:off x="4241" y="181983"/>
        <a:ext cx="2169579" cy="987525"/>
      </dsp:txXfrm>
    </dsp:sp>
    <dsp:sp modelId="{78CB22CB-F685-4B5C-BCFE-B55E5D622044}">
      <dsp:nvSpPr>
        <dsp:cNvPr id="0" name=""/>
        <dsp:cNvSpPr/>
      </dsp:nvSpPr>
      <dsp:spPr>
        <a:xfrm>
          <a:off x="2173820" y="151123"/>
          <a:ext cx="433915" cy="1049245"/>
        </a:xfrm>
        <a:prstGeom prst="leftBrace">
          <a:avLst>
            <a:gd name="adj1" fmla="val 35000"/>
            <a:gd name="adj2" fmla="val 50000"/>
          </a:avLst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5829F-AA6E-4FA6-9C24-CCDE2B7BC55A}">
      <dsp:nvSpPr>
        <dsp:cNvPr id="0" name=""/>
        <dsp:cNvSpPr/>
      </dsp:nvSpPr>
      <dsp:spPr>
        <a:xfrm>
          <a:off x="2781302" y="151123"/>
          <a:ext cx="5901255" cy="10492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/>
            <a:t>Let your parent or guardian know where you are going, how you will get there, and when you will be home</a:t>
          </a:r>
          <a:endParaRPr lang="en-US" sz="2100" b="1" kern="1200" dirty="0"/>
        </a:p>
      </dsp:txBody>
      <dsp:txXfrm>
        <a:off x="2781302" y="151123"/>
        <a:ext cx="5901255" cy="1049245"/>
      </dsp:txXfrm>
    </dsp:sp>
    <dsp:sp modelId="{2DC9E9E3-4558-4299-B4AB-0B85866F5735}">
      <dsp:nvSpPr>
        <dsp:cNvPr id="0" name=""/>
        <dsp:cNvSpPr/>
      </dsp:nvSpPr>
      <dsp:spPr>
        <a:xfrm>
          <a:off x="4241" y="1795719"/>
          <a:ext cx="2169579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Take precautions</a:t>
          </a:r>
          <a:endParaRPr lang="en-US" sz="2100" kern="1200" dirty="0"/>
        </a:p>
      </dsp:txBody>
      <dsp:txXfrm>
        <a:off x="4241" y="1795719"/>
        <a:ext cx="2169579" cy="415800"/>
      </dsp:txXfrm>
    </dsp:sp>
    <dsp:sp modelId="{8E498638-DE9E-4533-939A-5EE673EB1AB5}">
      <dsp:nvSpPr>
        <dsp:cNvPr id="0" name=""/>
        <dsp:cNvSpPr/>
      </dsp:nvSpPr>
      <dsp:spPr>
        <a:xfrm>
          <a:off x="2173820" y="1275969"/>
          <a:ext cx="433915" cy="1455300"/>
        </a:xfrm>
        <a:prstGeom prst="leftBrace">
          <a:avLst>
            <a:gd name="adj1" fmla="val 35000"/>
            <a:gd name="adj2" fmla="val 50000"/>
          </a:avLst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01FA9-2528-4C4F-85FA-D61CDBBF4625}">
      <dsp:nvSpPr>
        <dsp:cNvPr id="0" name=""/>
        <dsp:cNvSpPr/>
      </dsp:nvSpPr>
      <dsp:spPr>
        <a:xfrm>
          <a:off x="2781302" y="1275969"/>
          <a:ext cx="5901255" cy="14553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/>
            <a:t>Carry a charged cell phone</a:t>
          </a:r>
          <a:endParaRPr lang="en-US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/>
            <a:t>Take only enough money for your needs</a:t>
          </a:r>
          <a:endParaRPr lang="en-US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/>
            <a:t>Travel in well-lit areas and with other people whenever possible</a:t>
          </a:r>
          <a:endParaRPr lang="en-US" sz="2100" b="1" kern="1200" dirty="0"/>
        </a:p>
      </dsp:txBody>
      <dsp:txXfrm>
        <a:off x="2781302" y="1275969"/>
        <a:ext cx="5901255" cy="1455300"/>
      </dsp:txXfrm>
    </dsp:sp>
    <dsp:sp modelId="{5FDC620F-F229-439D-A03A-BD9CE89BB9B0}">
      <dsp:nvSpPr>
        <dsp:cNvPr id="0" name=""/>
        <dsp:cNvSpPr/>
      </dsp:nvSpPr>
      <dsp:spPr>
        <a:xfrm>
          <a:off x="4241" y="2806869"/>
          <a:ext cx="2169579" cy="1299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Be cautious with </a:t>
          </a:r>
          <a:r>
            <a:rPr lang="en-US" sz="2100" b="1" kern="1200" dirty="0" smtClean="0">
              <a:solidFill>
                <a:schemeClr val="accent5">
                  <a:lumMod val="75000"/>
                </a:schemeClr>
              </a:solidFill>
            </a:rPr>
            <a:t>strangers</a:t>
          </a:r>
          <a:r>
            <a:rPr lang="en-US" sz="2100" b="1" kern="1200" dirty="0" smtClean="0"/>
            <a:t>- </a:t>
          </a:r>
          <a:r>
            <a:rPr lang="en-US" sz="2100" kern="1200" dirty="0" smtClean="0">
              <a:solidFill>
                <a:srgbClr val="00B050"/>
              </a:solidFill>
            </a:rPr>
            <a:t>people whom you do not know </a:t>
          </a:r>
          <a:endParaRPr lang="en-US" sz="2100" b="1" kern="1200" dirty="0">
            <a:solidFill>
              <a:srgbClr val="00B050"/>
            </a:solidFill>
          </a:endParaRPr>
        </a:p>
      </dsp:txBody>
      <dsp:txXfrm>
        <a:off x="4241" y="2806869"/>
        <a:ext cx="2169579" cy="1299375"/>
      </dsp:txXfrm>
    </dsp:sp>
    <dsp:sp modelId="{AF91FDCF-B042-4C19-B740-402F4D6EA59B}">
      <dsp:nvSpPr>
        <dsp:cNvPr id="0" name=""/>
        <dsp:cNvSpPr/>
      </dsp:nvSpPr>
      <dsp:spPr>
        <a:xfrm>
          <a:off x="2173820" y="2806869"/>
          <a:ext cx="433915" cy="1299375"/>
        </a:xfrm>
        <a:prstGeom prst="leftBrace">
          <a:avLst>
            <a:gd name="adj1" fmla="val 35000"/>
            <a:gd name="adj2" fmla="val 50000"/>
          </a:avLst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BB092-8E80-4666-8335-D16E9CF45B8D}">
      <dsp:nvSpPr>
        <dsp:cNvPr id="0" name=""/>
        <dsp:cNvSpPr/>
      </dsp:nvSpPr>
      <dsp:spPr>
        <a:xfrm>
          <a:off x="2781302" y="2806869"/>
          <a:ext cx="5901255" cy="12993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/>
            <a:t>Do not go anywhere with strangers</a:t>
          </a:r>
          <a:endParaRPr lang="en-US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/>
            <a:t>Get away from anyone who makes you uncomfortable</a:t>
          </a:r>
          <a:endParaRPr lang="en-US" sz="2100" b="1" kern="1200" dirty="0"/>
        </a:p>
      </dsp:txBody>
      <dsp:txXfrm>
        <a:off x="2781302" y="2806869"/>
        <a:ext cx="5901255" cy="12993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259AA-91A6-4FF8-AAB5-FAC562C93279}">
      <dsp:nvSpPr>
        <dsp:cNvPr id="0" name=""/>
        <dsp:cNvSpPr/>
      </dsp:nvSpPr>
      <dsp:spPr>
        <a:xfrm>
          <a:off x="0" y="6476"/>
          <a:ext cx="7826477" cy="8352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</a:rPr>
            <a:t>Pedestrian Safety</a:t>
          </a:r>
          <a:endParaRPr lang="en-US" sz="3600" b="1" kern="1200" dirty="0">
            <a:solidFill>
              <a:schemeClr val="bg1"/>
            </a:solidFill>
          </a:endParaRPr>
        </a:p>
      </dsp:txBody>
      <dsp:txXfrm>
        <a:off x="0" y="6476"/>
        <a:ext cx="7826477" cy="835200"/>
      </dsp:txXfrm>
    </dsp:sp>
    <dsp:sp modelId="{18BBB443-61D0-42F7-AD65-FED073716CF2}">
      <dsp:nvSpPr>
        <dsp:cNvPr id="0" name=""/>
        <dsp:cNvSpPr/>
      </dsp:nvSpPr>
      <dsp:spPr>
        <a:xfrm>
          <a:off x="0" y="841676"/>
          <a:ext cx="7826477" cy="350262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When walking or running, face toward traffic and use sidewalks when possible</a:t>
          </a:r>
          <a:endParaRPr lang="en-US" sz="2900" kern="1200" dirty="0"/>
        </a:p>
        <a:p>
          <a:pPr marL="285750" lvl="1" indent="-285750" algn="l" defTabSz="12890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When biking, face away from traffic and always wear a properly fitting helmet</a:t>
          </a:r>
          <a:endParaRPr lang="en-US" sz="2900" kern="1200" dirty="0"/>
        </a:p>
        <a:p>
          <a:pPr marL="285750" lvl="1" indent="-285750" algn="l" defTabSz="12890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Obey all traffic signals and traffic rules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Wear reflective clothing at night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Always assume that drivers do not see you</a:t>
          </a:r>
          <a:endParaRPr lang="en-US" sz="2900" kern="1200" dirty="0"/>
        </a:p>
      </dsp:txBody>
      <dsp:txXfrm>
        <a:off x="0" y="841676"/>
        <a:ext cx="7826477" cy="35026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3CAAB-5105-4F2E-BA40-DA02D427C5C5}">
      <dsp:nvSpPr>
        <dsp:cNvPr id="0" name=""/>
        <dsp:cNvSpPr/>
      </dsp:nvSpPr>
      <dsp:spPr>
        <a:xfrm rot="16200000">
          <a:off x="-768160" y="772457"/>
          <a:ext cx="3052916" cy="1508000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21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Never leave children alone in or near water</a:t>
          </a:r>
          <a:endParaRPr lang="en-US" sz="1800" b="1" kern="1200" dirty="0"/>
        </a:p>
      </dsp:txBody>
      <dsp:txXfrm rot="5400000">
        <a:off x="4298" y="610582"/>
        <a:ext cx="1508000" cy="1831750"/>
      </dsp:txXfrm>
    </dsp:sp>
    <dsp:sp modelId="{F06D7D56-FD6A-4A59-8A03-D4A8D06FE0BD}">
      <dsp:nvSpPr>
        <dsp:cNvPr id="0" name=""/>
        <dsp:cNvSpPr/>
      </dsp:nvSpPr>
      <dsp:spPr>
        <a:xfrm rot="16200000">
          <a:off x="852940" y="772457"/>
          <a:ext cx="3052916" cy="1508000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21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Never swim in unsupervised water</a:t>
          </a:r>
          <a:endParaRPr lang="en-US" sz="1800" b="1" kern="1200" dirty="0"/>
        </a:p>
      </dsp:txBody>
      <dsp:txXfrm rot="5400000">
        <a:off x="1625398" y="610582"/>
        <a:ext cx="1508000" cy="1831750"/>
      </dsp:txXfrm>
    </dsp:sp>
    <dsp:sp modelId="{C9DC2817-3410-4407-B6F4-C1198F7D99DE}">
      <dsp:nvSpPr>
        <dsp:cNvPr id="0" name=""/>
        <dsp:cNvSpPr/>
      </dsp:nvSpPr>
      <dsp:spPr>
        <a:xfrm rot="16200000">
          <a:off x="2474041" y="772457"/>
          <a:ext cx="3052916" cy="1508000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21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Do not dive in shallow water</a:t>
          </a:r>
          <a:endParaRPr lang="en-US" sz="1800" b="1" kern="1200" dirty="0"/>
        </a:p>
      </dsp:txBody>
      <dsp:txXfrm rot="5400000">
        <a:off x="3246499" y="610582"/>
        <a:ext cx="1508000" cy="1831750"/>
      </dsp:txXfrm>
    </dsp:sp>
    <dsp:sp modelId="{B6F23720-8A7D-4734-ADFC-35E47461264D}">
      <dsp:nvSpPr>
        <dsp:cNvPr id="0" name=""/>
        <dsp:cNvSpPr/>
      </dsp:nvSpPr>
      <dsp:spPr>
        <a:xfrm rot="16200000">
          <a:off x="4095143" y="772457"/>
          <a:ext cx="3052916" cy="1508000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21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Avoid swimming in really cold water</a:t>
          </a:r>
          <a:endParaRPr lang="en-US" sz="1800" b="1" kern="1200" dirty="0"/>
        </a:p>
      </dsp:txBody>
      <dsp:txXfrm rot="5400000">
        <a:off x="4867601" y="610582"/>
        <a:ext cx="1508000" cy="1831750"/>
      </dsp:txXfrm>
    </dsp:sp>
    <dsp:sp modelId="{67485116-1841-4ED1-8216-FDE7F15F4223}">
      <dsp:nvSpPr>
        <dsp:cNvPr id="0" name=""/>
        <dsp:cNvSpPr/>
      </dsp:nvSpPr>
      <dsp:spPr>
        <a:xfrm rot="16200000">
          <a:off x="5716244" y="772457"/>
          <a:ext cx="3052916" cy="1508000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21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If you believe someone is drowning, call 911</a:t>
          </a:r>
          <a:endParaRPr lang="en-US" sz="1800" b="1" kern="1200" dirty="0"/>
        </a:p>
      </dsp:txBody>
      <dsp:txXfrm rot="5400000">
        <a:off x="6488702" y="610582"/>
        <a:ext cx="1508000" cy="18317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6F2F8-26DB-4E73-A7D7-8AF6BB6AEF39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5EE5F-DB74-4DB7-8591-23D1E535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13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5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2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25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175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5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788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4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9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98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154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1705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1813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1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01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9497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4787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5752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3705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5479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27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1452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2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04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41587139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01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90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5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2641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7089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9933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132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57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14712684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08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5435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4520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51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584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66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4483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2975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6980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92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54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3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6829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433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925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1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293915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8489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7984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313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261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43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24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832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6580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3584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67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77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389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24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9332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5789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2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33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4140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2252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6003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307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0951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905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4911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5537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339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688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22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9011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719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918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9482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5901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8677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2254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79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7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1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3125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930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71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688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35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4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361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2033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5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713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981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17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880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70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413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762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3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891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70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379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4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1040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4770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42672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0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402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1208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9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3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0819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27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936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40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8372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588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9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8899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3085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19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276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5822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0372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5189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143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5568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263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231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0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757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98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584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4049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0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9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12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451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4952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6061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813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03976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27260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0383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4045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79302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504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719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969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2683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72098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258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56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3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357054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20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42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452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4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37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1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83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028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110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28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91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9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503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6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453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67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048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340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976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478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41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76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7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958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686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885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765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973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725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399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417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004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51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31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694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7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5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9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05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7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56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7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6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011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61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5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10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55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14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0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072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536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78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470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3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59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3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921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703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55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548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8770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40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24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44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75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13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120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3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439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83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2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31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2256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88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9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18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01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02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12421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7512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6096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9628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6058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03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515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852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5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3111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413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3727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8545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0866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4990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hyperlink" Target="https://www.g-wlearning.com/health/2958/ch12_01/animation01.htm" TargetMode="Externa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-wlearning.com/health/2958/ch12/video01.htm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2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Skills Check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410893"/>
              </p:ext>
            </p:extLst>
          </p:nvPr>
        </p:nvGraphicFramePr>
        <p:xfrm>
          <a:off x="560439" y="1944329"/>
          <a:ext cx="7924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86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Poisoning Prevention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1" y="1981200"/>
            <a:ext cx="4151670" cy="38001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chemicals are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poisonous </a:t>
            </a:r>
            <a:r>
              <a:rPr lang="en-US" dirty="0" smtClean="0"/>
              <a:t>and are </a:t>
            </a:r>
            <a:r>
              <a:rPr lang="en-US" dirty="0" smtClean="0">
                <a:solidFill>
                  <a:srgbClr val="00B050"/>
                </a:solidFill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ble </a:t>
            </a:r>
            <a:r>
              <a:rPr lang="en-US" dirty="0">
                <a:solidFill>
                  <a:srgbClr val="00B050"/>
                </a:solidFill>
              </a:rPr>
              <a:t>to cause illness or death upon entering the </a:t>
            </a:r>
            <a:r>
              <a:rPr lang="en-US" dirty="0" smtClean="0">
                <a:solidFill>
                  <a:srgbClr val="00B050"/>
                </a:solidFill>
              </a:rPr>
              <a:t>body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/>
              <a:t>if used or disposed of incorrectly</a:t>
            </a:r>
            <a:endParaRPr lang="en-US" b="1" dirty="0" smtClean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98208201"/>
              </p:ext>
            </p:extLst>
          </p:nvPr>
        </p:nvGraphicFramePr>
        <p:xfrm>
          <a:off x="4380271" y="1981200"/>
          <a:ext cx="4535129" cy="4193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8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Weapons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6071931" cy="4495800"/>
          </a:xfrm>
        </p:spPr>
        <p:txBody>
          <a:bodyPr/>
          <a:lstStyle/>
          <a:p>
            <a:r>
              <a:rPr lang="en-US" dirty="0" smtClean="0"/>
              <a:t>To prevent accidents, adults should</a:t>
            </a:r>
          </a:p>
          <a:p>
            <a:pPr lvl="1"/>
            <a:r>
              <a:rPr lang="en-US" dirty="0" smtClean="0"/>
              <a:t>keep guns locked in a safe place out of reach of children</a:t>
            </a:r>
          </a:p>
          <a:p>
            <a:pPr lvl="1"/>
            <a:r>
              <a:rPr lang="en-US" dirty="0" smtClean="0"/>
              <a:t>remove bullets and store separately from the gun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8348" y="6200001"/>
            <a:ext cx="2827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asiandelight/Shutterstock.com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31" y="2202364"/>
            <a:ext cx="2365248" cy="3547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64A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90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Alert!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see a gun, follow these steps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27653942"/>
              </p:ext>
            </p:extLst>
          </p:nvPr>
        </p:nvGraphicFramePr>
        <p:xfrm>
          <a:off x="609600" y="2846438"/>
          <a:ext cx="7620000" cy="348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5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Prevention and </a:t>
            </a:r>
            <a:r>
              <a:rPr lang="en-US" dirty="0" smtClean="0"/>
              <a:t>Safety (video)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8686801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fire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triangle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model to help you remember the elements that are needed for a fire to occur; elements include fuel, heat, and oxygen 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Materials </a:t>
            </a:r>
            <a:r>
              <a:rPr lang="en-US" dirty="0"/>
              <a:t>that are </a:t>
            </a:r>
            <a:r>
              <a:rPr lang="en-US" dirty="0" smtClean="0">
                <a:solidFill>
                  <a:srgbClr val="00B050"/>
                </a:solidFill>
              </a:rPr>
              <a:t>easily 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set </a:t>
            </a:r>
            <a:r>
              <a:rPr lang="en-US" dirty="0">
                <a:solidFill>
                  <a:srgbClr val="00B050"/>
                </a:solidFill>
              </a:rPr>
              <a:t>on fire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flammable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/>
              <a:t>By removing one element of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the </a:t>
            </a:r>
            <a:r>
              <a:rPr lang="en-US" dirty="0" smtClean="0"/>
              <a:t>fire triangle, you can </a:t>
            </a:r>
            <a:endParaRPr lang="en-US" dirty="0" smtClean="0"/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extinguish- </a:t>
            </a:r>
            <a:r>
              <a:rPr lang="en-US" b="1" dirty="0" smtClean="0">
                <a:solidFill>
                  <a:srgbClr val="00B050"/>
                </a:solidFill>
              </a:rPr>
              <a:t>put out</a:t>
            </a:r>
            <a:r>
              <a:rPr lang="en-US" b="1" dirty="0" smtClean="0"/>
              <a:t>-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the fire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58348" y="6200001"/>
            <a:ext cx="2827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BALRedaan/Shutterstock.com</a:t>
            </a:r>
            <a:endParaRPr lang="en-US" sz="1200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02" y="3293868"/>
            <a:ext cx="2953512" cy="25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3046"/>
            <a:ext cx="7924800" cy="4468759"/>
          </a:xfrm>
        </p:spPr>
        <p:txBody>
          <a:bodyPr/>
          <a:lstStyle/>
          <a:p>
            <a:r>
              <a:rPr lang="en-US" dirty="0" smtClean="0"/>
              <a:t>Conduct a fire safety inspection in your home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5251745"/>
              </p:ext>
            </p:extLst>
          </p:nvPr>
        </p:nvGraphicFramePr>
        <p:xfrm>
          <a:off x="457200" y="3111910"/>
          <a:ext cx="8077200" cy="309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34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Prevention and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Have an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escape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plan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strategy that outlines safe routes and proceed years for leaving the house in the event a fire </a:t>
            </a:r>
            <a:r>
              <a:rPr lang="en-US" dirty="0" smtClean="0">
                <a:solidFill>
                  <a:srgbClr val="00B050"/>
                </a:solidFill>
              </a:rPr>
              <a:t>occurs</a:t>
            </a:r>
            <a:r>
              <a:rPr lang="en-US" dirty="0" smtClean="0"/>
              <a:t>-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with your </a:t>
            </a:r>
            <a:r>
              <a:rPr lang="en-US" dirty="0" smtClean="0"/>
              <a:t>family</a:t>
            </a:r>
            <a:endParaRPr lang="en-US" dirty="0" smtClean="0"/>
          </a:p>
          <a:p>
            <a:pPr lvl="1"/>
            <a:r>
              <a:rPr lang="en-US" dirty="0" smtClean="0"/>
              <a:t>Find two ways to exit each room </a:t>
            </a:r>
          </a:p>
          <a:p>
            <a:pPr lvl="1"/>
            <a:r>
              <a:rPr lang="en-US" dirty="0" smtClean="0"/>
              <a:t>Define a place for all family members to meet once safely out of the home</a:t>
            </a:r>
          </a:p>
          <a:p>
            <a:r>
              <a:rPr lang="en-US" dirty="0" smtClean="0"/>
              <a:t>Practice this plan with your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Prevention and Safety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030" y="2456873"/>
            <a:ext cx="8035939" cy="363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46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Preparedness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Having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emergency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preparedness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knowing how to respond to a specific type of </a:t>
            </a:r>
            <a:r>
              <a:rPr lang="en-US" dirty="0" smtClean="0">
                <a:solidFill>
                  <a:srgbClr val="00B050"/>
                </a:solidFill>
              </a:rPr>
              <a:t>emergency</a:t>
            </a:r>
            <a:r>
              <a:rPr lang="en-US" dirty="0" smtClean="0"/>
              <a:t>-</a:t>
            </a:r>
            <a:r>
              <a:rPr lang="en-US" b="1" dirty="0" smtClean="0"/>
              <a:t> </a:t>
            </a:r>
            <a:r>
              <a:rPr lang="en-US" dirty="0" smtClean="0"/>
              <a:t>is </a:t>
            </a:r>
            <a:r>
              <a:rPr lang="en-US" dirty="0" smtClean="0"/>
              <a:t>important to keeping families safe</a:t>
            </a:r>
          </a:p>
          <a:p>
            <a:pPr lvl="1"/>
            <a:r>
              <a:rPr lang="en-US" dirty="0" smtClean="0"/>
              <a:t>Examples of emergencies you may experience are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natural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disasters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events or forces of nature that usually cause great damage</a:t>
            </a:r>
            <a:r>
              <a:rPr lang="en-US" dirty="0"/>
              <a:t> 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Other emergencies include power failure, landslide, wildfire, and terrorism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1652" y="152400"/>
            <a:ext cx="3367548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71651" y="1600201"/>
            <a:ext cx="3495367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natural disasters are possible in your environment?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35" y="152400"/>
            <a:ext cx="5021155" cy="644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859164" y="1524000"/>
            <a:ext cx="5181600" cy="3505200"/>
          </a:xfrm>
        </p:spPr>
        <p:txBody>
          <a:bodyPr/>
          <a:lstStyle/>
          <a:p>
            <a:r>
              <a:rPr lang="en-US" dirty="0" smtClean="0"/>
              <a:t>Preventing and Responding to Accidents and Injuries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Preparedness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for common problems associated with emergencies</a:t>
            </a:r>
          </a:p>
          <a:p>
            <a:pPr lvl="1"/>
            <a:r>
              <a:rPr lang="en-US" dirty="0" smtClean="0"/>
              <a:t>Store supplies, such as a flashlight, first-aid kit, nonperishable food, or bottled </a:t>
            </a:r>
            <a:r>
              <a:rPr lang="en-US" dirty="0"/>
              <a:t>water, in your home or car</a:t>
            </a:r>
            <a:endParaRPr lang="en-US" dirty="0" smtClean="0"/>
          </a:p>
          <a:p>
            <a:pPr lvl="1"/>
            <a:r>
              <a:rPr lang="en-US" dirty="0" smtClean="0"/>
              <a:t>Have a plan for how you will take shelter and communicate with your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Preparedness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579" y="1981200"/>
            <a:ext cx="552884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96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When Home Alone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696010"/>
              </p:ext>
            </p:extLst>
          </p:nvPr>
        </p:nvGraphicFramePr>
        <p:xfrm>
          <a:off x="342900" y="2035276"/>
          <a:ext cx="8458200" cy="4321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1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3999" cy="4648200"/>
          </a:xfrm>
        </p:spPr>
        <p:txBody>
          <a:bodyPr/>
          <a:lstStyle/>
          <a:p>
            <a:r>
              <a:rPr lang="en-US" dirty="0" smtClean="0"/>
              <a:t>Substances that can cause illness or death upon entering a body are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poisonous</a:t>
            </a:r>
          </a:p>
          <a:p>
            <a:r>
              <a:rPr lang="en-US" dirty="0" smtClean="0"/>
              <a:t>Austen is home alone when the doorbell rings. She can see a delivery woman on the front porch. What should Austen do?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keep the door locked and do not let anyone know she is home alone</a:t>
            </a:r>
          </a:p>
        </p:txBody>
      </p:sp>
    </p:spTree>
    <p:extLst>
      <p:ext uri="{BB962C8B-B14F-4D97-AF65-F5344CB8AC3E}">
        <p14:creationId xmlns:p14="http://schemas.microsoft.com/office/powerpoint/2010/main" val="22096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Staying Safe in the Community and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safety precautions you can take to stay safe at school.</a:t>
            </a:r>
          </a:p>
          <a:p>
            <a:r>
              <a:rPr lang="en-US" sz="3200" b="1" dirty="0" smtClean="0"/>
              <a:t>give examples </a:t>
            </a:r>
            <a:r>
              <a:rPr lang="en-US" sz="3200" dirty="0" smtClean="0"/>
              <a:t>of ways you can stay safe in public places.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/>
              <a:t>demonstrate </a:t>
            </a:r>
            <a:r>
              <a:rPr lang="en-US" sz="3200" dirty="0"/>
              <a:t>how to protect your privacy and safety </a:t>
            </a:r>
            <a:r>
              <a:rPr lang="en-US" sz="3200" dirty="0" smtClean="0"/>
              <a:t>online.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precautions you can take to stay safe on the road.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ways to stay safe while participating in outdoor activities.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900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Staying Safe at School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Schools have rules and procedures in place to protect students</a:t>
            </a:r>
          </a:p>
          <a:p>
            <a:pPr lvl="1"/>
            <a:r>
              <a:rPr lang="en-US" dirty="0" smtClean="0"/>
              <a:t>Use safety equipment during sporting events and P.E. classes</a:t>
            </a:r>
          </a:p>
          <a:p>
            <a:pPr lvl="1"/>
            <a:r>
              <a:rPr lang="en-US" dirty="0" smtClean="0"/>
              <a:t>Alert staff to emergencies, such as the presence of weapons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Safe in Public Places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190051"/>
              </p:ext>
            </p:extLst>
          </p:nvPr>
        </p:nvGraphicFramePr>
        <p:xfrm>
          <a:off x="228600" y="2069690"/>
          <a:ext cx="8686800" cy="425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67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Safe on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Keep your personal information private</a:t>
            </a:r>
          </a:p>
          <a:p>
            <a:pPr lvl="1"/>
            <a:r>
              <a:rPr lang="en-US" dirty="0" smtClean="0"/>
              <a:t>Avoid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hackers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people who illegally access data in your </a:t>
            </a:r>
            <a:r>
              <a:rPr lang="en-US" dirty="0" smtClean="0">
                <a:solidFill>
                  <a:srgbClr val="00B050"/>
                </a:solidFill>
              </a:rPr>
              <a:t>computer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by </a:t>
            </a:r>
            <a:r>
              <a:rPr lang="en-US" dirty="0" smtClean="0"/>
              <a:t>keeping your passwords private and not opening suspicious links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Limit using personal information online to avoid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identity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theft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stealing and using someone’s personal identifying information, often for financial gain </a:t>
            </a:r>
          </a:p>
          <a:p>
            <a:pPr lvl="1"/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1026" name="Picture 2" descr="Image result for video">
            <a:hlinkClick r:id="rId2"/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00" y="1524000"/>
            <a:ext cx="3591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599" y="1905000"/>
            <a:ext cx="8556769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should you not tag yourself or others in online content that includes your</a:t>
            </a:r>
          </a:p>
          <a:p>
            <a:r>
              <a:rPr lang="en-US" dirty="0" smtClean="0"/>
              <a:t>name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school’s name</a:t>
            </a:r>
          </a:p>
          <a:p>
            <a:r>
              <a:rPr lang="en-US" dirty="0" smtClean="0"/>
              <a:t>home address?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8347" y="6200001"/>
            <a:ext cx="2827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Brilliantist</a:t>
            </a:r>
            <a:r>
              <a:rPr lang="en-US" sz="1200" dirty="0" smtClean="0"/>
              <a:t> Studio/Shutterstock.com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84" y="3129423"/>
            <a:ext cx="1855348" cy="288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Safe on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careful on social media</a:t>
            </a:r>
          </a:p>
          <a:p>
            <a:pPr lvl="1"/>
            <a:r>
              <a:rPr lang="en-US" dirty="0" smtClean="0"/>
              <a:t>Set profiles to “private” so only approved people can see your content</a:t>
            </a:r>
          </a:p>
          <a:p>
            <a:pPr lvl="1"/>
            <a:r>
              <a:rPr lang="en-US" dirty="0"/>
              <a:t>Do not post anything online that you would not want everyone to </a:t>
            </a:r>
            <a:r>
              <a:rPr lang="en-US" dirty="0" smtClean="0"/>
              <a:t>see</a:t>
            </a:r>
          </a:p>
          <a:p>
            <a:pPr lvl="1"/>
            <a:r>
              <a:rPr lang="en-US" dirty="0"/>
              <a:t>If you meet someone online, do not get together in person without your </a:t>
            </a:r>
            <a:r>
              <a:rPr lang="en-US" dirty="0" smtClean="0"/>
              <a:t>guardian present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5896" y="152400"/>
            <a:ext cx="3323303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515896" y="1600201"/>
            <a:ext cx="3323304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 there more you can do on social media to protect your privacy?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3838" y="152400"/>
            <a:ext cx="4985039" cy="638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Safe on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share inappropriate photos, videos, or </a:t>
            </a:r>
            <a:r>
              <a:rPr lang="en-US" dirty="0" smtClean="0"/>
              <a:t>messages</a:t>
            </a:r>
            <a:endParaRPr lang="en-US" dirty="0"/>
          </a:p>
          <a:p>
            <a:pPr lvl="1"/>
            <a:r>
              <a:rPr lang="en-US" dirty="0"/>
              <a:t>Even private messages are easily shared with other people</a:t>
            </a:r>
          </a:p>
          <a:p>
            <a:r>
              <a:rPr lang="en-US" dirty="0" smtClean="0"/>
              <a:t>Block or report any online activity that makes you feel uncomfortable or unsafe</a:t>
            </a:r>
          </a:p>
        </p:txBody>
      </p:sp>
    </p:spTree>
    <p:extLst>
      <p:ext uri="{BB962C8B-B14F-4D97-AF65-F5344CB8AC3E}">
        <p14:creationId xmlns:p14="http://schemas.microsoft.com/office/powerpoint/2010/main" val="22266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Safe on the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8797413" cy="44958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People </a:t>
            </a:r>
            <a:r>
              <a:rPr lang="en-US" dirty="0" smtClean="0">
                <a:solidFill>
                  <a:srgbClr val="00B050"/>
                </a:solidFill>
              </a:rPr>
              <a:t>walking, running, or bicycling along a road</a:t>
            </a:r>
            <a:r>
              <a:rPr lang="en-US" dirty="0" smtClean="0"/>
              <a:t>, </a:t>
            </a:r>
            <a:r>
              <a:rPr lang="en-US" dirty="0" smtClean="0"/>
              <a:t>are 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pedestrian</a:t>
            </a:r>
          </a:p>
          <a:p>
            <a:r>
              <a:rPr lang="en-US" dirty="0" smtClean="0"/>
              <a:t>When riding in a car, wear a seatbelt and make sure the driver is not distracted</a:t>
            </a:r>
          </a:p>
          <a:p>
            <a:pPr lvl="1"/>
            <a:r>
              <a:rPr lang="en-US" dirty="0" smtClean="0"/>
              <a:t>If you see your driver texting, ask him or her to stop</a:t>
            </a:r>
          </a:p>
        </p:txBody>
      </p:sp>
    </p:spTree>
    <p:extLst>
      <p:ext uri="{BB962C8B-B14F-4D97-AF65-F5344CB8AC3E}">
        <p14:creationId xmlns:p14="http://schemas.microsoft.com/office/powerpoint/2010/main" val="3233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866299"/>
              </p:ext>
            </p:extLst>
          </p:nvPr>
        </p:nvGraphicFramePr>
        <p:xfrm>
          <a:off x="609600" y="1932040"/>
          <a:ext cx="7826477" cy="435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87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Safe in the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Water-safety tips include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37063014"/>
              </p:ext>
            </p:extLst>
          </p:nvPr>
        </p:nvGraphicFramePr>
        <p:xfrm>
          <a:off x="571500" y="2702642"/>
          <a:ext cx="8001000" cy="3052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32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or false? Traveling in well-lit areas can help you stay safe in public places.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true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People who illegally access data on electronic devices are _____.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hackers</a:t>
            </a:r>
          </a:p>
          <a:p>
            <a:r>
              <a:rPr lang="en-US" dirty="0"/>
              <a:t>What are </a:t>
            </a:r>
            <a:r>
              <a:rPr lang="en-US" dirty="0" smtClean="0"/>
              <a:t>people on the </a:t>
            </a:r>
            <a:r>
              <a:rPr lang="en-US" dirty="0"/>
              <a:t>road called?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pedestrians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47700" y="3810000"/>
            <a:ext cx="76962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Knowing Basic First 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items needed in a first-aid kit.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the three steps you should take after determining that you can help someone in need of first aid.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2322"/>
            <a:ext cx="7924800" cy="173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can you protect yourself at home, in the community, and online?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summarize </a:t>
            </a:r>
            <a:r>
              <a:rPr lang="en-US" sz="3200" dirty="0" smtClean="0"/>
              <a:t>ways to provide treatment for various common injuries.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what a medical emergency is and how you should respond to one.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725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First Aid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the event of an accident or injury, a person can be treated with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first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aid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treatment given in the first moments of an accident or injury – usually before medical professionals arrive on the scene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first-aid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kit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container that includes the supplies needed to treat most types of minor injuries 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First-aid kits should be kept in the home and in vehicles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Alert</a:t>
            </a:r>
            <a:r>
              <a:rPr lang="en-US" dirty="0" smtClean="0"/>
              <a:t>!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95338"/>
              </p:ext>
            </p:extLst>
          </p:nvPr>
        </p:nvGraphicFramePr>
        <p:xfrm>
          <a:off x="609599" y="1858296"/>
          <a:ext cx="7826477" cy="4513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5449" y="85436"/>
            <a:ext cx="391477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First Aid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Check if the victim’s injury appears life threatening</a:t>
            </a:r>
          </a:p>
          <a:p>
            <a:pPr lvl="1"/>
            <a:r>
              <a:rPr lang="en-US" dirty="0" smtClean="0"/>
              <a:t>Severe bleeding, labored or no breathing, shock, or unconsciousness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Call 911, or have 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bystander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someone who is at an event or incident, but is not directly involved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call 911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possible, obtain consent to give first 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for Common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People who perform first aid should follow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standard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precautions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infection control practices that apply when giving first aid to any person under any circumstances</a:t>
            </a:r>
            <a:r>
              <a:rPr lang="en-US" dirty="0"/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to protect themselves </a:t>
            </a:r>
          </a:p>
          <a:p>
            <a:pPr lvl="1"/>
            <a:r>
              <a:rPr lang="en-US" dirty="0" smtClean="0"/>
              <a:t>Wear protective gloves when at risk of contact with blood or bodily fluids</a:t>
            </a:r>
          </a:p>
          <a:p>
            <a:pPr lvl="1"/>
            <a:r>
              <a:rPr lang="en-US" dirty="0" smtClean="0"/>
              <a:t>Wash hands with soap and water after giving first aid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for Common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bleeding does not stop on its own, follow these steps for cuts, scrapes, and puncture wounds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Deep cuts may require stitches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71977145"/>
              </p:ext>
            </p:extLst>
          </p:nvPr>
        </p:nvGraphicFramePr>
        <p:xfrm>
          <a:off x="228600" y="2745510"/>
          <a:ext cx="8610600" cy="3783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43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for Common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severe bleeding,</a:t>
            </a:r>
          </a:p>
          <a:p>
            <a:pPr lvl="1"/>
            <a:r>
              <a:rPr lang="en-US" dirty="0" smtClean="0"/>
              <a:t>apply pressure to wound</a:t>
            </a:r>
          </a:p>
          <a:p>
            <a:pPr lvl="1"/>
            <a:r>
              <a:rPr lang="en-US" dirty="0" smtClean="0"/>
              <a:t>position the wound higher than the heart</a:t>
            </a:r>
          </a:p>
          <a:p>
            <a:pPr lvl="1"/>
            <a:r>
              <a:rPr lang="en-US" dirty="0" smtClean="0"/>
              <a:t>dress the wound</a:t>
            </a:r>
          </a:p>
          <a:p>
            <a:pPr lvl="1"/>
            <a:r>
              <a:rPr lang="en-US" dirty="0" smtClean="0"/>
              <a:t>keep the victim calm</a:t>
            </a:r>
          </a:p>
          <a:p>
            <a:pPr lvl="1"/>
            <a:r>
              <a:rPr lang="en-US" dirty="0" smtClean="0"/>
              <a:t>treat the victim for shock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for Common Injuries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4574" y="1999673"/>
            <a:ext cx="563485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379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for Common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may experience bites from domestic or wild animals</a:t>
            </a:r>
          </a:p>
          <a:p>
            <a:pPr lvl="1"/>
            <a:r>
              <a:rPr lang="en-US" dirty="0" smtClean="0"/>
              <a:t>Require a doctor’s attention because they carry the risk of infection</a:t>
            </a:r>
          </a:p>
          <a:p>
            <a:pPr lvl="1"/>
            <a:r>
              <a:rPr lang="en-US" dirty="0" smtClean="0"/>
              <a:t>Before you see the doctor, wash with soap and water, cover with a clean bandage, and elevate the wound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for Common Injuries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97339"/>
              </p:ext>
            </p:extLst>
          </p:nvPr>
        </p:nvGraphicFramePr>
        <p:xfrm>
          <a:off x="228600" y="1939558"/>
          <a:ext cx="8610600" cy="3909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73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12.1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7700" y="3780999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Staying Safe in</a:t>
            </a:r>
            <a:br>
              <a:rPr lang="en-US" kern="0" dirty="0" smtClean="0"/>
            </a:br>
            <a:r>
              <a:rPr lang="en-US" kern="0" dirty="0" smtClean="0"/>
              <a:t>the Home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157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Rash/Hives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082" y="1889834"/>
            <a:ext cx="3531836" cy="45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827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Allergic Reactions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126" y="1981200"/>
            <a:ext cx="824974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295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for Common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Electrical shock</a:t>
            </a:r>
          </a:p>
          <a:p>
            <a:pPr lvl="1"/>
            <a:r>
              <a:rPr lang="en-US" dirty="0" smtClean="0"/>
              <a:t>Call 911, administer CPR, and cover the person with a blanket</a:t>
            </a:r>
          </a:p>
          <a:p>
            <a:r>
              <a:rPr lang="en-US" dirty="0" smtClean="0"/>
              <a:t>Burns</a:t>
            </a:r>
          </a:p>
          <a:p>
            <a:pPr lvl="1"/>
            <a:r>
              <a:rPr lang="en-US" dirty="0" smtClean="0"/>
              <a:t>Can be first-, second-, or third-degree</a:t>
            </a:r>
          </a:p>
          <a:p>
            <a:pPr lvl="1"/>
            <a:r>
              <a:rPr lang="en-US" dirty="0" smtClean="0"/>
              <a:t>Treatment ranges from covering the burn to calling 911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907" y="1981200"/>
            <a:ext cx="561418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589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Medical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00B050"/>
                </a:solidFill>
              </a:rPr>
              <a:t>urgent, life-threatening situation </a:t>
            </a:r>
            <a:r>
              <a:rPr lang="en-US" dirty="0" smtClean="0"/>
              <a:t>is 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medical emergency</a:t>
            </a:r>
          </a:p>
          <a:p>
            <a:pPr lvl="1"/>
            <a:r>
              <a:rPr lang="en-US" dirty="0" smtClean="0"/>
              <a:t>Call 911 right away then follow emergency first-aid treatment</a:t>
            </a:r>
          </a:p>
          <a:p>
            <a:pPr lvl="1"/>
            <a:r>
              <a:rPr lang="en-US" dirty="0" smtClean="0"/>
              <a:t>For choking, follow the five-and-five method of alternating back blows and abdominal thrusts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Medical Emergencies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613" y="2142837"/>
            <a:ext cx="6622773" cy="42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85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0533" y="1981200"/>
            <a:ext cx="438293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37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Medical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Restore heartbeat or breathing with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cardiopulmonary resuscitation (CPR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b="1" dirty="0" smtClean="0"/>
              <a:t>- </a:t>
            </a:r>
            <a:r>
              <a:rPr lang="en-US" dirty="0">
                <a:solidFill>
                  <a:srgbClr val="00B050"/>
                </a:solidFill>
              </a:rPr>
              <a:t>emergency procedure that uses chest </a:t>
            </a:r>
            <a:r>
              <a:rPr lang="en-US" dirty="0" smtClean="0">
                <a:solidFill>
                  <a:srgbClr val="00B050"/>
                </a:solidFill>
              </a:rPr>
              <a:t>compressions </a:t>
            </a:r>
            <a:r>
              <a:rPr lang="en-US" dirty="0">
                <a:solidFill>
                  <a:srgbClr val="00B050"/>
                </a:solidFill>
              </a:rPr>
              <a:t>to restore heartbeat; may also involve mouth to mouth breathing 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Full CPR involves mouth-to-mouth breathing, which requires training</a:t>
            </a:r>
          </a:p>
          <a:p>
            <a:pPr lvl="1"/>
            <a:r>
              <a:rPr lang="en-US" dirty="0" smtClean="0"/>
              <a:t>Anyone can perform Hands-Only CPR</a:t>
            </a:r>
          </a:p>
          <a:p>
            <a:pPr lvl="1"/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automated external defibrillator (AED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b="1" dirty="0" smtClean="0"/>
              <a:t>- </a:t>
            </a:r>
            <a:r>
              <a:rPr lang="en-US" dirty="0">
                <a:solidFill>
                  <a:srgbClr val="00B050"/>
                </a:solidFill>
              </a:rPr>
              <a:t>rescue device that delivers a controlled, precise shock to the </a:t>
            </a:r>
            <a:r>
              <a:rPr lang="en-US" dirty="0" smtClean="0">
                <a:solidFill>
                  <a:srgbClr val="00B050"/>
                </a:solidFill>
              </a:rPr>
              <a:t>heart</a:t>
            </a:r>
            <a:r>
              <a:rPr lang="en-US" dirty="0" smtClean="0"/>
              <a:t>- </a:t>
            </a:r>
            <a:r>
              <a:rPr lang="en-US" dirty="0" smtClean="0"/>
              <a:t>can </a:t>
            </a:r>
            <a:r>
              <a:rPr lang="en-US" dirty="0" smtClean="0"/>
              <a:t>also help restore heartbeat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6268" y="1981200"/>
            <a:ext cx="497146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533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442" y="1981200"/>
            <a:ext cx="632711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6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give examples </a:t>
            </a:r>
            <a:r>
              <a:rPr lang="en-US" sz="3200" dirty="0" smtClean="0"/>
              <a:t>of ways to prevent falls in the home.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how to prevent illness or injury from potentially hazardous products in the home.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treatment given usually before medical professionals arrive is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first aid</a:t>
            </a:r>
          </a:p>
          <a:p>
            <a:r>
              <a:rPr lang="en-US" dirty="0" smtClean="0"/>
              <a:t>What are some signs that a person’s injury is life threatening?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severe bleeding, labored or no breathing, shock, and unconsciousness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three types of burns?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first-, second-, and third-degree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Full _____ involves mouth-to-mouth breathing and chest compressions.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cardiopulmonary resuscitation (CPR)</a:t>
            </a:r>
          </a:p>
          <a:p>
            <a:pPr lvl="1"/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how the presence of weapons in the home increases the risk of serious injuries.</a:t>
            </a:r>
          </a:p>
          <a:p>
            <a:r>
              <a:rPr lang="en-US" sz="3200" b="1" dirty="0" smtClean="0"/>
              <a:t>create </a:t>
            </a:r>
            <a:r>
              <a:rPr lang="en-US" sz="3200" dirty="0" smtClean="0"/>
              <a:t>an escape plan for leaving your home in case of a fire.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develop </a:t>
            </a:r>
            <a:r>
              <a:rPr lang="en-US" sz="3200" dirty="0" smtClean="0"/>
              <a:t>an emergency preparedness plan for your family.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ways to remain safe when staying home alone.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865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8556769" cy="44958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B050"/>
                </a:solidFill>
              </a:rPr>
              <a:t>Actions you take to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prevent something bad from happening</a:t>
            </a:r>
            <a:r>
              <a:rPr lang="en-US" dirty="0" smtClean="0"/>
              <a:t> are called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precautions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Families can take precautions against falling, poisoning, weapons, fires, and emergencies</a:t>
            </a:r>
          </a:p>
        </p:txBody>
      </p:sp>
    </p:spTree>
    <p:extLst>
      <p:ext uri="{BB962C8B-B14F-4D97-AF65-F5344CB8AC3E}">
        <p14:creationId xmlns:p14="http://schemas.microsoft.com/office/powerpoint/2010/main" val="14222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1DB1B530-3B39-4235-92DF-C2E6EF20AD42}"/>
    </a:ext>
  </a:extLst>
</a:theme>
</file>

<file path=ppt/theme/theme10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610A8979-8CF9-42D9-B4BE-23A14CE1FCAF}"/>
    </a:ext>
  </a:extLst>
</a:theme>
</file>

<file path=ppt/theme/theme11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016889C4-1684-4976-892B-AFD437A58049}"/>
    </a:ext>
  </a:extLst>
</a:theme>
</file>

<file path=ppt/theme/theme12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7590B2E7-4BFD-4F5C-B09F-692BA342DC91}"/>
    </a:ext>
  </a:extLst>
</a:theme>
</file>

<file path=ppt/theme/theme13.xml><?xml version="1.0" encoding="utf-8"?>
<a:theme xmlns:a="http://schemas.openxmlformats.org/drawingml/2006/main" name="1_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B9B9A8D7-09FA-4D85-A39B-9F76E8410531}"/>
    </a:ext>
  </a:extLst>
</a:theme>
</file>

<file path=ppt/theme/theme14.xml><?xml version="1.0" encoding="utf-8"?>
<a:theme xmlns:a="http://schemas.openxmlformats.org/drawingml/2006/main" name="1_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DC734329-F1FB-46BF-B218-3B18939DC18D}"/>
    </a:ext>
  </a:extLst>
</a:theme>
</file>

<file path=ppt/theme/theme15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505F0A-A4FE-4C22-A08A-F9457D8C5566}"/>
    </a:ext>
  </a:extLst>
</a:theme>
</file>

<file path=ppt/theme/theme16.xml><?xml version="1.0" encoding="utf-8"?>
<a:theme xmlns:a="http://schemas.openxmlformats.org/drawingml/2006/main" name="1_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20A974AE-B9CB-4F1A-844B-DF3083C0E045}"/>
    </a:ext>
  </a:extLst>
</a:theme>
</file>

<file path=ppt/theme/theme17.xml><?xml version="1.0" encoding="utf-8"?>
<a:theme xmlns:a="http://schemas.openxmlformats.org/drawingml/2006/main" name="1_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70054EFB-F931-48E9-B9DD-C5B59D89D700}"/>
    </a:ext>
  </a:extLst>
</a:theme>
</file>

<file path=ppt/theme/theme18.xml><?xml version="1.0" encoding="utf-8"?>
<a:theme xmlns:a="http://schemas.openxmlformats.org/drawingml/2006/main" name="skills ch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8C5CA117-AA14-428B-8286-41FEADE37012}"/>
    </a:ext>
  </a:extLst>
</a:theme>
</file>

<file path=ppt/theme/theme19.xml><?xml version="1.0" encoding="utf-8"?>
<a:theme xmlns:a="http://schemas.openxmlformats.org/drawingml/2006/main" name="1_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A1EA6BB0-6F04-4979-B7D0-56DAB27EAD25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2264AC35-6780-4BD0-AA8B-B1EC2F086CC9}"/>
    </a:ext>
  </a:extLst>
</a:theme>
</file>

<file path=ppt/theme/theme20.xml><?xml version="1.0" encoding="utf-8"?>
<a:theme xmlns:a="http://schemas.openxmlformats.org/drawingml/2006/main" name="1_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ED6FB135-F985-4651-8130-AC42DA3605AF}"/>
    </a:ext>
  </a:extLst>
</a:theme>
</file>

<file path=ppt/theme/theme21.xml><?xml version="1.0" encoding="utf-8"?>
<a:theme xmlns:a="http://schemas.openxmlformats.org/drawingml/2006/main" name="1_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CCDD9C-0AAD-48C8-9390-ACAE859A9BA4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E9D04FA3-C81F-4DA8-90A1-86E4050E19A2}"/>
    </a:ext>
  </a:extLst>
</a:theme>
</file>

<file path=ppt/theme/theme4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3913C34F-904F-4A57-A2FA-634A88191E44}"/>
    </a:ext>
  </a:extLst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E2153484-8E53-49DA-A9F0-AED3FEE4E34B}"/>
    </a:ext>
  </a:extLst>
</a:theme>
</file>

<file path=ppt/theme/theme6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1E5E3E-E1F1-4081-93C7-9D2D0266B7E5}"/>
    </a:ext>
  </a:extLst>
</a:theme>
</file>

<file path=ppt/theme/theme7.xml><?xml version="1.0" encoding="utf-8"?>
<a:theme xmlns:a="http://schemas.openxmlformats.org/drawingml/2006/main" name="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0583FB-26A4-4EC2-97A8-3C9D4D207F78}"/>
    </a:ext>
  </a:extLst>
</a:theme>
</file>

<file path=ppt/theme/theme8.xml><?xml version="1.0" encoding="utf-8"?>
<a:theme xmlns:a="http://schemas.openxmlformats.org/drawingml/2006/main" name="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98966FD-C568-47D1-BD7D-BED6533CF90D}"/>
    </a:ext>
  </a:extLst>
</a:theme>
</file>

<file path=ppt/theme/theme9.xml><?xml version="1.0" encoding="utf-8"?>
<a:theme xmlns:a="http://schemas.openxmlformats.org/drawingml/2006/main" name="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55494FE1-2BB4-428C-BA5E-F68F5940A4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msh2019</Template>
  <TotalTime>0</TotalTime>
  <Words>1995</Words>
  <Application>Microsoft Office PowerPoint</Application>
  <PresentationFormat>On-screen Show (4:3)</PresentationFormat>
  <Paragraphs>271</Paragraphs>
  <Slides>61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61</vt:i4>
      </vt:variant>
    </vt:vector>
  </HeadingPairs>
  <TitlesOfParts>
    <vt:vector size="89" baseType="lpstr">
      <vt:lpstr>Arial</vt:lpstr>
      <vt:lpstr>Calibri</vt:lpstr>
      <vt:lpstr>Helvetica</vt:lpstr>
      <vt:lpstr>Palatino Linotype</vt:lpstr>
      <vt:lpstr>Tahoma</vt:lpstr>
      <vt:lpstr>Trebuchet MS</vt:lpstr>
      <vt:lpstr>Verdana</vt:lpstr>
      <vt:lpstr>Title Slide</vt:lpstr>
      <vt:lpstr>Title</vt:lpstr>
      <vt:lpstr>Section</vt:lpstr>
      <vt:lpstr>Objective</vt:lpstr>
      <vt:lpstr>Content</vt:lpstr>
      <vt:lpstr>Essential Question</vt:lpstr>
      <vt:lpstr>think about it</vt:lpstr>
      <vt:lpstr>health alert</vt:lpstr>
      <vt:lpstr>infographic</vt:lpstr>
      <vt:lpstr>Review</vt:lpstr>
      <vt:lpstr>1_Title Slide</vt:lpstr>
      <vt:lpstr>1_Title</vt:lpstr>
      <vt:lpstr>1_Section</vt:lpstr>
      <vt:lpstr>1_Objective</vt:lpstr>
      <vt:lpstr>1_Content</vt:lpstr>
      <vt:lpstr>1_Essential Question</vt:lpstr>
      <vt:lpstr>1_think about it</vt:lpstr>
      <vt:lpstr>skills check</vt:lpstr>
      <vt:lpstr>1_health alert</vt:lpstr>
      <vt:lpstr>1_infographic</vt:lpstr>
      <vt:lpstr>1_Review</vt:lpstr>
      <vt:lpstr>PowerPoint Presentation</vt:lpstr>
      <vt:lpstr>PowerPoint Presentation</vt:lpstr>
      <vt:lpstr>PowerPoint Presentation</vt:lpstr>
      <vt:lpstr>Essential Question</vt:lpstr>
      <vt:lpstr>12.1</vt:lpstr>
      <vt:lpstr>Learning Outcomes</vt:lpstr>
      <vt:lpstr>Learning Outcomes</vt:lpstr>
      <vt:lpstr>Learning Outcomes</vt:lpstr>
      <vt:lpstr>Home Safety</vt:lpstr>
      <vt:lpstr>Skills Check</vt:lpstr>
      <vt:lpstr>Poisoning Prevention</vt:lpstr>
      <vt:lpstr>Weapons Safety</vt:lpstr>
      <vt:lpstr>Health Alert!</vt:lpstr>
      <vt:lpstr>Fire Prevention and Safety (video)</vt:lpstr>
      <vt:lpstr>Skills Check</vt:lpstr>
      <vt:lpstr>Fire Prevention and Safety</vt:lpstr>
      <vt:lpstr>Fire Prevention and Safety</vt:lpstr>
      <vt:lpstr>Emergency Preparedness</vt:lpstr>
      <vt:lpstr>Infographic Discussion</vt:lpstr>
      <vt:lpstr>Emergency Preparedness</vt:lpstr>
      <vt:lpstr>Emergency Preparedness</vt:lpstr>
      <vt:lpstr>Safety When Home Alone</vt:lpstr>
      <vt:lpstr>Lesson Review</vt:lpstr>
      <vt:lpstr>12.2</vt:lpstr>
      <vt:lpstr>Learning Outcomes</vt:lpstr>
      <vt:lpstr>Learning Outcomes</vt:lpstr>
      <vt:lpstr>Staying Safe at School</vt:lpstr>
      <vt:lpstr>Staying Safe in Public Places</vt:lpstr>
      <vt:lpstr>Staying Safe on the Internet</vt:lpstr>
      <vt:lpstr>Think About It…</vt:lpstr>
      <vt:lpstr>Staying Safe on the Internet</vt:lpstr>
      <vt:lpstr>Infographic Discussion</vt:lpstr>
      <vt:lpstr>Staying Safe on the Internet</vt:lpstr>
      <vt:lpstr>Staying Safe on the Road</vt:lpstr>
      <vt:lpstr>Skills Check</vt:lpstr>
      <vt:lpstr>Staying Safe in the Water</vt:lpstr>
      <vt:lpstr>Lesson Review</vt:lpstr>
      <vt:lpstr>12.3</vt:lpstr>
      <vt:lpstr>Learning Outcomes</vt:lpstr>
      <vt:lpstr>Learning Outcomes</vt:lpstr>
      <vt:lpstr>Basic First Aid</vt:lpstr>
      <vt:lpstr>Health  Alert!</vt:lpstr>
      <vt:lpstr>Basic First Aid</vt:lpstr>
      <vt:lpstr>Treatment for Common Injuries</vt:lpstr>
      <vt:lpstr>Treatment for Common Injuries</vt:lpstr>
      <vt:lpstr>Treatment for Common Injuries</vt:lpstr>
      <vt:lpstr>Treatment for Common Injuries</vt:lpstr>
      <vt:lpstr>Treatment for Common Injuries</vt:lpstr>
      <vt:lpstr>Treatment for Common Injuries</vt:lpstr>
      <vt:lpstr>Rash/Hives</vt:lpstr>
      <vt:lpstr>Allergic Reactions</vt:lpstr>
      <vt:lpstr>Treatment for Common Injuries</vt:lpstr>
      <vt:lpstr>Burns</vt:lpstr>
      <vt:lpstr>Responding to Medical Emergencies</vt:lpstr>
      <vt:lpstr>Responding to Medical Emergencies</vt:lpstr>
      <vt:lpstr>Choking</vt:lpstr>
      <vt:lpstr>Responding to Medical Emergencies</vt:lpstr>
      <vt:lpstr>CPR</vt:lpstr>
      <vt:lpstr>AED</vt:lpstr>
      <vt:lpstr>Lesson Review</vt:lpstr>
      <vt:lpstr>Lesson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2018-04-19T19:54:14Z</dcterms:created>
  <dcterms:modified xsi:type="dcterms:W3CDTF">2018-10-10T16:12:47Z</dcterms:modified>
</cp:coreProperties>
</file>