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  <p:sldMasterId id="2147483815" r:id="rId2"/>
    <p:sldMasterId id="2147483831" r:id="rId3"/>
    <p:sldMasterId id="2147483845" r:id="rId4"/>
    <p:sldMasterId id="2147483857" r:id="rId5"/>
    <p:sldMasterId id="2147483869" r:id="rId6"/>
    <p:sldMasterId id="2147483881" r:id="rId7"/>
    <p:sldMasterId id="2147483893" r:id="rId8"/>
    <p:sldMasterId id="2147483905" r:id="rId9"/>
    <p:sldMasterId id="2147483917" r:id="rId10"/>
    <p:sldMasterId id="2147483929" r:id="rId11"/>
    <p:sldMasterId id="2147483941" r:id="rId12"/>
    <p:sldMasterId id="2147483957" r:id="rId13"/>
    <p:sldMasterId id="2147483971" r:id="rId14"/>
    <p:sldMasterId id="2147483983" r:id="rId15"/>
    <p:sldMasterId id="2147483995" r:id="rId16"/>
    <p:sldMasterId id="2147484007" r:id="rId17"/>
    <p:sldMasterId id="2147484019" r:id="rId18"/>
    <p:sldMasterId id="2147484031" r:id="rId19"/>
    <p:sldMasterId id="2147484043" r:id="rId20"/>
    <p:sldMasterId id="2147484055" r:id="rId21"/>
  </p:sldMasterIdLst>
  <p:notesMasterIdLst>
    <p:notesMasterId r:id="rId109"/>
  </p:notesMasterIdLst>
  <p:sldIdLst>
    <p:sldId id="280" r:id="rId22"/>
    <p:sldId id="257" r:id="rId23"/>
    <p:sldId id="259" r:id="rId24"/>
    <p:sldId id="256" r:id="rId25"/>
    <p:sldId id="258" r:id="rId26"/>
    <p:sldId id="279" r:id="rId27"/>
    <p:sldId id="271" r:id="rId28"/>
    <p:sldId id="328" r:id="rId29"/>
    <p:sldId id="367" r:id="rId30"/>
    <p:sldId id="329" r:id="rId31"/>
    <p:sldId id="368" r:id="rId32"/>
    <p:sldId id="330" r:id="rId33"/>
    <p:sldId id="369" r:id="rId34"/>
    <p:sldId id="331" r:id="rId35"/>
    <p:sldId id="370" r:id="rId36"/>
    <p:sldId id="332" r:id="rId37"/>
    <p:sldId id="262" r:id="rId38"/>
    <p:sldId id="364" r:id="rId39"/>
    <p:sldId id="287" r:id="rId40"/>
    <p:sldId id="313" r:id="rId41"/>
    <p:sldId id="296" r:id="rId42"/>
    <p:sldId id="333" r:id="rId43"/>
    <p:sldId id="334" r:id="rId44"/>
    <p:sldId id="336" r:id="rId45"/>
    <p:sldId id="371" r:id="rId46"/>
    <p:sldId id="335" r:id="rId47"/>
    <p:sldId id="337" r:id="rId48"/>
    <p:sldId id="372" r:id="rId49"/>
    <p:sldId id="338" r:id="rId50"/>
    <p:sldId id="373" r:id="rId51"/>
    <p:sldId id="339" r:id="rId52"/>
    <p:sldId id="340" r:id="rId53"/>
    <p:sldId id="342" r:id="rId54"/>
    <p:sldId id="343" r:id="rId55"/>
    <p:sldId id="290" r:id="rId56"/>
    <p:sldId id="293" r:id="rId57"/>
    <p:sldId id="315" r:id="rId58"/>
    <p:sldId id="316" r:id="rId59"/>
    <p:sldId id="300" r:id="rId60"/>
    <p:sldId id="344" r:id="rId61"/>
    <p:sldId id="345" r:id="rId62"/>
    <p:sldId id="374" r:id="rId63"/>
    <p:sldId id="346" r:id="rId64"/>
    <p:sldId id="347" r:id="rId65"/>
    <p:sldId id="348" r:id="rId66"/>
    <p:sldId id="375" r:id="rId67"/>
    <p:sldId id="349" r:id="rId68"/>
    <p:sldId id="291" r:id="rId69"/>
    <p:sldId id="365" r:id="rId70"/>
    <p:sldId id="317" r:id="rId71"/>
    <p:sldId id="318" r:id="rId72"/>
    <p:sldId id="324" r:id="rId73"/>
    <p:sldId id="320" r:id="rId74"/>
    <p:sldId id="376" r:id="rId75"/>
    <p:sldId id="366" r:id="rId76"/>
    <p:sldId id="351" r:id="rId77"/>
    <p:sldId id="377" r:id="rId78"/>
    <p:sldId id="352" r:id="rId79"/>
    <p:sldId id="379" r:id="rId80"/>
    <p:sldId id="380" r:id="rId81"/>
    <p:sldId id="353" r:id="rId82"/>
    <p:sldId id="381" r:id="rId83"/>
    <p:sldId id="382" r:id="rId84"/>
    <p:sldId id="354" r:id="rId85"/>
    <p:sldId id="383" r:id="rId86"/>
    <p:sldId id="355" r:id="rId87"/>
    <p:sldId id="384" r:id="rId88"/>
    <p:sldId id="356" r:id="rId89"/>
    <p:sldId id="357" r:id="rId90"/>
    <p:sldId id="385" r:id="rId91"/>
    <p:sldId id="378" r:id="rId92"/>
    <p:sldId id="326" r:id="rId93"/>
    <p:sldId id="322" r:id="rId94"/>
    <p:sldId id="323" r:id="rId95"/>
    <p:sldId id="327" r:id="rId96"/>
    <p:sldId id="319" r:id="rId97"/>
    <p:sldId id="325" r:id="rId98"/>
    <p:sldId id="386" r:id="rId99"/>
    <p:sldId id="358" r:id="rId100"/>
    <p:sldId id="359" r:id="rId101"/>
    <p:sldId id="360" r:id="rId102"/>
    <p:sldId id="387" r:id="rId103"/>
    <p:sldId id="361" r:id="rId104"/>
    <p:sldId id="362" r:id="rId105"/>
    <p:sldId id="363" r:id="rId106"/>
    <p:sldId id="388" r:id="rId107"/>
    <p:sldId id="321" r:id="rId10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4845"/>
    <a:srgbClr val="F79646"/>
    <a:srgbClr val="9BBB59"/>
    <a:srgbClr val="4BACC6"/>
    <a:srgbClr val="00B050"/>
    <a:srgbClr val="66FF33"/>
    <a:srgbClr val="BEF3B3"/>
    <a:srgbClr val="60E146"/>
    <a:srgbClr val="CC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8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1430" y="62"/>
      </p:cViewPr>
      <p:guideLst/>
    </p:cSldViewPr>
  </p:slideViewPr>
  <p:outlineViewPr>
    <p:cViewPr>
      <p:scale>
        <a:sx n="33" d="100"/>
        <a:sy n="33" d="100"/>
      </p:scale>
      <p:origin x="0" y="-40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slide" Target="slides/slide63.xml"/><Relationship Id="rId89" Type="http://schemas.openxmlformats.org/officeDocument/2006/relationships/slide" Target="slides/slide68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07" Type="http://schemas.openxmlformats.org/officeDocument/2006/relationships/slide" Target="slides/slide8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87" Type="http://schemas.openxmlformats.org/officeDocument/2006/relationships/slide" Target="slides/slide66.xml"/><Relationship Id="rId102" Type="http://schemas.openxmlformats.org/officeDocument/2006/relationships/slide" Target="slides/slide81.xml"/><Relationship Id="rId11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90" Type="http://schemas.openxmlformats.org/officeDocument/2006/relationships/slide" Target="slides/slide69.xml"/><Relationship Id="rId95" Type="http://schemas.openxmlformats.org/officeDocument/2006/relationships/slide" Target="slides/slide7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100" Type="http://schemas.openxmlformats.org/officeDocument/2006/relationships/slide" Target="slides/slide79.xml"/><Relationship Id="rId105" Type="http://schemas.openxmlformats.org/officeDocument/2006/relationships/slide" Target="slides/slide84.xml"/><Relationship Id="rId11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93" Type="http://schemas.openxmlformats.org/officeDocument/2006/relationships/slide" Target="slides/slide72.xml"/><Relationship Id="rId98" Type="http://schemas.openxmlformats.org/officeDocument/2006/relationships/slide" Target="slides/slide7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103" Type="http://schemas.openxmlformats.org/officeDocument/2006/relationships/slide" Target="slides/slide82.xml"/><Relationship Id="rId108" Type="http://schemas.openxmlformats.org/officeDocument/2006/relationships/slide" Target="slides/slide8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91" Type="http://schemas.openxmlformats.org/officeDocument/2006/relationships/slide" Target="slides/slide70.xml"/><Relationship Id="rId96" Type="http://schemas.openxmlformats.org/officeDocument/2006/relationships/slide" Target="slides/slide7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6" Type="http://schemas.openxmlformats.org/officeDocument/2006/relationships/slide" Target="slides/slide85.xml"/><Relationship Id="rId11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94" Type="http://schemas.openxmlformats.org/officeDocument/2006/relationships/slide" Target="slides/slide73.xml"/><Relationship Id="rId99" Type="http://schemas.openxmlformats.org/officeDocument/2006/relationships/slide" Target="slides/slide78.xml"/><Relationship Id="rId101" Type="http://schemas.openxmlformats.org/officeDocument/2006/relationships/slide" Target="slides/slide8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97" Type="http://schemas.openxmlformats.org/officeDocument/2006/relationships/slide" Target="slides/slide76.xml"/><Relationship Id="rId104" Type="http://schemas.openxmlformats.org/officeDocument/2006/relationships/slide" Target="slides/slide8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slide" Target="slides/slide7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Years of Life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 person with HIV diagnosed at age 20 not taking current HIV medications</c:v>
                </c:pt>
                <c:pt idx="1">
                  <c:v>A person with HIV dianogised at age 20 taking current HIV medications</c:v>
                </c:pt>
                <c:pt idx="2">
                  <c:v>A person without HIV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71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88-4002-A34A-347D94C1AFC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8678112"/>
        <c:axId val="388672864"/>
      </c:barChart>
      <c:catAx>
        <c:axId val="388678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672864"/>
        <c:crosses val="autoZero"/>
        <c:auto val="1"/>
        <c:lblAlgn val="ctr"/>
        <c:lblOffset val="100"/>
        <c:noMultiLvlLbl val="0"/>
      </c:catAx>
      <c:valAx>
        <c:axId val="3886728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67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373C7-79AA-49BF-855F-1DF35BFE0CC4}" type="doc">
      <dgm:prSet loTypeId="urn:microsoft.com/office/officeart/2005/8/layout/lProcess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40C90041-A314-4F05-B2C2-B4AEA5ED6968}">
      <dgm:prSet phldrT="[Text]"/>
      <dgm:spPr/>
      <dgm:t>
        <a:bodyPr/>
        <a:lstStyle/>
        <a:p>
          <a:r>
            <a:rPr lang="en-US" dirty="0" smtClean="0"/>
            <a:t>Bacteria</a:t>
          </a:r>
          <a:endParaRPr lang="en-US" dirty="0"/>
        </a:p>
      </dgm:t>
    </dgm:pt>
    <dgm:pt modelId="{C88EF8F3-4777-4E86-A1B0-2026621D33CE}" type="parTrans" cxnId="{D05FD722-D3C9-45EC-85DA-9FBE02506D99}">
      <dgm:prSet/>
      <dgm:spPr/>
      <dgm:t>
        <a:bodyPr/>
        <a:lstStyle/>
        <a:p>
          <a:endParaRPr lang="en-US"/>
        </a:p>
      </dgm:t>
    </dgm:pt>
    <dgm:pt modelId="{CA96432B-1D61-4E07-AE5D-AD2B8237D014}" type="sibTrans" cxnId="{D05FD722-D3C9-45EC-85DA-9FBE02506D99}">
      <dgm:prSet/>
      <dgm:spPr/>
      <dgm:t>
        <a:bodyPr/>
        <a:lstStyle/>
        <a:p>
          <a:endParaRPr lang="en-US"/>
        </a:p>
      </dgm:t>
    </dgm:pt>
    <dgm:pt modelId="{0B9D043A-E5D6-4540-AC8C-E67558CB0FE2}">
      <dgm:prSet phldrT="[Text]"/>
      <dgm:spPr/>
      <dgm:t>
        <a:bodyPr/>
        <a:lstStyle/>
        <a:p>
          <a:r>
            <a:rPr lang="en-US" dirty="0" smtClean="0"/>
            <a:t>Live in almost every place where life can thrive</a:t>
          </a:r>
          <a:endParaRPr lang="en-US" dirty="0"/>
        </a:p>
      </dgm:t>
    </dgm:pt>
    <dgm:pt modelId="{239D75D2-CB17-42EC-9834-38E7D17CA27A}" type="parTrans" cxnId="{86173692-2D45-42DE-A470-72964C9B448D}">
      <dgm:prSet/>
      <dgm:spPr/>
      <dgm:t>
        <a:bodyPr/>
        <a:lstStyle/>
        <a:p>
          <a:endParaRPr lang="en-US"/>
        </a:p>
      </dgm:t>
    </dgm:pt>
    <dgm:pt modelId="{E723CCCB-FBB9-4C79-9FC2-25B8E7603C6F}" type="sibTrans" cxnId="{86173692-2D45-42DE-A470-72964C9B448D}">
      <dgm:prSet/>
      <dgm:spPr/>
      <dgm:t>
        <a:bodyPr/>
        <a:lstStyle/>
        <a:p>
          <a:endParaRPr lang="en-US"/>
        </a:p>
      </dgm:t>
    </dgm:pt>
    <dgm:pt modelId="{C85C295E-E133-400A-B9E3-6ABB46C12596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Viruses</a:t>
          </a:r>
          <a:endParaRPr lang="en-US" dirty="0"/>
        </a:p>
      </dgm:t>
    </dgm:pt>
    <dgm:pt modelId="{5C48D4A7-DC53-4E4E-BE56-6F46285DCC61}" type="parTrans" cxnId="{7775BFC7-40B0-481A-996A-DE9D2E3EEA67}">
      <dgm:prSet/>
      <dgm:spPr/>
      <dgm:t>
        <a:bodyPr/>
        <a:lstStyle/>
        <a:p>
          <a:endParaRPr lang="en-US"/>
        </a:p>
      </dgm:t>
    </dgm:pt>
    <dgm:pt modelId="{58B28FE1-2A48-4D3C-9372-C392600F4013}" type="sibTrans" cxnId="{7775BFC7-40B0-481A-996A-DE9D2E3EEA67}">
      <dgm:prSet/>
      <dgm:spPr/>
      <dgm:t>
        <a:bodyPr/>
        <a:lstStyle/>
        <a:p>
          <a:endParaRPr lang="en-US"/>
        </a:p>
      </dgm:t>
    </dgm:pt>
    <dgm:pt modelId="{9BA6668D-F218-41A2-8413-B60FE69C766A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US" dirty="0" smtClean="0"/>
            <a:t>Depend on other cells’ resources for growth</a:t>
          </a:r>
          <a:endParaRPr lang="en-US" dirty="0"/>
        </a:p>
      </dgm:t>
    </dgm:pt>
    <dgm:pt modelId="{F491B4B8-D651-4426-81BE-AAE6DC080EF8}" type="parTrans" cxnId="{C660F9DC-C2E8-4FA9-BBAC-9D9CDCD8498C}">
      <dgm:prSet/>
      <dgm:spPr/>
      <dgm:t>
        <a:bodyPr/>
        <a:lstStyle/>
        <a:p>
          <a:endParaRPr lang="en-US"/>
        </a:p>
      </dgm:t>
    </dgm:pt>
    <dgm:pt modelId="{23F5DDC4-0F58-4DC4-A3DE-2F1F5CAFC48B}" type="sibTrans" cxnId="{C660F9DC-C2E8-4FA9-BBAC-9D9CDCD8498C}">
      <dgm:prSet/>
      <dgm:spPr/>
      <dgm:t>
        <a:bodyPr/>
        <a:lstStyle/>
        <a:p>
          <a:endParaRPr lang="en-US"/>
        </a:p>
      </dgm:t>
    </dgm:pt>
    <dgm:pt modelId="{3EA9CD2E-C65F-45E8-9387-62564FD45C6A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US" dirty="0" smtClean="0"/>
            <a:t>Quickly multiply to cause a virus</a:t>
          </a:r>
          <a:endParaRPr lang="en-US" dirty="0"/>
        </a:p>
      </dgm:t>
    </dgm:pt>
    <dgm:pt modelId="{51141FAB-8AC3-4C18-BFA5-4ECFF4F11581}" type="parTrans" cxnId="{3694CB5F-3324-4D42-B9BE-217BB2F8095E}">
      <dgm:prSet/>
      <dgm:spPr/>
      <dgm:t>
        <a:bodyPr/>
        <a:lstStyle/>
        <a:p>
          <a:endParaRPr lang="en-US"/>
        </a:p>
      </dgm:t>
    </dgm:pt>
    <dgm:pt modelId="{F57B3A3C-F5D6-4B7A-AD8E-405FB8D89293}" type="sibTrans" cxnId="{3694CB5F-3324-4D42-B9BE-217BB2F8095E}">
      <dgm:prSet/>
      <dgm:spPr/>
      <dgm:t>
        <a:bodyPr/>
        <a:lstStyle/>
        <a:p>
          <a:endParaRPr lang="en-US"/>
        </a:p>
      </dgm:t>
    </dgm:pt>
    <dgm:pt modelId="{7CCDB18E-DB46-4F82-BE72-1150632478FF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Fungi</a:t>
          </a:r>
          <a:endParaRPr lang="en-US" dirty="0"/>
        </a:p>
      </dgm:t>
    </dgm:pt>
    <dgm:pt modelId="{8D30A931-C19D-4FBA-8EE6-02573D309D01}" type="parTrans" cxnId="{B9814416-4D3A-4ED4-BE73-2719C8534DD4}">
      <dgm:prSet/>
      <dgm:spPr/>
      <dgm:t>
        <a:bodyPr/>
        <a:lstStyle/>
        <a:p>
          <a:endParaRPr lang="en-US"/>
        </a:p>
      </dgm:t>
    </dgm:pt>
    <dgm:pt modelId="{E5DE7028-23FF-4168-838E-F19A1C8AEA5A}" type="sibTrans" cxnId="{B9814416-4D3A-4ED4-BE73-2719C8534DD4}">
      <dgm:prSet/>
      <dgm:spPr/>
      <dgm:t>
        <a:bodyPr/>
        <a:lstStyle/>
        <a:p>
          <a:endParaRPr lang="en-US"/>
        </a:p>
      </dgm:t>
    </dgm:pt>
    <dgm:pt modelId="{C74E8356-3E4D-42EF-B551-014FF1AD584E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/>
            <a:t>Live in damp, warm places</a:t>
          </a:r>
          <a:endParaRPr lang="en-US" dirty="0"/>
        </a:p>
      </dgm:t>
    </dgm:pt>
    <dgm:pt modelId="{689B7D58-0A00-4498-B19D-080E1D994D54}" type="parTrans" cxnId="{B540C7D5-0398-4500-80E0-155D8CDE82A7}">
      <dgm:prSet/>
      <dgm:spPr/>
      <dgm:t>
        <a:bodyPr/>
        <a:lstStyle/>
        <a:p>
          <a:endParaRPr lang="en-US"/>
        </a:p>
      </dgm:t>
    </dgm:pt>
    <dgm:pt modelId="{4D912B0C-3D18-4B9F-80D1-16B49411794E}" type="sibTrans" cxnId="{B540C7D5-0398-4500-80E0-155D8CDE82A7}">
      <dgm:prSet/>
      <dgm:spPr/>
      <dgm:t>
        <a:bodyPr/>
        <a:lstStyle/>
        <a:p>
          <a:endParaRPr lang="en-US"/>
        </a:p>
      </dgm:t>
    </dgm:pt>
    <dgm:pt modelId="{C79EFD94-D72A-4911-85A2-8437BAB13961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/>
            <a:t>Only a few cause disease</a:t>
          </a:r>
          <a:endParaRPr lang="en-US" dirty="0"/>
        </a:p>
      </dgm:t>
    </dgm:pt>
    <dgm:pt modelId="{CA59E988-D17D-4568-8684-84452DFF8CBD}" type="parTrans" cxnId="{63C7924B-9F9B-4E18-87A7-EE8E901AAA1E}">
      <dgm:prSet/>
      <dgm:spPr/>
      <dgm:t>
        <a:bodyPr/>
        <a:lstStyle/>
        <a:p>
          <a:endParaRPr lang="en-US"/>
        </a:p>
      </dgm:t>
    </dgm:pt>
    <dgm:pt modelId="{11CCA2A8-C4F0-4B3A-84ED-30BC0363E2AD}" type="sibTrans" cxnId="{63C7924B-9F9B-4E18-87A7-EE8E901AAA1E}">
      <dgm:prSet/>
      <dgm:spPr/>
      <dgm:t>
        <a:bodyPr/>
        <a:lstStyle/>
        <a:p>
          <a:endParaRPr lang="en-US"/>
        </a:p>
      </dgm:t>
    </dgm:pt>
    <dgm:pt modelId="{8042637D-7CFB-45B0-B466-B941E329408D}">
      <dgm:prSet phldrT="[Text]"/>
      <dgm:spPr/>
      <dgm:t>
        <a:bodyPr/>
        <a:lstStyle/>
        <a:p>
          <a:r>
            <a:rPr lang="en-US" dirty="0" smtClean="0"/>
            <a:t>Most bacteria are helpful</a:t>
          </a:r>
          <a:endParaRPr lang="en-US" dirty="0"/>
        </a:p>
      </dgm:t>
    </dgm:pt>
    <dgm:pt modelId="{A9AE42F7-EC21-46FD-A202-4716C791133D}" type="parTrans" cxnId="{E5555845-8784-4321-A92F-405082F9CE06}">
      <dgm:prSet/>
      <dgm:spPr/>
      <dgm:t>
        <a:bodyPr/>
        <a:lstStyle/>
        <a:p>
          <a:endParaRPr lang="en-US"/>
        </a:p>
      </dgm:t>
    </dgm:pt>
    <dgm:pt modelId="{2773B799-E6E8-46D1-A438-21CB39EAA182}" type="sibTrans" cxnId="{E5555845-8784-4321-A92F-405082F9CE06}">
      <dgm:prSet/>
      <dgm:spPr/>
      <dgm:t>
        <a:bodyPr/>
        <a:lstStyle/>
        <a:p>
          <a:endParaRPr lang="en-US"/>
        </a:p>
      </dgm:t>
    </dgm:pt>
    <dgm:pt modelId="{B421790F-5CED-47B3-9B58-5FEE7DDF6FA0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Protozoa</a:t>
          </a:r>
          <a:endParaRPr lang="en-US" dirty="0"/>
        </a:p>
      </dgm:t>
    </dgm:pt>
    <dgm:pt modelId="{F411B232-788A-4C2B-B4EE-DB1EE20BC04C}" type="parTrans" cxnId="{EAA900CE-2B0F-4EA0-8A5B-60F4AA1DC6FF}">
      <dgm:prSet/>
      <dgm:spPr/>
      <dgm:t>
        <a:bodyPr/>
        <a:lstStyle/>
        <a:p>
          <a:endParaRPr lang="en-US"/>
        </a:p>
      </dgm:t>
    </dgm:pt>
    <dgm:pt modelId="{C53719F5-92E9-4F77-8940-38F9F62B27CB}" type="sibTrans" cxnId="{EAA900CE-2B0F-4EA0-8A5B-60F4AA1DC6FF}">
      <dgm:prSet/>
      <dgm:spPr/>
      <dgm:t>
        <a:bodyPr/>
        <a:lstStyle/>
        <a:p>
          <a:endParaRPr lang="en-US"/>
        </a:p>
      </dgm:t>
    </dgm:pt>
    <dgm:pt modelId="{6EC696BB-B1D1-41FB-8240-71195E6071CB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Single-celled organisms that live everywhere</a:t>
          </a:r>
          <a:endParaRPr lang="en-US" dirty="0"/>
        </a:p>
      </dgm:t>
    </dgm:pt>
    <dgm:pt modelId="{99DEF728-2AE7-4FBA-8D82-1AB447CF6684}" type="parTrans" cxnId="{378558A8-B8AF-465F-A39A-0132D5D90CB4}">
      <dgm:prSet/>
      <dgm:spPr/>
      <dgm:t>
        <a:bodyPr/>
        <a:lstStyle/>
        <a:p>
          <a:endParaRPr lang="en-US"/>
        </a:p>
      </dgm:t>
    </dgm:pt>
    <dgm:pt modelId="{8FFBD020-B942-4860-B2F3-453B0C45A84F}" type="sibTrans" cxnId="{378558A8-B8AF-465F-A39A-0132D5D90CB4}">
      <dgm:prSet/>
      <dgm:spPr/>
      <dgm:t>
        <a:bodyPr/>
        <a:lstStyle/>
        <a:p>
          <a:endParaRPr lang="en-US"/>
        </a:p>
      </dgm:t>
    </dgm:pt>
    <dgm:pt modelId="{D303AE3A-673E-4F0A-837F-09EEF61BD8EC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A few cause extremely dangerous diseases</a:t>
          </a:r>
          <a:endParaRPr lang="en-US" dirty="0"/>
        </a:p>
      </dgm:t>
    </dgm:pt>
    <dgm:pt modelId="{24F09F6C-A9FF-433D-AF7C-601668E625F4}" type="parTrans" cxnId="{7B0E41A5-B9CD-44F0-AA19-8665F7B63989}">
      <dgm:prSet/>
      <dgm:spPr/>
      <dgm:t>
        <a:bodyPr/>
        <a:lstStyle/>
        <a:p>
          <a:endParaRPr lang="en-US"/>
        </a:p>
      </dgm:t>
    </dgm:pt>
    <dgm:pt modelId="{CA8ED138-4951-4184-9CF6-B656D739B0ED}" type="sibTrans" cxnId="{7B0E41A5-B9CD-44F0-AA19-8665F7B63989}">
      <dgm:prSet/>
      <dgm:spPr/>
      <dgm:t>
        <a:bodyPr/>
        <a:lstStyle/>
        <a:p>
          <a:endParaRPr lang="en-US"/>
        </a:p>
      </dgm:t>
    </dgm:pt>
    <dgm:pt modelId="{44D855EA-12D2-4C5A-A959-80B0E53EA0E7}" type="pres">
      <dgm:prSet presAssocID="{C44373C7-79AA-49BF-855F-1DF35BFE0CC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48F62-4D14-4C9A-9B42-069D7DEBD864}" type="pres">
      <dgm:prSet presAssocID="{40C90041-A314-4F05-B2C2-B4AEA5ED6968}" presName="compNode" presStyleCnt="0"/>
      <dgm:spPr/>
    </dgm:pt>
    <dgm:pt modelId="{7F67EFAE-F0A5-4725-BFC2-1D02CD6CCA6E}" type="pres">
      <dgm:prSet presAssocID="{40C90041-A314-4F05-B2C2-B4AEA5ED6968}" presName="aNode" presStyleLbl="bgShp" presStyleIdx="0" presStyleCnt="4"/>
      <dgm:spPr/>
      <dgm:t>
        <a:bodyPr/>
        <a:lstStyle/>
        <a:p>
          <a:endParaRPr lang="en-US"/>
        </a:p>
      </dgm:t>
    </dgm:pt>
    <dgm:pt modelId="{EA244A2F-335F-4FD2-BFE8-0CEB87681EF6}" type="pres">
      <dgm:prSet presAssocID="{40C90041-A314-4F05-B2C2-B4AEA5ED6968}" presName="textNode" presStyleLbl="bgShp" presStyleIdx="0" presStyleCnt="4"/>
      <dgm:spPr/>
      <dgm:t>
        <a:bodyPr/>
        <a:lstStyle/>
        <a:p>
          <a:endParaRPr lang="en-US"/>
        </a:p>
      </dgm:t>
    </dgm:pt>
    <dgm:pt modelId="{C7CEE486-187F-4EA9-81BD-09804C272710}" type="pres">
      <dgm:prSet presAssocID="{40C90041-A314-4F05-B2C2-B4AEA5ED6968}" presName="compChildNode" presStyleCnt="0"/>
      <dgm:spPr/>
    </dgm:pt>
    <dgm:pt modelId="{2D92B67E-4C18-49FF-AB9B-F1061D686795}" type="pres">
      <dgm:prSet presAssocID="{40C90041-A314-4F05-B2C2-B4AEA5ED6968}" presName="theInnerList" presStyleCnt="0"/>
      <dgm:spPr/>
    </dgm:pt>
    <dgm:pt modelId="{1D3105A0-B836-43F6-BFC6-54B82999A5EF}" type="pres">
      <dgm:prSet presAssocID="{0B9D043A-E5D6-4540-AC8C-E67558CB0FE2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937C-E314-4ADB-AF3A-465D709EFCAA}" type="pres">
      <dgm:prSet presAssocID="{0B9D043A-E5D6-4540-AC8C-E67558CB0FE2}" presName="aSpace2" presStyleCnt="0"/>
      <dgm:spPr/>
    </dgm:pt>
    <dgm:pt modelId="{73D94D53-6905-4C97-B545-2C83E2A05477}" type="pres">
      <dgm:prSet presAssocID="{8042637D-7CFB-45B0-B466-B941E329408D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59A4B-4157-4441-B9F8-D39666F37B43}" type="pres">
      <dgm:prSet presAssocID="{40C90041-A314-4F05-B2C2-B4AEA5ED6968}" presName="aSpace" presStyleCnt="0"/>
      <dgm:spPr/>
    </dgm:pt>
    <dgm:pt modelId="{47C1875E-5854-43A0-86FE-528709E08858}" type="pres">
      <dgm:prSet presAssocID="{C85C295E-E133-400A-B9E3-6ABB46C12596}" presName="compNode" presStyleCnt="0"/>
      <dgm:spPr/>
    </dgm:pt>
    <dgm:pt modelId="{B527A7DA-4D60-4C2E-ABE3-8099C3C56B9F}" type="pres">
      <dgm:prSet presAssocID="{C85C295E-E133-400A-B9E3-6ABB46C12596}" presName="aNode" presStyleLbl="bgShp" presStyleIdx="1" presStyleCnt="4"/>
      <dgm:spPr/>
      <dgm:t>
        <a:bodyPr/>
        <a:lstStyle/>
        <a:p>
          <a:endParaRPr lang="en-US"/>
        </a:p>
      </dgm:t>
    </dgm:pt>
    <dgm:pt modelId="{74497566-F0B1-4036-88E2-A6CB911A63A1}" type="pres">
      <dgm:prSet presAssocID="{C85C295E-E133-400A-B9E3-6ABB46C12596}" presName="textNode" presStyleLbl="bgShp" presStyleIdx="1" presStyleCnt="4"/>
      <dgm:spPr/>
      <dgm:t>
        <a:bodyPr/>
        <a:lstStyle/>
        <a:p>
          <a:endParaRPr lang="en-US"/>
        </a:p>
      </dgm:t>
    </dgm:pt>
    <dgm:pt modelId="{911093CE-5E7A-4A21-AD06-05C47FACE00E}" type="pres">
      <dgm:prSet presAssocID="{C85C295E-E133-400A-B9E3-6ABB46C12596}" presName="compChildNode" presStyleCnt="0"/>
      <dgm:spPr/>
    </dgm:pt>
    <dgm:pt modelId="{B626AF05-9775-464D-BD0E-9692C194C13D}" type="pres">
      <dgm:prSet presAssocID="{C85C295E-E133-400A-B9E3-6ABB46C12596}" presName="theInnerList" presStyleCnt="0"/>
      <dgm:spPr/>
    </dgm:pt>
    <dgm:pt modelId="{172CFE81-F939-45A1-B4ED-282B6B6B3BF2}" type="pres">
      <dgm:prSet presAssocID="{9BA6668D-F218-41A2-8413-B60FE69C766A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7DD08-F711-4FC8-9BC5-718C10751F6C}" type="pres">
      <dgm:prSet presAssocID="{9BA6668D-F218-41A2-8413-B60FE69C766A}" presName="aSpace2" presStyleCnt="0"/>
      <dgm:spPr/>
    </dgm:pt>
    <dgm:pt modelId="{F9D80D38-A8D9-424A-B217-9612A7C7B6F3}" type="pres">
      <dgm:prSet presAssocID="{3EA9CD2E-C65F-45E8-9387-62564FD45C6A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A075C-C90D-4C53-8583-2D26435706B0}" type="pres">
      <dgm:prSet presAssocID="{C85C295E-E133-400A-B9E3-6ABB46C12596}" presName="aSpace" presStyleCnt="0"/>
      <dgm:spPr/>
    </dgm:pt>
    <dgm:pt modelId="{4D4E9EDF-243B-464F-A21F-7541833E1649}" type="pres">
      <dgm:prSet presAssocID="{7CCDB18E-DB46-4F82-BE72-1150632478FF}" presName="compNode" presStyleCnt="0"/>
      <dgm:spPr/>
    </dgm:pt>
    <dgm:pt modelId="{68847789-FDDD-4E0D-BCEA-0A67762C7746}" type="pres">
      <dgm:prSet presAssocID="{7CCDB18E-DB46-4F82-BE72-1150632478FF}" presName="aNode" presStyleLbl="bgShp" presStyleIdx="2" presStyleCnt="4"/>
      <dgm:spPr/>
      <dgm:t>
        <a:bodyPr/>
        <a:lstStyle/>
        <a:p>
          <a:endParaRPr lang="en-US"/>
        </a:p>
      </dgm:t>
    </dgm:pt>
    <dgm:pt modelId="{570D4A4D-A652-4C8F-8A11-A0E4A340219E}" type="pres">
      <dgm:prSet presAssocID="{7CCDB18E-DB46-4F82-BE72-1150632478FF}" presName="textNode" presStyleLbl="bgShp" presStyleIdx="2" presStyleCnt="4"/>
      <dgm:spPr/>
      <dgm:t>
        <a:bodyPr/>
        <a:lstStyle/>
        <a:p>
          <a:endParaRPr lang="en-US"/>
        </a:p>
      </dgm:t>
    </dgm:pt>
    <dgm:pt modelId="{80E8CC1C-F9BA-4410-B69F-0CA3D8AF457E}" type="pres">
      <dgm:prSet presAssocID="{7CCDB18E-DB46-4F82-BE72-1150632478FF}" presName="compChildNode" presStyleCnt="0"/>
      <dgm:spPr/>
    </dgm:pt>
    <dgm:pt modelId="{FC4D81D4-8B50-450E-9056-E50B6D70E70F}" type="pres">
      <dgm:prSet presAssocID="{7CCDB18E-DB46-4F82-BE72-1150632478FF}" presName="theInnerList" presStyleCnt="0"/>
      <dgm:spPr/>
    </dgm:pt>
    <dgm:pt modelId="{B0DCB696-ACD7-4DC1-B6F5-3C3E11325127}" type="pres">
      <dgm:prSet presAssocID="{C74E8356-3E4D-42EF-B551-014FF1AD584E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0748F-4243-4C2F-86D6-14419BE43864}" type="pres">
      <dgm:prSet presAssocID="{C74E8356-3E4D-42EF-B551-014FF1AD584E}" presName="aSpace2" presStyleCnt="0"/>
      <dgm:spPr/>
    </dgm:pt>
    <dgm:pt modelId="{C18F2A67-4126-49E1-A171-60DF3CF8789B}" type="pres">
      <dgm:prSet presAssocID="{C79EFD94-D72A-4911-85A2-8437BAB13961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6A3DC-8696-44AB-8711-1EC708FCA527}" type="pres">
      <dgm:prSet presAssocID="{7CCDB18E-DB46-4F82-BE72-1150632478FF}" presName="aSpace" presStyleCnt="0"/>
      <dgm:spPr/>
    </dgm:pt>
    <dgm:pt modelId="{7183C92E-C243-4892-91A1-0669536D6047}" type="pres">
      <dgm:prSet presAssocID="{B421790F-5CED-47B3-9B58-5FEE7DDF6FA0}" presName="compNode" presStyleCnt="0"/>
      <dgm:spPr/>
    </dgm:pt>
    <dgm:pt modelId="{BED54E1C-1BF5-4E0E-A336-CCD83A9F7D79}" type="pres">
      <dgm:prSet presAssocID="{B421790F-5CED-47B3-9B58-5FEE7DDF6FA0}" presName="aNode" presStyleLbl="bgShp" presStyleIdx="3" presStyleCnt="4"/>
      <dgm:spPr/>
      <dgm:t>
        <a:bodyPr/>
        <a:lstStyle/>
        <a:p>
          <a:endParaRPr lang="en-US"/>
        </a:p>
      </dgm:t>
    </dgm:pt>
    <dgm:pt modelId="{3451C445-2A36-4756-85B6-BC3B40EE4422}" type="pres">
      <dgm:prSet presAssocID="{B421790F-5CED-47B3-9B58-5FEE7DDF6FA0}" presName="textNode" presStyleLbl="bgShp" presStyleIdx="3" presStyleCnt="4"/>
      <dgm:spPr/>
      <dgm:t>
        <a:bodyPr/>
        <a:lstStyle/>
        <a:p>
          <a:endParaRPr lang="en-US"/>
        </a:p>
      </dgm:t>
    </dgm:pt>
    <dgm:pt modelId="{E68D65A1-A158-4F05-850F-B088AA7C70D5}" type="pres">
      <dgm:prSet presAssocID="{B421790F-5CED-47B3-9B58-5FEE7DDF6FA0}" presName="compChildNode" presStyleCnt="0"/>
      <dgm:spPr/>
    </dgm:pt>
    <dgm:pt modelId="{65871B2D-E239-4E1A-9E46-AC4A4D7D95B7}" type="pres">
      <dgm:prSet presAssocID="{B421790F-5CED-47B3-9B58-5FEE7DDF6FA0}" presName="theInnerList" presStyleCnt="0"/>
      <dgm:spPr/>
    </dgm:pt>
    <dgm:pt modelId="{CC40A087-BCC9-43F2-BA7F-A5A9EF9F9C20}" type="pres">
      <dgm:prSet presAssocID="{6EC696BB-B1D1-41FB-8240-71195E6071CB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832D4-EF27-4A64-84C4-A743D85497EF}" type="pres">
      <dgm:prSet presAssocID="{6EC696BB-B1D1-41FB-8240-71195E6071CB}" presName="aSpace2" presStyleCnt="0"/>
      <dgm:spPr/>
    </dgm:pt>
    <dgm:pt modelId="{6D2ED9B2-2113-4213-8A75-1CF6DB34CC33}" type="pres">
      <dgm:prSet presAssocID="{D303AE3A-673E-4F0A-837F-09EEF61BD8EC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E8E76-D7B0-49F7-9F96-6467B607DECE}" type="presOf" srcId="{B421790F-5CED-47B3-9B58-5FEE7DDF6FA0}" destId="{3451C445-2A36-4756-85B6-BC3B40EE4422}" srcOrd="1" destOrd="0" presId="urn:microsoft.com/office/officeart/2005/8/layout/lProcess2"/>
    <dgm:cxn modelId="{9EC11288-F13B-4005-A78A-9DC7F55C6D25}" type="presOf" srcId="{C85C295E-E133-400A-B9E3-6ABB46C12596}" destId="{74497566-F0B1-4036-88E2-A6CB911A63A1}" srcOrd="1" destOrd="0" presId="urn:microsoft.com/office/officeart/2005/8/layout/lProcess2"/>
    <dgm:cxn modelId="{C617CB1D-01FD-4294-983D-CDD48A0207E4}" type="presOf" srcId="{6EC696BB-B1D1-41FB-8240-71195E6071CB}" destId="{CC40A087-BCC9-43F2-BA7F-A5A9EF9F9C20}" srcOrd="0" destOrd="0" presId="urn:microsoft.com/office/officeart/2005/8/layout/lProcess2"/>
    <dgm:cxn modelId="{B9814416-4D3A-4ED4-BE73-2719C8534DD4}" srcId="{C44373C7-79AA-49BF-855F-1DF35BFE0CC4}" destId="{7CCDB18E-DB46-4F82-BE72-1150632478FF}" srcOrd="2" destOrd="0" parTransId="{8D30A931-C19D-4FBA-8EE6-02573D309D01}" sibTransId="{E5DE7028-23FF-4168-838E-F19A1C8AEA5A}"/>
    <dgm:cxn modelId="{B540C7D5-0398-4500-80E0-155D8CDE82A7}" srcId="{7CCDB18E-DB46-4F82-BE72-1150632478FF}" destId="{C74E8356-3E4D-42EF-B551-014FF1AD584E}" srcOrd="0" destOrd="0" parTransId="{689B7D58-0A00-4498-B19D-080E1D994D54}" sibTransId="{4D912B0C-3D18-4B9F-80D1-16B49411794E}"/>
    <dgm:cxn modelId="{86173692-2D45-42DE-A470-72964C9B448D}" srcId="{40C90041-A314-4F05-B2C2-B4AEA5ED6968}" destId="{0B9D043A-E5D6-4540-AC8C-E67558CB0FE2}" srcOrd="0" destOrd="0" parTransId="{239D75D2-CB17-42EC-9834-38E7D17CA27A}" sibTransId="{E723CCCB-FBB9-4C79-9FC2-25B8E7603C6F}"/>
    <dgm:cxn modelId="{EAA900CE-2B0F-4EA0-8A5B-60F4AA1DC6FF}" srcId="{C44373C7-79AA-49BF-855F-1DF35BFE0CC4}" destId="{B421790F-5CED-47B3-9B58-5FEE7DDF6FA0}" srcOrd="3" destOrd="0" parTransId="{F411B232-788A-4C2B-B4EE-DB1EE20BC04C}" sibTransId="{C53719F5-92E9-4F77-8940-38F9F62B27CB}"/>
    <dgm:cxn modelId="{378558A8-B8AF-465F-A39A-0132D5D90CB4}" srcId="{B421790F-5CED-47B3-9B58-5FEE7DDF6FA0}" destId="{6EC696BB-B1D1-41FB-8240-71195E6071CB}" srcOrd="0" destOrd="0" parTransId="{99DEF728-2AE7-4FBA-8D82-1AB447CF6684}" sibTransId="{8FFBD020-B942-4860-B2F3-453B0C45A84F}"/>
    <dgm:cxn modelId="{FB794250-21C5-417A-8637-46873778615B}" type="presOf" srcId="{8042637D-7CFB-45B0-B466-B941E329408D}" destId="{73D94D53-6905-4C97-B545-2C83E2A05477}" srcOrd="0" destOrd="0" presId="urn:microsoft.com/office/officeart/2005/8/layout/lProcess2"/>
    <dgm:cxn modelId="{7FF82BD6-D9EC-4C9B-8EDC-E5C351AD9483}" type="presOf" srcId="{D303AE3A-673E-4F0A-837F-09EEF61BD8EC}" destId="{6D2ED9B2-2113-4213-8A75-1CF6DB34CC33}" srcOrd="0" destOrd="0" presId="urn:microsoft.com/office/officeart/2005/8/layout/lProcess2"/>
    <dgm:cxn modelId="{CAAA915E-9641-4581-9FCF-8E2E1B28AD9A}" type="presOf" srcId="{40C90041-A314-4F05-B2C2-B4AEA5ED6968}" destId="{EA244A2F-335F-4FD2-BFE8-0CEB87681EF6}" srcOrd="1" destOrd="0" presId="urn:microsoft.com/office/officeart/2005/8/layout/lProcess2"/>
    <dgm:cxn modelId="{F1751306-7931-4EFE-B4B5-7C3B0D1741CD}" type="presOf" srcId="{9BA6668D-F218-41A2-8413-B60FE69C766A}" destId="{172CFE81-F939-45A1-B4ED-282B6B6B3BF2}" srcOrd="0" destOrd="0" presId="urn:microsoft.com/office/officeart/2005/8/layout/lProcess2"/>
    <dgm:cxn modelId="{5B518D18-4A34-4194-8900-4958E2512FB8}" type="presOf" srcId="{C79EFD94-D72A-4911-85A2-8437BAB13961}" destId="{C18F2A67-4126-49E1-A171-60DF3CF8789B}" srcOrd="0" destOrd="0" presId="urn:microsoft.com/office/officeart/2005/8/layout/lProcess2"/>
    <dgm:cxn modelId="{9DF7F3C3-EACC-4E18-A433-D2AB5489FD33}" type="presOf" srcId="{B421790F-5CED-47B3-9B58-5FEE7DDF6FA0}" destId="{BED54E1C-1BF5-4E0E-A336-CCD83A9F7D79}" srcOrd="0" destOrd="0" presId="urn:microsoft.com/office/officeart/2005/8/layout/lProcess2"/>
    <dgm:cxn modelId="{D05FD722-D3C9-45EC-85DA-9FBE02506D99}" srcId="{C44373C7-79AA-49BF-855F-1DF35BFE0CC4}" destId="{40C90041-A314-4F05-B2C2-B4AEA5ED6968}" srcOrd="0" destOrd="0" parTransId="{C88EF8F3-4777-4E86-A1B0-2026621D33CE}" sibTransId="{CA96432B-1D61-4E07-AE5D-AD2B8237D014}"/>
    <dgm:cxn modelId="{1EDC708D-563C-453E-AC8E-B14FCF8760C0}" type="presOf" srcId="{C44373C7-79AA-49BF-855F-1DF35BFE0CC4}" destId="{44D855EA-12D2-4C5A-A959-80B0E53EA0E7}" srcOrd="0" destOrd="0" presId="urn:microsoft.com/office/officeart/2005/8/layout/lProcess2"/>
    <dgm:cxn modelId="{7775BFC7-40B0-481A-996A-DE9D2E3EEA67}" srcId="{C44373C7-79AA-49BF-855F-1DF35BFE0CC4}" destId="{C85C295E-E133-400A-B9E3-6ABB46C12596}" srcOrd="1" destOrd="0" parTransId="{5C48D4A7-DC53-4E4E-BE56-6F46285DCC61}" sibTransId="{58B28FE1-2A48-4D3C-9372-C392600F4013}"/>
    <dgm:cxn modelId="{3694CB5F-3324-4D42-B9BE-217BB2F8095E}" srcId="{C85C295E-E133-400A-B9E3-6ABB46C12596}" destId="{3EA9CD2E-C65F-45E8-9387-62564FD45C6A}" srcOrd="1" destOrd="0" parTransId="{51141FAB-8AC3-4C18-BFA5-4ECFF4F11581}" sibTransId="{F57B3A3C-F5D6-4B7A-AD8E-405FB8D89293}"/>
    <dgm:cxn modelId="{C4F0C550-13BF-4031-9770-50A893F68BA4}" type="presOf" srcId="{40C90041-A314-4F05-B2C2-B4AEA5ED6968}" destId="{7F67EFAE-F0A5-4725-BFC2-1D02CD6CCA6E}" srcOrd="0" destOrd="0" presId="urn:microsoft.com/office/officeart/2005/8/layout/lProcess2"/>
    <dgm:cxn modelId="{C660F9DC-C2E8-4FA9-BBAC-9D9CDCD8498C}" srcId="{C85C295E-E133-400A-B9E3-6ABB46C12596}" destId="{9BA6668D-F218-41A2-8413-B60FE69C766A}" srcOrd="0" destOrd="0" parTransId="{F491B4B8-D651-4426-81BE-AAE6DC080EF8}" sibTransId="{23F5DDC4-0F58-4DC4-A3DE-2F1F5CAFC48B}"/>
    <dgm:cxn modelId="{FEB3A2B6-0DD5-4218-B966-1B50B0E26E02}" type="presOf" srcId="{7CCDB18E-DB46-4F82-BE72-1150632478FF}" destId="{570D4A4D-A652-4C8F-8A11-A0E4A340219E}" srcOrd="1" destOrd="0" presId="urn:microsoft.com/office/officeart/2005/8/layout/lProcess2"/>
    <dgm:cxn modelId="{B84C8E57-F1AF-42CC-9A28-48B71C3FC3EB}" type="presOf" srcId="{0B9D043A-E5D6-4540-AC8C-E67558CB0FE2}" destId="{1D3105A0-B836-43F6-BFC6-54B82999A5EF}" srcOrd="0" destOrd="0" presId="urn:microsoft.com/office/officeart/2005/8/layout/lProcess2"/>
    <dgm:cxn modelId="{63C7924B-9F9B-4E18-87A7-EE8E901AAA1E}" srcId="{7CCDB18E-DB46-4F82-BE72-1150632478FF}" destId="{C79EFD94-D72A-4911-85A2-8437BAB13961}" srcOrd="1" destOrd="0" parTransId="{CA59E988-D17D-4568-8684-84452DFF8CBD}" sibTransId="{11CCA2A8-C4F0-4B3A-84ED-30BC0363E2AD}"/>
    <dgm:cxn modelId="{7B0E41A5-B9CD-44F0-AA19-8665F7B63989}" srcId="{B421790F-5CED-47B3-9B58-5FEE7DDF6FA0}" destId="{D303AE3A-673E-4F0A-837F-09EEF61BD8EC}" srcOrd="1" destOrd="0" parTransId="{24F09F6C-A9FF-433D-AF7C-601668E625F4}" sibTransId="{CA8ED138-4951-4184-9CF6-B656D739B0ED}"/>
    <dgm:cxn modelId="{C5806705-1F29-42AB-BFA0-ADD1BE2A2734}" type="presOf" srcId="{3EA9CD2E-C65F-45E8-9387-62564FD45C6A}" destId="{F9D80D38-A8D9-424A-B217-9612A7C7B6F3}" srcOrd="0" destOrd="0" presId="urn:microsoft.com/office/officeart/2005/8/layout/lProcess2"/>
    <dgm:cxn modelId="{181036CA-10EE-4A1D-A102-101030A4FAE3}" type="presOf" srcId="{C85C295E-E133-400A-B9E3-6ABB46C12596}" destId="{B527A7DA-4D60-4C2E-ABE3-8099C3C56B9F}" srcOrd="0" destOrd="0" presId="urn:microsoft.com/office/officeart/2005/8/layout/lProcess2"/>
    <dgm:cxn modelId="{692CE0BB-A40D-46DD-8EF9-FEC225C2F0E0}" type="presOf" srcId="{7CCDB18E-DB46-4F82-BE72-1150632478FF}" destId="{68847789-FDDD-4E0D-BCEA-0A67762C7746}" srcOrd="0" destOrd="0" presId="urn:microsoft.com/office/officeart/2005/8/layout/lProcess2"/>
    <dgm:cxn modelId="{E5555845-8784-4321-A92F-405082F9CE06}" srcId="{40C90041-A314-4F05-B2C2-B4AEA5ED6968}" destId="{8042637D-7CFB-45B0-B466-B941E329408D}" srcOrd="1" destOrd="0" parTransId="{A9AE42F7-EC21-46FD-A202-4716C791133D}" sibTransId="{2773B799-E6E8-46D1-A438-21CB39EAA182}"/>
    <dgm:cxn modelId="{F443D272-9A0B-4D20-BDA6-080DB192BCBE}" type="presOf" srcId="{C74E8356-3E4D-42EF-B551-014FF1AD584E}" destId="{B0DCB696-ACD7-4DC1-B6F5-3C3E11325127}" srcOrd="0" destOrd="0" presId="urn:microsoft.com/office/officeart/2005/8/layout/lProcess2"/>
    <dgm:cxn modelId="{378943B9-B45B-473C-AC45-E986925C0DD4}" type="presParOf" srcId="{44D855EA-12D2-4C5A-A959-80B0E53EA0E7}" destId="{03248F62-4D14-4C9A-9B42-069D7DEBD864}" srcOrd="0" destOrd="0" presId="urn:microsoft.com/office/officeart/2005/8/layout/lProcess2"/>
    <dgm:cxn modelId="{E158B539-503E-4E6F-B57D-C061A5A49BF0}" type="presParOf" srcId="{03248F62-4D14-4C9A-9B42-069D7DEBD864}" destId="{7F67EFAE-F0A5-4725-BFC2-1D02CD6CCA6E}" srcOrd="0" destOrd="0" presId="urn:microsoft.com/office/officeart/2005/8/layout/lProcess2"/>
    <dgm:cxn modelId="{D4F37B2D-122A-4D18-ABB2-2EF7A8599CCA}" type="presParOf" srcId="{03248F62-4D14-4C9A-9B42-069D7DEBD864}" destId="{EA244A2F-335F-4FD2-BFE8-0CEB87681EF6}" srcOrd="1" destOrd="0" presId="urn:microsoft.com/office/officeart/2005/8/layout/lProcess2"/>
    <dgm:cxn modelId="{EE980B77-A443-4461-91AC-3E72E92800C3}" type="presParOf" srcId="{03248F62-4D14-4C9A-9B42-069D7DEBD864}" destId="{C7CEE486-187F-4EA9-81BD-09804C272710}" srcOrd="2" destOrd="0" presId="urn:microsoft.com/office/officeart/2005/8/layout/lProcess2"/>
    <dgm:cxn modelId="{2D2A5DB3-5460-4355-A02C-D198E20A45D4}" type="presParOf" srcId="{C7CEE486-187F-4EA9-81BD-09804C272710}" destId="{2D92B67E-4C18-49FF-AB9B-F1061D686795}" srcOrd="0" destOrd="0" presId="urn:microsoft.com/office/officeart/2005/8/layout/lProcess2"/>
    <dgm:cxn modelId="{5E67C3BE-DC3B-453B-BED1-9D0CE1D82398}" type="presParOf" srcId="{2D92B67E-4C18-49FF-AB9B-F1061D686795}" destId="{1D3105A0-B836-43F6-BFC6-54B82999A5EF}" srcOrd="0" destOrd="0" presId="urn:microsoft.com/office/officeart/2005/8/layout/lProcess2"/>
    <dgm:cxn modelId="{8D5BA138-8C2F-497E-9680-18DF9BE30161}" type="presParOf" srcId="{2D92B67E-4C18-49FF-AB9B-F1061D686795}" destId="{3055937C-E314-4ADB-AF3A-465D709EFCAA}" srcOrd="1" destOrd="0" presId="urn:microsoft.com/office/officeart/2005/8/layout/lProcess2"/>
    <dgm:cxn modelId="{CA790D2F-8470-42BB-92E3-E38680DAC7E3}" type="presParOf" srcId="{2D92B67E-4C18-49FF-AB9B-F1061D686795}" destId="{73D94D53-6905-4C97-B545-2C83E2A05477}" srcOrd="2" destOrd="0" presId="urn:microsoft.com/office/officeart/2005/8/layout/lProcess2"/>
    <dgm:cxn modelId="{F4704553-28AF-4C65-BF3A-574AD2934A65}" type="presParOf" srcId="{44D855EA-12D2-4C5A-A959-80B0E53EA0E7}" destId="{7CF59A4B-4157-4441-B9F8-D39666F37B43}" srcOrd="1" destOrd="0" presId="urn:microsoft.com/office/officeart/2005/8/layout/lProcess2"/>
    <dgm:cxn modelId="{A17F882A-2552-47B9-8DC3-AD44D587B4B0}" type="presParOf" srcId="{44D855EA-12D2-4C5A-A959-80B0E53EA0E7}" destId="{47C1875E-5854-43A0-86FE-528709E08858}" srcOrd="2" destOrd="0" presId="urn:microsoft.com/office/officeart/2005/8/layout/lProcess2"/>
    <dgm:cxn modelId="{B1AF8197-9D50-47B6-BE97-247777504A8D}" type="presParOf" srcId="{47C1875E-5854-43A0-86FE-528709E08858}" destId="{B527A7DA-4D60-4C2E-ABE3-8099C3C56B9F}" srcOrd="0" destOrd="0" presId="urn:microsoft.com/office/officeart/2005/8/layout/lProcess2"/>
    <dgm:cxn modelId="{2D0A2B51-150C-42C7-BD11-279EEF4272CE}" type="presParOf" srcId="{47C1875E-5854-43A0-86FE-528709E08858}" destId="{74497566-F0B1-4036-88E2-A6CB911A63A1}" srcOrd="1" destOrd="0" presId="urn:microsoft.com/office/officeart/2005/8/layout/lProcess2"/>
    <dgm:cxn modelId="{972A0E05-86D8-4C02-B470-AF0F9B896AD2}" type="presParOf" srcId="{47C1875E-5854-43A0-86FE-528709E08858}" destId="{911093CE-5E7A-4A21-AD06-05C47FACE00E}" srcOrd="2" destOrd="0" presId="urn:microsoft.com/office/officeart/2005/8/layout/lProcess2"/>
    <dgm:cxn modelId="{63FAC0AD-3D14-48EE-B105-C7E5D5E8F5AB}" type="presParOf" srcId="{911093CE-5E7A-4A21-AD06-05C47FACE00E}" destId="{B626AF05-9775-464D-BD0E-9692C194C13D}" srcOrd="0" destOrd="0" presId="urn:microsoft.com/office/officeart/2005/8/layout/lProcess2"/>
    <dgm:cxn modelId="{FFE4D9C8-9BAB-41B0-AF9C-5135020D3202}" type="presParOf" srcId="{B626AF05-9775-464D-BD0E-9692C194C13D}" destId="{172CFE81-F939-45A1-B4ED-282B6B6B3BF2}" srcOrd="0" destOrd="0" presId="urn:microsoft.com/office/officeart/2005/8/layout/lProcess2"/>
    <dgm:cxn modelId="{1FF58FCE-7530-4E0C-9A0C-D14BEEEDBFB0}" type="presParOf" srcId="{B626AF05-9775-464D-BD0E-9692C194C13D}" destId="{05F7DD08-F711-4FC8-9BC5-718C10751F6C}" srcOrd="1" destOrd="0" presId="urn:microsoft.com/office/officeart/2005/8/layout/lProcess2"/>
    <dgm:cxn modelId="{62C2CE43-0D6E-44DC-93E2-256FC380E480}" type="presParOf" srcId="{B626AF05-9775-464D-BD0E-9692C194C13D}" destId="{F9D80D38-A8D9-424A-B217-9612A7C7B6F3}" srcOrd="2" destOrd="0" presId="urn:microsoft.com/office/officeart/2005/8/layout/lProcess2"/>
    <dgm:cxn modelId="{2661633C-B35B-45DE-B7F5-0D9AEA5BFA87}" type="presParOf" srcId="{44D855EA-12D2-4C5A-A959-80B0E53EA0E7}" destId="{080A075C-C90D-4C53-8583-2D26435706B0}" srcOrd="3" destOrd="0" presId="urn:microsoft.com/office/officeart/2005/8/layout/lProcess2"/>
    <dgm:cxn modelId="{9926C641-3A31-4E8D-90BF-62B26FB6F68B}" type="presParOf" srcId="{44D855EA-12D2-4C5A-A959-80B0E53EA0E7}" destId="{4D4E9EDF-243B-464F-A21F-7541833E1649}" srcOrd="4" destOrd="0" presId="urn:microsoft.com/office/officeart/2005/8/layout/lProcess2"/>
    <dgm:cxn modelId="{BB5CCCA8-7733-4B5E-954F-616B7C71B7A3}" type="presParOf" srcId="{4D4E9EDF-243B-464F-A21F-7541833E1649}" destId="{68847789-FDDD-4E0D-BCEA-0A67762C7746}" srcOrd="0" destOrd="0" presId="urn:microsoft.com/office/officeart/2005/8/layout/lProcess2"/>
    <dgm:cxn modelId="{85E94E85-F302-4ED0-8745-EE026C5D3E72}" type="presParOf" srcId="{4D4E9EDF-243B-464F-A21F-7541833E1649}" destId="{570D4A4D-A652-4C8F-8A11-A0E4A340219E}" srcOrd="1" destOrd="0" presId="urn:microsoft.com/office/officeart/2005/8/layout/lProcess2"/>
    <dgm:cxn modelId="{8F5453FF-CA40-4082-8BEE-4F20ED69173C}" type="presParOf" srcId="{4D4E9EDF-243B-464F-A21F-7541833E1649}" destId="{80E8CC1C-F9BA-4410-B69F-0CA3D8AF457E}" srcOrd="2" destOrd="0" presId="urn:microsoft.com/office/officeart/2005/8/layout/lProcess2"/>
    <dgm:cxn modelId="{B67BA42E-AE77-46EE-B3BC-6EE147B5E548}" type="presParOf" srcId="{80E8CC1C-F9BA-4410-B69F-0CA3D8AF457E}" destId="{FC4D81D4-8B50-450E-9056-E50B6D70E70F}" srcOrd="0" destOrd="0" presId="urn:microsoft.com/office/officeart/2005/8/layout/lProcess2"/>
    <dgm:cxn modelId="{E682F09F-BF6C-409B-9E26-E5D33D88EF3D}" type="presParOf" srcId="{FC4D81D4-8B50-450E-9056-E50B6D70E70F}" destId="{B0DCB696-ACD7-4DC1-B6F5-3C3E11325127}" srcOrd="0" destOrd="0" presId="urn:microsoft.com/office/officeart/2005/8/layout/lProcess2"/>
    <dgm:cxn modelId="{6EB2A2BC-6152-4574-9297-AFDFCA9E0162}" type="presParOf" srcId="{FC4D81D4-8B50-450E-9056-E50B6D70E70F}" destId="{FB00748F-4243-4C2F-86D6-14419BE43864}" srcOrd="1" destOrd="0" presId="urn:microsoft.com/office/officeart/2005/8/layout/lProcess2"/>
    <dgm:cxn modelId="{70943EC7-82A3-4337-B29F-8804DD6BD375}" type="presParOf" srcId="{FC4D81D4-8B50-450E-9056-E50B6D70E70F}" destId="{C18F2A67-4126-49E1-A171-60DF3CF8789B}" srcOrd="2" destOrd="0" presId="urn:microsoft.com/office/officeart/2005/8/layout/lProcess2"/>
    <dgm:cxn modelId="{D3293853-5B9A-4D41-835B-D19067F0AE41}" type="presParOf" srcId="{44D855EA-12D2-4C5A-A959-80B0E53EA0E7}" destId="{1386A3DC-8696-44AB-8711-1EC708FCA527}" srcOrd="5" destOrd="0" presId="urn:microsoft.com/office/officeart/2005/8/layout/lProcess2"/>
    <dgm:cxn modelId="{634B717B-461B-49B2-A782-AAE931E5AF92}" type="presParOf" srcId="{44D855EA-12D2-4C5A-A959-80B0E53EA0E7}" destId="{7183C92E-C243-4892-91A1-0669536D6047}" srcOrd="6" destOrd="0" presId="urn:microsoft.com/office/officeart/2005/8/layout/lProcess2"/>
    <dgm:cxn modelId="{C9427DB4-D8EC-4429-A376-18D793780511}" type="presParOf" srcId="{7183C92E-C243-4892-91A1-0669536D6047}" destId="{BED54E1C-1BF5-4E0E-A336-CCD83A9F7D79}" srcOrd="0" destOrd="0" presId="urn:microsoft.com/office/officeart/2005/8/layout/lProcess2"/>
    <dgm:cxn modelId="{4A874808-918F-4134-A42E-5101BE5AC131}" type="presParOf" srcId="{7183C92E-C243-4892-91A1-0669536D6047}" destId="{3451C445-2A36-4756-85B6-BC3B40EE4422}" srcOrd="1" destOrd="0" presId="urn:microsoft.com/office/officeart/2005/8/layout/lProcess2"/>
    <dgm:cxn modelId="{15DB1858-B7A1-4720-9018-830A8F55035A}" type="presParOf" srcId="{7183C92E-C243-4892-91A1-0669536D6047}" destId="{E68D65A1-A158-4F05-850F-B088AA7C70D5}" srcOrd="2" destOrd="0" presId="urn:microsoft.com/office/officeart/2005/8/layout/lProcess2"/>
    <dgm:cxn modelId="{73EA4C71-3734-4184-9308-7BDF5F8E9CB4}" type="presParOf" srcId="{E68D65A1-A158-4F05-850F-B088AA7C70D5}" destId="{65871B2D-E239-4E1A-9E46-AC4A4D7D95B7}" srcOrd="0" destOrd="0" presId="urn:microsoft.com/office/officeart/2005/8/layout/lProcess2"/>
    <dgm:cxn modelId="{971ADD62-8532-46FA-8D7F-138DF270F8B4}" type="presParOf" srcId="{65871B2D-E239-4E1A-9E46-AC4A4D7D95B7}" destId="{CC40A087-BCC9-43F2-BA7F-A5A9EF9F9C20}" srcOrd="0" destOrd="0" presId="urn:microsoft.com/office/officeart/2005/8/layout/lProcess2"/>
    <dgm:cxn modelId="{979A6C1B-1869-4854-9EEF-5F3EFAF72E3D}" type="presParOf" srcId="{65871B2D-E239-4E1A-9E46-AC4A4D7D95B7}" destId="{CAC832D4-EF27-4A64-84C4-A743D85497EF}" srcOrd="1" destOrd="0" presId="urn:microsoft.com/office/officeart/2005/8/layout/lProcess2"/>
    <dgm:cxn modelId="{DD0E2CF3-5953-47FC-B536-41BCEF5FAE87}" type="presParOf" srcId="{65871B2D-E239-4E1A-9E46-AC4A4D7D95B7}" destId="{6D2ED9B2-2113-4213-8A75-1CF6DB34CC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EE8529-0DC9-46AA-BCF3-399089FF6E8A}" type="doc">
      <dgm:prSet loTypeId="urn:microsoft.com/office/officeart/2005/8/layout/radial4" loCatId="relationship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6266C57-487B-4EFA-9D09-535F31964AC7}">
      <dgm:prSet phldrT="[Text]"/>
      <dgm:spPr>
        <a:solidFill>
          <a:schemeClr val="accent3"/>
        </a:solidFill>
      </dgm:spPr>
      <dgm:t>
        <a:bodyPr/>
        <a:lstStyle/>
        <a:p>
          <a:r>
            <a:rPr lang="en-US" b="1" dirty="0" smtClean="0"/>
            <a:t>Risk factors</a:t>
          </a:r>
          <a:endParaRPr lang="en-US" b="1" dirty="0"/>
        </a:p>
      </dgm:t>
    </dgm:pt>
    <dgm:pt modelId="{51AAE587-F6C0-4549-AF12-0FA65AB693B1}" type="parTrans" cxnId="{3B5E7C25-A91A-4C8F-BEB6-D1FBEF76C826}">
      <dgm:prSet/>
      <dgm:spPr/>
      <dgm:t>
        <a:bodyPr/>
        <a:lstStyle/>
        <a:p>
          <a:endParaRPr lang="en-US"/>
        </a:p>
      </dgm:t>
    </dgm:pt>
    <dgm:pt modelId="{A43BBAB2-12FA-40B5-95FA-A9EA0D510538}" type="sibTrans" cxnId="{3B5E7C25-A91A-4C8F-BEB6-D1FBEF76C826}">
      <dgm:prSet/>
      <dgm:spPr/>
      <dgm:t>
        <a:bodyPr/>
        <a:lstStyle/>
        <a:p>
          <a:endParaRPr lang="en-US"/>
        </a:p>
      </dgm:t>
    </dgm:pt>
    <dgm:pt modelId="{B192CED5-4D47-4ADA-BC06-DA25A783A357}">
      <dgm:prSet phldrT="[Text]"/>
      <dgm:spPr/>
      <dgm:t>
        <a:bodyPr/>
        <a:lstStyle/>
        <a:p>
          <a:r>
            <a:rPr lang="en-US" dirty="0" smtClean="0"/>
            <a:t>Heredity and family history</a:t>
          </a:r>
          <a:endParaRPr lang="en-US" dirty="0"/>
        </a:p>
      </dgm:t>
    </dgm:pt>
    <dgm:pt modelId="{BF9D2FC7-85E4-44F5-957D-E8DED066BDE0}" type="parTrans" cxnId="{FE8FFB2F-00FA-40BA-A7A0-C666B2F067BD}">
      <dgm:prSet/>
      <dgm:spPr/>
      <dgm:t>
        <a:bodyPr/>
        <a:lstStyle/>
        <a:p>
          <a:endParaRPr lang="en-US"/>
        </a:p>
      </dgm:t>
    </dgm:pt>
    <dgm:pt modelId="{861796B1-F443-4557-9A58-0EA056E747A8}" type="sibTrans" cxnId="{FE8FFB2F-00FA-40BA-A7A0-C666B2F067BD}">
      <dgm:prSet/>
      <dgm:spPr/>
      <dgm:t>
        <a:bodyPr/>
        <a:lstStyle/>
        <a:p>
          <a:endParaRPr lang="en-US"/>
        </a:p>
      </dgm:t>
    </dgm:pt>
    <dgm:pt modelId="{15AA79C3-9A97-4F43-A57A-F9E46F1B0D7D}">
      <dgm:prSet phldrT="[Text]"/>
      <dgm:spPr/>
      <dgm:t>
        <a:bodyPr/>
        <a:lstStyle/>
        <a:p>
          <a:r>
            <a:rPr lang="en-US" dirty="0" smtClean="0"/>
            <a:t>Environment (including pollution and secondhand smoke)</a:t>
          </a:r>
          <a:endParaRPr lang="en-US" dirty="0"/>
        </a:p>
      </dgm:t>
    </dgm:pt>
    <dgm:pt modelId="{F57A1C9C-AA15-4B38-895D-3773238C924E}" type="parTrans" cxnId="{C36C5E87-C69F-4071-8757-6EC24FC8E727}">
      <dgm:prSet/>
      <dgm:spPr/>
      <dgm:t>
        <a:bodyPr/>
        <a:lstStyle/>
        <a:p>
          <a:endParaRPr lang="en-US"/>
        </a:p>
      </dgm:t>
    </dgm:pt>
    <dgm:pt modelId="{53D234BC-A1AE-4E00-B2D6-7E3F7B2881D1}" type="sibTrans" cxnId="{C36C5E87-C69F-4071-8757-6EC24FC8E727}">
      <dgm:prSet/>
      <dgm:spPr/>
      <dgm:t>
        <a:bodyPr/>
        <a:lstStyle/>
        <a:p>
          <a:endParaRPr lang="en-US"/>
        </a:p>
      </dgm:t>
    </dgm:pt>
    <dgm:pt modelId="{FF304EC6-3339-4C9E-8A8F-7380A98404DE}">
      <dgm:prSet phldrT="[Text]"/>
      <dgm:spPr/>
      <dgm:t>
        <a:bodyPr/>
        <a:lstStyle/>
        <a:p>
          <a:r>
            <a:rPr lang="en-US" dirty="0" smtClean="0"/>
            <a:t>Lifestyle choices such as using tobacco or having a poor diet</a:t>
          </a:r>
          <a:endParaRPr lang="en-US" dirty="0"/>
        </a:p>
      </dgm:t>
    </dgm:pt>
    <dgm:pt modelId="{657EA098-B261-47A5-A178-45A85D288343}" type="parTrans" cxnId="{B60DFD7C-836B-4CB9-826E-28AEF32F30F4}">
      <dgm:prSet/>
      <dgm:spPr/>
      <dgm:t>
        <a:bodyPr/>
        <a:lstStyle/>
        <a:p>
          <a:endParaRPr lang="en-US"/>
        </a:p>
      </dgm:t>
    </dgm:pt>
    <dgm:pt modelId="{18A7EC2B-D440-4141-8A11-F57230C50F17}" type="sibTrans" cxnId="{B60DFD7C-836B-4CB9-826E-28AEF32F30F4}">
      <dgm:prSet/>
      <dgm:spPr/>
      <dgm:t>
        <a:bodyPr/>
        <a:lstStyle/>
        <a:p>
          <a:endParaRPr lang="en-US"/>
        </a:p>
      </dgm:t>
    </dgm:pt>
    <dgm:pt modelId="{53BC76BA-43B7-4632-BFCB-B418027DA78C}" type="pres">
      <dgm:prSet presAssocID="{1EEE8529-0DC9-46AA-BCF3-399089FF6E8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AFC3C5-9226-4A92-A726-4108E63E8CA9}" type="pres">
      <dgm:prSet presAssocID="{C6266C57-487B-4EFA-9D09-535F31964AC7}" presName="centerShape" presStyleLbl="node0" presStyleIdx="0" presStyleCnt="1"/>
      <dgm:spPr/>
      <dgm:t>
        <a:bodyPr/>
        <a:lstStyle/>
        <a:p>
          <a:endParaRPr lang="en-US"/>
        </a:p>
      </dgm:t>
    </dgm:pt>
    <dgm:pt modelId="{EFBFAE25-2A11-4A71-878E-2E62792C5FFC}" type="pres">
      <dgm:prSet presAssocID="{BF9D2FC7-85E4-44F5-957D-E8DED066BDE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53FA5A22-7EEF-4F55-B9BD-E4AEDF294EA2}" type="pres">
      <dgm:prSet presAssocID="{B192CED5-4D47-4ADA-BC06-DA25A783A357}" presName="node" presStyleLbl="node1" presStyleIdx="0" presStyleCnt="3" custScaleX="120455" custScaleY="109722" custRadScaleRad="116290" custRadScaleInc="3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55520-586E-453F-A9AD-FFD158A2E409}" type="pres">
      <dgm:prSet presAssocID="{F57A1C9C-AA15-4B38-895D-3773238C924E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9330EBD-CC6E-490A-BD23-0D35BC2BA92C}" type="pres">
      <dgm:prSet presAssocID="{15AA79C3-9A97-4F43-A57A-F9E46F1B0D7D}" presName="node" presStyleLbl="node1" presStyleIdx="1" presStyleCnt="3" custScaleX="120455" custScaleY="109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AE777-94DC-4E44-B1FC-A8E28564FAF1}" type="pres">
      <dgm:prSet presAssocID="{657EA098-B261-47A5-A178-45A85D288343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8D5F44A-E1D3-45A1-A0AA-DD3CE49646A6}" type="pres">
      <dgm:prSet presAssocID="{FF304EC6-3339-4C9E-8A8F-7380A98404DE}" presName="node" presStyleLbl="node1" presStyleIdx="2" presStyleCnt="3" custScaleX="120455" custScaleY="109722" custRadScaleRad="115305" custRadScaleInc="-2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B125FC-5266-44FB-B2D9-B6353A25308C}" type="presOf" srcId="{F57A1C9C-AA15-4B38-895D-3773238C924E}" destId="{00455520-586E-453F-A9AD-FFD158A2E409}" srcOrd="0" destOrd="0" presId="urn:microsoft.com/office/officeart/2005/8/layout/radial4"/>
    <dgm:cxn modelId="{8B664FBC-57D0-478F-9673-2FB2E924E69C}" type="presOf" srcId="{C6266C57-487B-4EFA-9D09-535F31964AC7}" destId="{61AFC3C5-9226-4A92-A726-4108E63E8CA9}" srcOrd="0" destOrd="0" presId="urn:microsoft.com/office/officeart/2005/8/layout/radial4"/>
    <dgm:cxn modelId="{0406352C-6C93-451C-99AC-09D4D1B4B434}" type="presOf" srcId="{B192CED5-4D47-4ADA-BC06-DA25A783A357}" destId="{53FA5A22-7EEF-4F55-B9BD-E4AEDF294EA2}" srcOrd="0" destOrd="0" presId="urn:microsoft.com/office/officeart/2005/8/layout/radial4"/>
    <dgm:cxn modelId="{B60DFD7C-836B-4CB9-826E-28AEF32F30F4}" srcId="{C6266C57-487B-4EFA-9D09-535F31964AC7}" destId="{FF304EC6-3339-4C9E-8A8F-7380A98404DE}" srcOrd="2" destOrd="0" parTransId="{657EA098-B261-47A5-A178-45A85D288343}" sibTransId="{18A7EC2B-D440-4141-8A11-F57230C50F17}"/>
    <dgm:cxn modelId="{FE8FFB2F-00FA-40BA-A7A0-C666B2F067BD}" srcId="{C6266C57-487B-4EFA-9D09-535F31964AC7}" destId="{B192CED5-4D47-4ADA-BC06-DA25A783A357}" srcOrd="0" destOrd="0" parTransId="{BF9D2FC7-85E4-44F5-957D-E8DED066BDE0}" sibTransId="{861796B1-F443-4557-9A58-0EA056E747A8}"/>
    <dgm:cxn modelId="{C36C5E87-C69F-4071-8757-6EC24FC8E727}" srcId="{C6266C57-487B-4EFA-9D09-535F31964AC7}" destId="{15AA79C3-9A97-4F43-A57A-F9E46F1B0D7D}" srcOrd="1" destOrd="0" parTransId="{F57A1C9C-AA15-4B38-895D-3773238C924E}" sibTransId="{53D234BC-A1AE-4E00-B2D6-7E3F7B2881D1}"/>
    <dgm:cxn modelId="{D48051D2-2925-4EBE-AE87-922103E72476}" type="presOf" srcId="{657EA098-B261-47A5-A178-45A85D288343}" destId="{340AE777-94DC-4E44-B1FC-A8E28564FAF1}" srcOrd="0" destOrd="0" presId="urn:microsoft.com/office/officeart/2005/8/layout/radial4"/>
    <dgm:cxn modelId="{1B262EE5-5906-4C98-9A22-DC315F8F3659}" type="presOf" srcId="{1EEE8529-0DC9-46AA-BCF3-399089FF6E8A}" destId="{53BC76BA-43B7-4632-BFCB-B418027DA78C}" srcOrd="0" destOrd="0" presId="urn:microsoft.com/office/officeart/2005/8/layout/radial4"/>
    <dgm:cxn modelId="{44136131-E3B7-40EE-A1C1-4A0D356B40E3}" type="presOf" srcId="{15AA79C3-9A97-4F43-A57A-F9E46F1B0D7D}" destId="{89330EBD-CC6E-490A-BD23-0D35BC2BA92C}" srcOrd="0" destOrd="0" presId="urn:microsoft.com/office/officeart/2005/8/layout/radial4"/>
    <dgm:cxn modelId="{59B88B75-B51F-4B13-ACC4-3881E0AE73B5}" type="presOf" srcId="{FF304EC6-3339-4C9E-8A8F-7380A98404DE}" destId="{D8D5F44A-E1D3-45A1-A0AA-DD3CE49646A6}" srcOrd="0" destOrd="0" presId="urn:microsoft.com/office/officeart/2005/8/layout/radial4"/>
    <dgm:cxn modelId="{3B5E7C25-A91A-4C8F-BEB6-D1FBEF76C826}" srcId="{1EEE8529-0DC9-46AA-BCF3-399089FF6E8A}" destId="{C6266C57-487B-4EFA-9D09-535F31964AC7}" srcOrd="0" destOrd="0" parTransId="{51AAE587-F6C0-4549-AF12-0FA65AB693B1}" sibTransId="{A43BBAB2-12FA-40B5-95FA-A9EA0D510538}"/>
    <dgm:cxn modelId="{44CF158F-E30A-4B2D-9D34-7CB01466D0A8}" type="presOf" srcId="{BF9D2FC7-85E4-44F5-957D-E8DED066BDE0}" destId="{EFBFAE25-2A11-4A71-878E-2E62792C5FFC}" srcOrd="0" destOrd="0" presId="urn:microsoft.com/office/officeart/2005/8/layout/radial4"/>
    <dgm:cxn modelId="{F9756AE3-BC87-4D3E-8D4C-89D8C290E9CB}" type="presParOf" srcId="{53BC76BA-43B7-4632-BFCB-B418027DA78C}" destId="{61AFC3C5-9226-4A92-A726-4108E63E8CA9}" srcOrd="0" destOrd="0" presId="urn:microsoft.com/office/officeart/2005/8/layout/radial4"/>
    <dgm:cxn modelId="{553FCCBF-4569-4835-98A7-8421D632492D}" type="presParOf" srcId="{53BC76BA-43B7-4632-BFCB-B418027DA78C}" destId="{EFBFAE25-2A11-4A71-878E-2E62792C5FFC}" srcOrd="1" destOrd="0" presId="urn:microsoft.com/office/officeart/2005/8/layout/radial4"/>
    <dgm:cxn modelId="{53497764-12A1-401F-90B3-D49299BF01B5}" type="presParOf" srcId="{53BC76BA-43B7-4632-BFCB-B418027DA78C}" destId="{53FA5A22-7EEF-4F55-B9BD-E4AEDF294EA2}" srcOrd="2" destOrd="0" presId="urn:microsoft.com/office/officeart/2005/8/layout/radial4"/>
    <dgm:cxn modelId="{2479252E-7477-44A9-806A-06F7F9B008B7}" type="presParOf" srcId="{53BC76BA-43B7-4632-BFCB-B418027DA78C}" destId="{00455520-586E-453F-A9AD-FFD158A2E409}" srcOrd="3" destOrd="0" presId="urn:microsoft.com/office/officeart/2005/8/layout/radial4"/>
    <dgm:cxn modelId="{67C4D812-7291-42FA-AAF3-F97004750B72}" type="presParOf" srcId="{53BC76BA-43B7-4632-BFCB-B418027DA78C}" destId="{89330EBD-CC6E-490A-BD23-0D35BC2BA92C}" srcOrd="4" destOrd="0" presId="urn:microsoft.com/office/officeart/2005/8/layout/radial4"/>
    <dgm:cxn modelId="{59CB4CBC-0561-44EC-A080-AFBE62201810}" type="presParOf" srcId="{53BC76BA-43B7-4632-BFCB-B418027DA78C}" destId="{340AE777-94DC-4E44-B1FC-A8E28564FAF1}" srcOrd="5" destOrd="0" presId="urn:microsoft.com/office/officeart/2005/8/layout/radial4"/>
    <dgm:cxn modelId="{192D8824-6EC9-4EBD-AD93-D2AC11CE6446}" type="presParOf" srcId="{53BC76BA-43B7-4632-BFCB-B418027DA78C}" destId="{D8D5F44A-E1D3-45A1-A0AA-DD3CE49646A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03369F-30D5-4AA0-BF81-20DCBECF8411}" type="doc">
      <dgm:prSet loTypeId="urn:microsoft.com/office/officeart/2008/layout/PictureStrips" loCatId="list" qsTypeId="urn:microsoft.com/office/officeart/2005/8/quickstyle/simple2" qsCatId="simple" csTypeId="urn:microsoft.com/office/officeart/2005/8/colors/accent2_1" csCatId="accent2" phldr="1"/>
      <dgm:spPr/>
    </dgm:pt>
    <dgm:pt modelId="{41778B69-392C-4614-84EF-17A9BE80FFBE}">
      <dgm:prSet phldrT="[Text]" custT="1"/>
      <dgm:spPr/>
      <dgm:t>
        <a:bodyPr/>
        <a:lstStyle/>
        <a:p>
          <a:r>
            <a:rPr lang="en-US" sz="2400" dirty="0" smtClean="0"/>
            <a:t>Cover your mouth and nose with a tissue when you sneeze or cough</a:t>
          </a:r>
          <a:r>
            <a:rPr lang="en-US" sz="2100" dirty="0" smtClean="0"/>
            <a:t/>
          </a:r>
          <a:br>
            <a:rPr lang="en-US" sz="2100" dirty="0" smtClean="0"/>
          </a:br>
          <a:r>
            <a:rPr lang="en-US" sz="1200" dirty="0" smtClean="0"/>
            <a:t> </a:t>
          </a:r>
          <a:r>
            <a:rPr lang="en-US" sz="2100" dirty="0" smtClean="0"/>
            <a:t/>
          </a:r>
          <a:br>
            <a:rPr lang="en-US" sz="2100" dirty="0" smtClean="0"/>
          </a:br>
          <a:r>
            <a:rPr lang="en-US" sz="2400" dirty="0" smtClean="0"/>
            <a:t>Do not reuse or store the tissue</a:t>
          </a:r>
          <a:r>
            <a:rPr lang="en-US" sz="2100" dirty="0" smtClean="0"/>
            <a:t/>
          </a:r>
          <a:br>
            <a:rPr lang="en-US" sz="2100" dirty="0" smtClean="0"/>
          </a:br>
          <a:r>
            <a:rPr lang="en-US" sz="1200" dirty="0" smtClean="0"/>
            <a:t> </a:t>
          </a:r>
          <a:r>
            <a:rPr lang="en-US" sz="2100" dirty="0" smtClean="0"/>
            <a:t/>
          </a:r>
          <a:br>
            <a:rPr lang="en-US" sz="2100" dirty="0" smtClean="0"/>
          </a:br>
          <a:r>
            <a:rPr lang="en-US" sz="2400" dirty="0" smtClean="0"/>
            <a:t>If you have no tissues, cough or sneeze into your upper arm or sleeve</a:t>
          </a:r>
          <a:r>
            <a:rPr lang="en-US" sz="2100" dirty="0" smtClean="0"/>
            <a:t/>
          </a:r>
          <a:br>
            <a:rPr lang="en-US" sz="2100" dirty="0" smtClean="0"/>
          </a:br>
          <a:r>
            <a:rPr lang="en-US" sz="1200" dirty="0" smtClean="0"/>
            <a:t> </a:t>
          </a:r>
          <a:r>
            <a:rPr lang="en-US" sz="2100" dirty="0" smtClean="0"/>
            <a:t/>
          </a:r>
          <a:br>
            <a:rPr lang="en-US" sz="2100" dirty="0" smtClean="0"/>
          </a:br>
          <a:r>
            <a:rPr lang="en-US" sz="2400" dirty="0" smtClean="0"/>
            <a:t>Wash your hands after sneezing or coughing into your hands</a:t>
          </a:r>
          <a:endParaRPr lang="en-US" sz="2100" b="1" dirty="0"/>
        </a:p>
      </dgm:t>
    </dgm:pt>
    <dgm:pt modelId="{AC594CAB-5788-418B-99B1-6CA76DB5EA63}" type="parTrans" cxnId="{1C9C1506-8104-4D08-A471-43D7844B111F}">
      <dgm:prSet/>
      <dgm:spPr/>
      <dgm:t>
        <a:bodyPr/>
        <a:lstStyle/>
        <a:p>
          <a:endParaRPr lang="en-US"/>
        </a:p>
      </dgm:t>
    </dgm:pt>
    <dgm:pt modelId="{7E0903FB-B9C9-4578-92DA-CC6D0FCC98E9}" type="sibTrans" cxnId="{1C9C1506-8104-4D08-A471-43D7844B111F}">
      <dgm:prSet/>
      <dgm:spPr/>
      <dgm:t>
        <a:bodyPr/>
        <a:lstStyle/>
        <a:p>
          <a:endParaRPr lang="en-US"/>
        </a:p>
      </dgm:t>
    </dgm:pt>
    <dgm:pt modelId="{A741E622-E2C7-434C-919A-6969564CA37B}" type="pres">
      <dgm:prSet presAssocID="{D603369F-30D5-4AA0-BF81-20DCBECF8411}" presName="Name0" presStyleCnt="0">
        <dgm:presLayoutVars>
          <dgm:dir/>
          <dgm:resizeHandles val="exact"/>
        </dgm:presLayoutVars>
      </dgm:prSet>
      <dgm:spPr/>
    </dgm:pt>
    <dgm:pt modelId="{524C0811-81C9-41FF-BC6D-DA9A4D930EEB}" type="pres">
      <dgm:prSet presAssocID="{41778B69-392C-4614-84EF-17A9BE80FFBE}" presName="composite" presStyleCnt="0"/>
      <dgm:spPr/>
    </dgm:pt>
    <dgm:pt modelId="{72BD32C0-05AC-44E4-AE84-68F466B8990A}" type="pres">
      <dgm:prSet presAssocID="{41778B69-392C-4614-84EF-17A9BE80FFBE}" presName="rect1" presStyleLbl="trAlignAcc1" presStyleIdx="0" presStyleCnt="1" custScaleY="134133" custLinFactNeighborX="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A9675-EAF6-425F-ADFD-4993DB78AC5B}" type="pres">
      <dgm:prSet presAssocID="{41778B69-392C-4614-84EF-17A9BE80FFBE}" presName="rect2" presStyleLbl="fgImgPlace1" presStyleIdx="0" presStyleCnt="1" custLinFactNeighborX="1772" custLinFactNeighborY="-12998"/>
      <dgm:spPr/>
    </dgm:pt>
  </dgm:ptLst>
  <dgm:cxnLst>
    <dgm:cxn modelId="{1C9C1506-8104-4D08-A471-43D7844B111F}" srcId="{D603369F-30D5-4AA0-BF81-20DCBECF8411}" destId="{41778B69-392C-4614-84EF-17A9BE80FFBE}" srcOrd="0" destOrd="0" parTransId="{AC594CAB-5788-418B-99B1-6CA76DB5EA63}" sibTransId="{7E0903FB-B9C9-4578-92DA-CC6D0FCC98E9}"/>
    <dgm:cxn modelId="{15F2D774-D7A2-4ADF-A026-109C4BAF71BB}" type="presOf" srcId="{D603369F-30D5-4AA0-BF81-20DCBECF8411}" destId="{A741E622-E2C7-434C-919A-6969564CA37B}" srcOrd="0" destOrd="0" presId="urn:microsoft.com/office/officeart/2008/layout/PictureStrips"/>
    <dgm:cxn modelId="{D8352DCC-E059-4767-B9A0-DDEFC83657C8}" type="presOf" srcId="{41778B69-392C-4614-84EF-17A9BE80FFBE}" destId="{72BD32C0-05AC-44E4-AE84-68F466B8990A}" srcOrd="0" destOrd="0" presId="urn:microsoft.com/office/officeart/2008/layout/PictureStrips"/>
    <dgm:cxn modelId="{3CFCB3C5-52F7-4AC1-88E9-6D8EE5052BA7}" type="presParOf" srcId="{A741E622-E2C7-434C-919A-6969564CA37B}" destId="{524C0811-81C9-41FF-BC6D-DA9A4D930EEB}" srcOrd="0" destOrd="0" presId="urn:microsoft.com/office/officeart/2008/layout/PictureStrips"/>
    <dgm:cxn modelId="{42E2DACF-46A9-4AB9-BCF4-A53BE1248CEF}" type="presParOf" srcId="{524C0811-81C9-41FF-BC6D-DA9A4D930EEB}" destId="{72BD32C0-05AC-44E4-AE84-68F466B8990A}" srcOrd="0" destOrd="0" presId="urn:microsoft.com/office/officeart/2008/layout/PictureStrips"/>
    <dgm:cxn modelId="{28B7683E-50F2-42D0-8B83-4FEAF5DC0F69}" type="presParOf" srcId="{524C0811-81C9-41FF-BC6D-DA9A4D930EEB}" destId="{B64A9675-EAF6-425F-ADFD-4993DB78AC5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59043A-A057-4CF2-9264-871935EE4EF0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AB6772A-B462-4373-A70F-37DB99EEB42F}">
      <dgm:prSet custT="1"/>
      <dgm:spPr/>
      <dgm:t>
        <a:bodyPr/>
        <a:lstStyle/>
        <a:p>
          <a:r>
            <a:rPr lang="en-US" sz="2000" b="0" dirty="0" smtClean="0"/>
            <a:t>Get regular physical exercise</a:t>
          </a:r>
          <a:endParaRPr lang="en-US" sz="2000" b="0" dirty="0"/>
        </a:p>
      </dgm:t>
    </dgm:pt>
    <dgm:pt modelId="{21797929-4461-4848-8F44-03DC66DCCAB1}" type="parTrans" cxnId="{950AFC60-7F2D-4E12-9285-396FCA4AC5F6}">
      <dgm:prSet/>
      <dgm:spPr/>
      <dgm:t>
        <a:bodyPr/>
        <a:lstStyle/>
        <a:p>
          <a:endParaRPr lang="en-US" sz="2000" b="0"/>
        </a:p>
      </dgm:t>
    </dgm:pt>
    <dgm:pt modelId="{FBA5B01F-299F-4BB0-AA6E-31937411AF98}" type="sibTrans" cxnId="{950AFC60-7F2D-4E12-9285-396FCA4AC5F6}">
      <dgm:prSet/>
      <dgm:spPr/>
      <dgm:t>
        <a:bodyPr/>
        <a:lstStyle/>
        <a:p>
          <a:endParaRPr lang="en-US" sz="2000" b="0"/>
        </a:p>
      </dgm:t>
    </dgm:pt>
    <dgm:pt modelId="{E69D43E4-2D43-4C91-8ECF-70F87CEE7FFA}">
      <dgm:prSet custT="1"/>
      <dgm:spPr/>
      <dgm:t>
        <a:bodyPr/>
        <a:lstStyle/>
        <a:p>
          <a:r>
            <a:rPr lang="en-US" sz="2000" b="0" dirty="0" smtClean="0"/>
            <a:t>Eat more fruits and vegetables and fewer processed foods</a:t>
          </a:r>
          <a:endParaRPr lang="en-US" sz="2000" b="0" dirty="0"/>
        </a:p>
      </dgm:t>
    </dgm:pt>
    <dgm:pt modelId="{A378550A-C186-45D5-92AB-6FE45EEE6988}" type="parTrans" cxnId="{AF30D2FB-6AF2-4FAF-8C7D-AFA4A73BE5A9}">
      <dgm:prSet/>
      <dgm:spPr/>
      <dgm:t>
        <a:bodyPr/>
        <a:lstStyle/>
        <a:p>
          <a:endParaRPr lang="en-US" sz="2000" b="0"/>
        </a:p>
      </dgm:t>
    </dgm:pt>
    <dgm:pt modelId="{1C6C09FE-A9B8-42D0-AACB-211101285CD0}" type="sibTrans" cxnId="{AF30D2FB-6AF2-4FAF-8C7D-AFA4A73BE5A9}">
      <dgm:prSet/>
      <dgm:spPr/>
      <dgm:t>
        <a:bodyPr/>
        <a:lstStyle/>
        <a:p>
          <a:endParaRPr lang="en-US" sz="2000" b="0"/>
        </a:p>
      </dgm:t>
    </dgm:pt>
    <dgm:pt modelId="{E4ABAF4E-03D3-4AD2-93F8-B619D89B4958}">
      <dgm:prSet custT="1"/>
      <dgm:spPr/>
      <dgm:t>
        <a:bodyPr/>
        <a:lstStyle/>
        <a:p>
          <a:r>
            <a:rPr lang="en-US" sz="2000" b="0" dirty="0" smtClean="0"/>
            <a:t>Maintain a healthy body weight</a:t>
          </a:r>
          <a:endParaRPr lang="en-US" sz="2000" b="0" dirty="0"/>
        </a:p>
      </dgm:t>
    </dgm:pt>
    <dgm:pt modelId="{19CC67A1-B61A-4DE8-BEA4-4217A99D6F17}" type="parTrans" cxnId="{D1E4EDC2-A643-458F-843E-6E5DC914FCB4}">
      <dgm:prSet/>
      <dgm:spPr/>
      <dgm:t>
        <a:bodyPr/>
        <a:lstStyle/>
        <a:p>
          <a:endParaRPr lang="en-US" sz="2000" b="0"/>
        </a:p>
      </dgm:t>
    </dgm:pt>
    <dgm:pt modelId="{77DE9DAB-3835-4C14-B66C-E669AD0DDE88}" type="sibTrans" cxnId="{D1E4EDC2-A643-458F-843E-6E5DC914FCB4}">
      <dgm:prSet/>
      <dgm:spPr/>
      <dgm:t>
        <a:bodyPr/>
        <a:lstStyle/>
        <a:p>
          <a:endParaRPr lang="en-US" sz="2000" b="0"/>
        </a:p>
      </dgm:t>
    </dgm:pt>
    <dgm:pt modelId="{AC7F1A02-92F1-4B95-A9A8-DA81F92E35E3}">
      <dgm:prSet custT="1"/>
      <dgm:spPr/>
      <dgm:t>
        <a:bodyPr/>
        <a:lstStyle/>
        <a:p>
          <a:r>
            <a:rPr lang="en-US" sz="2000" b="0" dirty="0" smtClean="0"/>
            <a:t>Avoid tobacco smoke and other environmental pollutants</a:t>
          </a:r>
          <a:endParaRPr lang="en-US" sz="2000" b="0" dirty="0"/>
        </a:p>
      </dgm:t>
    </dgm:pt>
    <dgm:pt modelId="{1A55FD30-4AFA-4331-943D-2773276133C0}" type="parTrans" cxnId="{E3ABEE91-3A06-4A0C-B8DE-F17E00B22719}">
      <dgm:prSet/>
      <dgm:spPr/>
      <dgm:t>
        <a:bodyPr/>
        <a:lstStyle/>
        <a:p>
          <a:endParaRPr lang="en-US" sz="2000" b="0"/>
        </a:p>
      </dgm:t>
    </dgm:pt>
    <dgm:pt modelId="{934C8C65-4050-4FCD-AC7F-B1D4070FFDBE}" type="sibTrans" cxnId="{E3ABEE91-3A06-4A0C-B8DE-F17E00B22719}">
      <dgm:prSet/>
      <dgm:spPr/>
      <dgm:t>
        <a:bodyPr/>
        <a:lstStyle/>
        <a:p>
          <a:endParaRPr lang="en-US" sz="2000" b="0"/>
        </a:p>
      </dgm:t>
    </dgm:pt>
    <dgm:pt modelId="{9C7D0642-87D7-43C9-A2E8-0C92B766691F}" type="pres">
      <dgm:prSet presAssocID="{3159043A-A057-4CF2-9264-871935EE4E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294B6D-9CEB-4CCA-B39A-CBDFB08B563D}" type="pres">
      <dgm:prSet presAssocID="{DAB6772A-B462-4373-A70F-37DB99EEB42F}" presName="parentLin" presStyleCnt="0"/>
      <dgm:spPr/>
    </dgm:pt>
    <dgm:pt modelId="{DD9753D4-359C-493B-B14B-EE61660EC46B}" type="pres">
      <dgm:prSet presAssocID="{DAB6772A-B462-4373-A70F-37DB99EEB42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F6E91AB-C18B-40B4-9DA9-1B5FF6219B3E}" type="pres">
      <dgm:prSet presAssocID="{DAB6772A-B462-4373-A70F-37DB99EEB42F}" presName="parentText" presStyleLbl="node1" presStyleIdx="0" presStyleCnt="4" custScaleX="1280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55687-FF64-41AE-B557-C96332F0F821}" type="pres">
      <dgm:prSet presAssocID="{DAB6772A-B462-4373-A70F-37DB99EEB42F}" presName="negativeSpace" presStyleCnt="0"/>
      <dgm:spPr/>
    </dgm:pt>
    <dgm:pt modelId="{C5B23D0E-6833-42C8-83ED-5E471DFB4A69}" type="pres">
      <dgm:prSet presAssocID="{DAB6772A-B462-4373-A70F-37DB99EEB42F}" presName="childText" presStyleLbl="conFgAcc1" presStyleIdx="0" presStyleCnt="4">
        <dgm:presLayoutVars>
          <dgm:bulletEnabled val="1"/>
        </dgm:presLayoutVars>
      </dgm:prSet>
      <dgm:spPr/>
    </dgm:pt>
    <dgm:pt modelId="{B37C479B-7ED7-4041-ACE9-D5F03B4F3794}" type="pres">
      <dgm:prSet presAssocID="{FBA5B01F-299F-4BB0-AA6E-31937411AF98}" presName="spaceBetweenRectangles" presStyleCnt="0"/>
      <dgm:spPr/>
    </dgm:pt>
    <dgm:pt modelId="{8BFF4A43-F4FA-4189-B709-7929B883D51D}" type="pres">
      <dgm:prSet presAssocID="{E69D43E4-2D43-4C91-8ECF-70F87CEE7FFA}" presName="parentLin" presStyleCnt="0"/>
      <dgm:spPr/>
    </dgm:pt>
    <dgm:pt modelId="{47CABAC8-E75D-4671-93C3-78CE0E00C6C0}" type="pres">
      <dgm:prSet presAssocID="{E69D43E4-2D43-4C91-8ECF-70F87CEE7FF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D562B0F-719D-49A2-886E-C23AF6293646}" type="pres">
      <dgm:prSet presAssocID="{E69D43E4-2D43-4C91-8ECF-70F87CEE7FFA}" presName="parentText" presStyleLbl="node1" presStyleIdx="1" presStyleCnt="4" custScaleX="1280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17A35-E602-4F92-B432-59E0E08457F9}" type="pres">
      <dgm:prSet presAssocID="{E69D43E4-2D43-4C91-8ECF-70F87CEE7FFA}" presName="negativeSpace" presStyleCnt="0"/>
      <dgm:spPr/>
    </dgm:pt>
    <dgm:pt modelId="{0928529C-41E2-4050-B3F7-BF0EF8C211F2}" type="pres">
      <dgm:prSet presAssocID="{E69D43E4-2D43-4C91-8ECF-70F87CEE7FFA}" presName="childText" presStyleLbl="conFgAcc1" presStyleIdx="1" presStyleCnt="4">
        <dgm:presLayoutVars>
          <dgm:bulletEnabled val="1"/>
        </dgm:presLayoutVars>
      </dgm:prSet>
      <dgm:spPr/>
    </dgm:pt>
    <dgm:pt modelId="{448919E3-CE04-4697-BAEC-0939FF21D392}" type="pres">
      <dgm:prSet presAssocID="{1C6C09FE-A9B8-42D0-AACB-211101285CD0}" presName="spaceBetweenRectangles" presStyleCnt="0"/>
      <dgm:spPr/>
    </dgm:pt>
    <dgm:pt modelId="{141EB271-2706-4CB9-9DD9-0B96F38AEA09}" type="pres">
      <dgm:prSet presAssocID="{E4ABAF4E-03D3-4AD2-93F8-B619D89B4958}" presName="parentLin" presStyleCnt="0"/>
      <dgm:spPr/>
    </dgm:pt>
    <dgm:pt modelId="{4E6B5B31-50AA-4378-985D-5C7EAFED21F4}" type="pres">
      <dgm:prSet presAssocID="{E4ABAF4E-03D3-4AD2-93F8-B619D89B495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B9C074C-E01E-479A-BA73-F442FC04D1D3}" type="pres">
      <dgm:prSet presAssocID="{E4ABAF4E-03D3-4AD2-93F8-B619D89B4958}" presName="parentText" presStyleLbl="node1" presStyleIdx="2" presStyleCnt="4" custScaleX="1280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383B4-A960-4616-9A67-507F957A0371}" type="pres">
      <dgm:prSet presAssocID="{E4ABAF4E-03D3-4AD2-93F8-B619D89B4958}" presName="negativeSpace" presStyleCnt="0"/>
      <dgm:spPr/>
    </dgm:pt>
    <dgm:pt modelId="{23EF12FD-0001-4C03-B6E6-5DCAAA852981}" type="pres">
      <dgm:prSet presAssocID="{E4ABAF4E-03D3-4AD2-93F8-B619D89B4958}" presName="childText" presStyleLbl="conFgAcc1" presStyleIdx="2" presStyleCnt="4">
        <dgm:presLayoutVars>
          <dgm:bulletEnabled val="1"/>
        </dgm:presLayoutVars>
      </dgm:prSet>
      <dgm:spPr/>
    </dgm:pt>
    <dgm:pt modelId="{ECD0DF52-543E-48D9-9A1B-5B1C99F72BCE}" type="pres">
      <dgm:prSet presAssocID="{77DE9DAB-3835-4C14-B66C-E669AD0DDE88}" presName="spaceBetweenRectangles" presStyleCnt="0"/>
      <dgm:spPr/>
    </dgm:pt>
    <dgm:pt modelId="{6A18A435-25A6-40A8-8C2C-69FB099031E9}" type="pres">
      <dgm:prSet presAssocID="{AC7F1A02-92F1-4B95-A9A8-DA81F92E35E3}" presName="parentLin" presStyleCnt="0"/>
      <dgm:spPr/>
    </dgm:pt>
    <dgm:pt modelId="{BDCB3B06-F940-452C-98A3-7A3760DE3BD9}" type="pres">
      <dgm:prSet presAssocID="{AC7F1A02-92F1-4B95-A9A8-DA81F92E35E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35EC163-9544-4F1F-AD7D-F1704ED0EC2D}" type="pres">
      <dgm:prSet presAssocID="{AC7F1A02-92F1-4B95-A9A8-DA81F92E35E3}" presName="parentText" presStyleLbl="node1" presStyleIdx="3" presStyleCnt="4" custScaleX="1280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2326C-7C26-4184-93A6-15791D864E09}" type="pres">
      <dgm:prSet presAssocID="{AC7F1A02-92F1-4B95-A9A8-DA81F92E35E3}" presName="negativeSpace" presStyleCnt="0"/>
      <dgm:spPr/>
    </dgm:pt>
    <dgm:pt modelId="{69D26981-534A-4B84-9BE7-DE1103237022}" type="pres">
      <dgm:prSet presAssocID="{AC7F1A02-92F1-4B95-A9A8-DA81F92E35E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C37EF05-8555-49B5-836E-35395AF60DE3}" type="presOf" srcId="{E69D43E4-2D43-4C91-8ECF-70F87CEE7FFA}" destId="{4D562B0F-719D-49A2-886E-C23AF6293646}" srcOrd="1" destOrd="0" presId="urn:microsoft.com/office/officeart/2005/8/layout/list1"/>
    <dgm:cxn modelId="{B8FF6B42-CE4B-43B5-8ABA-68A718B8847C}" type="presOf" srcId="{3159043A-A057-4CF2-9264-871935EE4EF0}" destId="{9C7D0642-87D7-43C9-A2E8-0C92B766691F}" srcOrd="0" destOrd="0" presId="urn:microsoft.com/office/officeart/2005/8/layout/list1"/>
    <dgm:cxn modelId="{D5AFB77E-5BF8-4DEA-9E90-B8F2E102D356}" type="presOf" srcId="{AC7F1A02-92F1-4B95-A9A8-DA81F92E35E3}" destId="{BDCB3B06-F940-452C-98A3-7A3760DE3BD9}" srcOrd="0" destOrd="0" presId="urn:microsoft.com/office/officeart/2005/8/layout/list1"/>
    <dgm:cxn modelId="{A35A4132-8854-4C27-BEFE-95DB58DB5F53}" type="presOf" srcId="{E69D43E4-2D43-4C91-8ECF-70F87CEE7FFA}" destId="{47CABAC8-E75D-4671-93C3-78CE0E00C6C0}" srcOrd="0" destOrd="0" presId="urn:microsoft.com/office/officeart/2005/8/layout/list1"/>
    <dgm:cxn modelId="{3A4345B5-845D-4595-B975-0CD0331633C9}" type="presOf" srcId="{E4ABAF4E-03D3-4AD2-93F8-B619D89B4958}" destId="{4E6B5B31-50AA-4378-985D-5C7EAFED21F4}" srcOrd="0" destOrd="0" presId="urn:microsoft.com/office/officeart/2005/8/layout/list1"/>
    <dgm:cxn modelId="{65128DB6-5E8D-494A-8D13-F2AB515082CF}" type="presOf" srcId="{AC7F1A02-92F1-4B95-A9A8-DA81F92E35E3}" destId="{835EC163-9544-4F1F-AD7D-F1704ED0EC2D}" srcOrd="1" destOrd="0" presId="urn:microsoft.com/office/officeart/2005/8/layout/list1"/>
    <dgm:cxn modelId="{0164F931-3766-4FF3-BE4F-BA73C94A94A6}" type="presOf" srcId="{E4ABAF4E-03D3-4AD2-93F8-B619D89B4958}" destId="{8B9C074C-E01E-479A-BA73-F442FC04D1D3}" srcOrd="1" destOrd="0" presId="urn:microsoft.com/office/officeart/2005/8/layout/list1"/>
    <dgm:cxn modelId="{950AFC60-7F2D-4E12-9285-396FCA4AC5F6}" srcId="{3159043A-A057-4CF2-9264-871935EE4EF0}" destId="{DAB6772A-B462-4373-A70F-37DB99EEB42F}" srcOrd="0" destOrd="0" parTransId="{21797929-4461-4848-8F44-03DC66DCCAB1}" sibTransId="{FBA5B01F-299F-4BB0-AA6E-31937411AF98}"/>
    <dgm:cxn modelId="{60329D8F-A08C-4C87-BC1A-9400C43C75FA}" type="presOf" srcId="{DAB6772A-B462-4373-A70F-37DB99EEB42F}" destId="{DD9753D4-359C-493B-B14B-EE61660EC46B}" srcOrd="0" destOrd="0" presId="urn:microsoft.com/office/officeart/2005/8/layout/list1"/>
    <dgm:cxn modelId="{D1E4EDC2-A643-458F-843E-6E5DC914FCB4}" srcId="{3159043A-A057-4CF2-9264-871935EE4EF0}" destId="{E4ABAF4E-03D3-4AD2-93F8-B619D89B4958}" srcOrd="2" destOrd="0" parTransId="{19CC67A1-B61A-4DE8-BEA4-4217A99D6F17}" sibTransId="{77DE9DAB-3835-4C14-B66C-E669AD0DDE88}"/>
    <dgm:cxn modelId="{6D7D3787-408F-4558-B975-07855CA3F9E7}" type="presOf" srcId="{DAB6772A-B462-4373-A70F-37DB99EEB42F}" destId="{9F6E91AB-C18B-40B4-9DA9-1B5FF6219B3E}" srcOrd="1" destOrd="0" presId="urn:microsoft.com/office/officeart/2005/8/layout/list1"/>
    <dgm:cxn modelId="{AF30D2FB-6AF2-4FAF-8C7D-AFA4A73BE5A9}" srcId="{3159043A-A057-4CF2-9264-871935EE4EF0}" destId="{E69D43E4-2D43-4C91-8ECF-70F87CEE7FFA}" srcOrd="1" destOrd="0" parTransId="{A378550A-C186-45D5-92AB-6FE45EEE6988}" sibTransId="{1C6C09FE-A9B8-42D0-AACB-211101285CD0}"/>
    <dgm:cxn modelId="{E3ABEE91-3A06-4A0C-B8DE-F17E00B22719}" srcId="{3159043A-A057-4CF2-9264-871935EE4EF0}" destId="{AC7F1A02-92F1-4B95-A9A8-DA81F92E35E3}" srcOrd="3" destOrd="0" parTransId="{1A55FD30-4AFA-4331-943D-2773276133C0}" sibTransId="{934C8C65-4050-4FCD-AC7F-B1D4070FFDBE}"/>
    <dgm:cxn modelId="{965C1681-7582-440E-B07E-C5C04E17EE10}" type="presParOf" srcId="{9C7D0642-87D7-43C9-A2E8-0C92B766691F}" destId="{58294B6D-9CEB-4CCA-B39A-CBDFB08B563D}" srcOrd="0" destOrd="0" presId="urn:microsoft.com/office/officeart/2005/8/layout/list1"/>
    <dgm:cxn modelId="{5C590336-9CAE-4526-87E0-F50856E00832}" type="presParOf" srcId="{58294B6D-9CEB-4CCA-B39A-CBDFB08B563D}" destId="{DD9753D4-359C-493B-B14B-EE61660EC46B}" srcOrd="0" destOrd="0" presId="urn:microsoft.com/office/officeart/2005/8/layout/list1"/>
    <dgm:cxn modelId="{01245D4C-BA3F-4816-9713-B8A3EF5ACAF3}" type="presParOf" srcId="{58294B6D-9CEB-4CCA-B39A-CBDFB08B563D}" destId="{9F6E91AB-C18B-40B4-9DA9-1B5FF6219B3E}" srcOrd="1" destOrd="0" presId="urn:microsoft.com/office/officeart/2005/8/layout/list1"/>
    <dgm:cxn modelId="{A8586867-0000-4EE6-9C49-5E963C7EC576}" type="presParOf" srcId="{9C7D0642-87D7-43C9-A2E8-0C92B766691F}" destId="{6BE55687-FF64-41AE-B557-C96332F0F821}" srcOrd="1" destOrd="0" presId="urn:microsoft.com/office/officeart/2005/8/layout/list1"/>
    <dgm:cxn modelId="{A3AE8C16-CEF1-4E38-80D0-58050B9A6733}" type="presParOf" srcId="{9C7D0642-87D7-43C9-A2E8-0C92B766691F}" destId="{C5B23D0E-6833-42C8-83ED-5E471DFB4A69}" srcOrd="2" destOrd="0" presId="urn:microsoft.com/office/officeart/2005/8/layout/list1"/>
    <dgm:cxn modelId="{7A599E2D-992B-4054-ABDF-C4DF9CC1D06F}" type="presParOf" srcId="{9C7D0642-87D7-43C9-A2E8-0C92B766691F}" destId="{B37C479B-7ED7-4041-ACE9-D5F03B4F3794}" srcOrd="3" destOrd="0" presId="urn:microsoft.com/office/officeart/2005/8/layout/list1"/>
    <dgm:cxn modelId="{9FB04A85-8AF2-41C6-A386-24147CF65FD0}" type="presParOf" srcId="{9C7D0642-87D7-43C9-A2E8-0C92B766691F}" destId="{8BFF4A43-F4FA-4189-B709-7929B883D51D}" srcOrd="4" destOrd="0" presId="urn:microsoft.com/office/officeart/2005/8/layout/list1"/>
    <dgm:cxn modelId="{B8374B51-F45E-4627-BFC8-B62CEE9D539E}" type="presParOf" srcId="{8BFF4A43-F4FA-4189-B709-7929B883D51D}" destId="{47CABAC8-E75D-4671-93C3-78CE0E00C6C0}" srcOrd="0" destOrd="0" presId="urn:microsoft.com/office/officeart/2005/8/layout/list1"/>
    <dgm:cxn modelId="{B48B76E8-E3D1-49FF-896D-371E4226AC65}" type="presParOf" srcId="{8BFF4A43-F4FA-4189-B709-7929B883D51D}" destId="{4D562B0F-719D-49A2-886E-C23AF6293646}" srcOrd="1" destOrd="0" presId="urn:microsoft.com/office/officeart/2005/8/layout/list1"/>
    <dgm:cxn modelId="{FE69B224-07F9-4892-98A6-A2F9484B9B36}" type="presParOf" srcId="{9C7D0642-87D7-43C9-A2E8-0C92B766691F}" destId="{03317A35-E602-4F92-B432-59E0E08457F9}" srcOrd="5" destOrd="0" presId="urn:microsoft.com/office/officeart/2005/8/layout/list1"/>
    <dgm:cxn modelId="{6C495E57-945F-4654-AD6C-C16E2E2DC9FE}" type="presParOf" srcId="{9C7D0642-87D7-43C9-A2E8-0C92B766691F}" destId="{0928529C-41E2-4050-B3F7-BF0EF8C211F2}" srcOrd="6" destOrd="0" presId="urn:microsoft.com/office/officeart/2005/8/layout/list1"/>
    <dgm:cxn modelId="{F287F019-8D3E-43B2-9E93-3D48E5FBC0E7}" type="presParOf" srcId="{9C7D0642-87D7-43C9-A2E8-0C92B766691F}" destId="{448919E3-CE04-4697-BAEC-0939FF21D392}" srcOrd="7" destOrd="0" presId="urn:microsoft.com/office/officeart/2005/8/layout/list1"/>
    <dgm:cxn modelId="{4A199C68-B824-41DC-9747-B8708C0FA2D1}" type="presParOf" srcId="{9C7D0642-87D7-43C9-A2E8-0C92B766691F}" destId="{141EB271-2706-4CB9-9DD9-0B96F38AEA09}" srcOrd="8" destOrd="0" presId="urn:microsoft.com/office/officeart/2005/8/layout/list1"/>
    <dgm:cxn modelId="{343A0378-7267-4B23-808C-C4A7F8BED0B8}" type="presParOf" srcId="{141EB271-2706-4CB9-9DD9-0B96F38AEA09}" destId="{4E6B5B31-50AA-4378-985D-5C7EAFED21F4}" srcOrd="0" destOrd="0" presId="urn:microsoft.com/office/officeart/2005/8/layout/list1"/>
    <dgm:cxn modelId="{6CCF72C3-5A15-4855-9DE4-883CFCAB2FCB}" type="presParOf" srcId="{141EB271-2706-4CB9-9DD9-0B96F38AEA09}" destId="{8B9C074C-E01E-479A-BA73-F442FC04D1D3}" srcOrd="1" destOrd="0" presId="urn:microsoft.com/office/officeart/2005/8/layout/list1"/>
    <dgm:cxn modelId="{A5B61089-9FDE-4DC9-A421-2F1C93D7BCFF}" type="presParOf" srcId="{9C7D0642-87D7-43C9-A2E8-0C92B766691F}" destId="{0E3383B4-A960-4616-9A67-507F957A0371}" srcOrd="9" destOrd="0" presId="urn:microsoft.com/office/officeart/2005/8/layout/list1"/>
    <dgm:cxn modelId="{BA762D63-287C-455A-9A91-14F562220170}" type="presParOf" srcId="{9C7D0642-87D7-43C9-A2E8-0C92B766691F}" destId="{23EF12FD-0001-4C03-B6E6-5DCAAA852981}" srcOrd="10" destOrd="0" presId="urn:microsoft.com/office/officeart/2005/8/layout/list1"/>
    <dgm:cxn modelId="{E67C92E9-0184-4B9C-AFB8-8748768380EF}" type="presParOf" srcId="{9C7D0642-87D7-43C9-A2E8-0C92B766691F}" destId="{ECD0DF52-543E-48D9-9A1B-5B1C99F72BCE}" srcOrd="11" destOrd="0" presId="urn:microsoft.com/office/officeart/2005/8/layout/list1"/>
    <dgm:cxn modelId="{5BA4F41E-0353-4B9A-A880-D9939E8F2629}" type="presParOf" srcId="{9C7D0642-87D7-43C9-A2E8-0C92B766691F}" destId="{6A18A435-25A6-40A8-8C2C-69FB099031E9}" srcOrd="12" destOrd="0" presId="urn:microsoft.com/office/officeart/2005/8/layout/list1"/>
    <dgm:cxn modelId="{80504453-5EA5-4255-99CC-7DFD2885EE3C}" type="presParOf" srcId="{6A18A435-25A6-40A8-8C2C-69FB099031E9}" destId="{BDCB3B06-F940-452C-98A3-7A3760DE3BD9}" srcOrd="0" destOrd="0" presId="urn:microsoft.com/office/officeart/2005/8/layout/list1"/>
    <dgm:cxn modelId="{A6C2D6EA-3800-4F60-8AB4-7077BC4CE8A9}" type="presParOf" srcId="{6A18A435-25A6-40A8-8C2C-69FB099031E9}" destId="{835EC163-9544-4F1F-AD7D-F1704ED0EC2D}" srcOrd="1" destOrd="0" presId="urn:microsoft.com/office/officeart/2005/8/layout/list1"/>
    <dgm:cxn modelId="{1DC82179-12BC-4D49-8A6B-8269CFF7D159}" type="presParOf" srcId="{9C7D0642-87D7-43C9-A2E8-0C92B766691F}" destId="{5182326C-7C26-4184-93A6-15791D864E09}" srcOrd="13" destOrd="0" presId="urn:microsoft.com/office/officeart/2005/8/layout/list1"/>
    <dgm:cxn modelId="{9297D0AF-1988-4644-92B1-CAFBF09C075E}" type="presParOf" srcId="{9C7D0642-87D7-43C9-A2E8-0C92B766691F}" destId="{69D26981-534A-4B84-9BE7-DE110323702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3C7D2-A4EB-432D-9962-869C4F3AD02C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6089525-FF10-4F1C-A47F-DA89E63E7285}">
      <dgm:prSet phldrT="[Text]"/>
      <dgm:spPr/>
      <dgm:t>
        <a:bodyPr/>
        <a:lstStyle/>
        <a:p>
          <a:r>
            <a:rPr lang="en-US" dirty="0" smtClean="0"/>
            <a:t>Droplet spread</a:t>
          </a:r>
          <a:endParaRPr lang="en-US" dirty="0"/>
        </a:p>
      </dgm:t>
    </dgm:pt>
    <dgm:pt modelId="{F970511F-01AD-4FE0-B8BF-021165F420C4}" type="sibTrans" cxnId="{28588851-DBB3-4905-BDFE-31BA658D0D7F}">
      <dgm:prSet/>
      <dgm:spPr/>
      <dgm:t>
        <a:bodyPr/>
        <a:lstStyle/>
        <a:p>
          <a:endParaRPr lang="en-US"/>
        </a:p>
      </dgm:t>
    </dgm:pt>
    <dgm:pt modelId="{59438DA0-05E0-4E57-8765-E89DED97422B}" type="parTrans" cxnId="{28588851-DBB3-4905-BDFE-31BA658D0D7F}">
      <dgm:prSet/>
      <dgm:spPr/>
      <dgm:t>
        <a:bodyPr/>
        <a:lstStyle/>
        <a:p>
          <a:endParaRPr lang="en-US"/>
        </a:p>
      </dgm:t>
    </dgm:pt>
    <dgm:pt modelId="{E32F476B-E6C4-496D-8BCF-7D1DE3BB5E3F}">
      <dgm:prSet phldrT="[Text]"/>
      <dgm:spPr/>
      <dgm:t>
        <a:bodyPr/>
        <a:lstStyle/>
        <a:p>
          <a:r>
            <a:rPr lang="en-US" dirty="0" smtClean="0"/>
            <a:t>Direct contact transmission</a:t>
          </a:r>
          <a:endParaRPr lang="en-US" dirty="0"/>
        </a:p>
      </dgm:t>
    </dgm:pt>
    <dgm:pt modelId="{E87F6430-5DAE-47C2-ABAB-6BBD55F75ACE}" type="sibTrans" cxnId="{8DFEDF38-EC26-4D2D-A3CE-D6CF4B379E08}">
      <dgm:prSet/>
      <dgm:spPr/>
      <dgm:t>
        <a:bodyPr/>
        <a:lstStyle/>
        <a:p>
          <a:endParaRPr lang="en-US"/>
        </a:p>
      </dgm:t>
    </dgm:pt>
    <dgm:pt modelId="{E698DEDD-ADA0-4B79-8048-2BCE67DA5B0A}" type="parTrans" cxnId="{8DFEDF38-EC26-4D2D-A3CE-D6CF4B379E08}">
      <dgm:prSet/>
      <dgm:spPr/>
      <dgm:t>
        <a:bodyPr/>
        <a:lstStyle/>
        <a:p>
          <a:endParaRPr lang="en-US"/>
        </a:p>
      </dgm:t>
    </dgm:pt>
    <dgm:pt modelId="{313DFCED-CFBA-4399-B706-2FB1C001F7C5}">
      <dgm:prSet phldrT="[Text]"/>
      <dgm:spPr/>
      <dgm:t>
        <a:bodyPr/>
        <a:lstStyle/>
        <a:p>
          <a:r>
            <a:rPr lang="en-US" dirty="0" smtClean="0"/>
            <a:t>Vectors, or animals</a:t>
          </a:r>
          <a:endParaRPr lang="en-US" dirty="0"/>
        </a:p>
      </dgm:t>
    </dgm:pt>
    <dgm:pt modelId="{B3646515-797B-4EFF-86AC-7F67EE4840D0}" type="sibTrans" cxnId="{DBD3C5C7-ED0D-4783-BFDB-6DDF296FDC4C}">
      <dgm:prSet/>
      <dgm:spPr/>
      <dgm:t>
        <a:bodyPr/>
        <a:lstStyle/>
        <a:p>
          <a:endParaRPr lang="en-US"/>
        </a:p>
      </dgm:t>
    </dgm:pt>
    <dgm:pt modelId="{1A3043EB-5A18-4496-9C38-B9DB77D98895}" type="parTrans" cxnId="{DBD3C5C7-ED0D-4783-BFDB-6DDF296FDC4C}">
      <dgm:prSet/>
      <dgm:spPr/>
      <dgm:t>
        <a:bodyPr/>
        <a:lstStyle/>
        <a:p>
          <a:endParaRPr lang="en-US"/>
        </a:p>
      </dgm:t>
    </dgm:pt>
    <dgm:pt modelId="{D9820CBD-B487-49BA-A7F4-0D7593B4D62E}">
      <dgm:prSet phldrT="[Text]"/>
      <dgm:spPr/>
      <dgm:t>
        <a:bodyPr/>
        <a:lstStyle/>
        <a:p>
          <a:r>
            <a:rPr lang="en-US" dirty="0" smtClean="0"/>
            <a:t>Food and drinking water</a:t>
          </a:r>
          <a:endParaRPr lang="en-US" dirty="0"/>
        </a:p>
      </dgm:t>
    </dgm:pt>
    <dgm:pt modelId="{F92610F4-CB0B-4570-99C0-2FBEC898C91F}" type="sibTrans" cxnId="{A924528F-76A6-47C1-9FAE-EE0FCE6E28AD}">
      <dgm:prSet/>
      <dgm:spPr/>
      <dgm:t>
        <a:bodyPr/>
        <a:lstStyle/>
        <a:p>
          <a:endParaRPr lang="en-US"/>
        </a:p>
      </dgm:t>
    </dgm:pt>
    <dgm:pt modelId="{B402BB5D-D1CF-4126-8BE6-B44D44746DFA}" type="parTrans" cxnId="{A924528F-76A6-47C1-9FAE-EE0FCE6E28AD}">
      <dgm:prSet/>
      <dgm:spPr/>
      <dgm:t>
        <a:bodyPr/>
        <a:lstStyle/>
        <a:p>
          <a:endParaRPr lang="en-US"/>
        </a:p>
      </dgm:t>
    </dgm:pt>
    <dgm:pt modelId="{7EBB0900-FFED-4832-9535-FF7369B9A95F}">
      <dgm:prSet phldrT="[Text]"/>
      <dgm:spPr/>
      <dgm:t>
        <a:bodyPr/>
        <a:lstStyle/>
        <a:p>
          <a:r>
            <a:rPr lang="en-US" dirty="0" smtClean="0"/>
            <a:t>Contaminated objects</a:t>
          </a:r>
          <a:endParaRPr lang="en-US" dirty="0"/>
        </a:p>
      </dgm:t>
    </dgm:pt>
    <dgm:pt modelId="{FE900033-C5CF-4A3D-80C2-89C49CCCEE48}" type="sibTrans" cxnId="{AA4E116A-50AB-4A41-ABC7-50F24999DEAE}">
      <dgm:prSet/>
      <dgm:spPr/>
      <dgm:t>
        <a:bodyPr/>
        <a:lstStyle/>
        <a:p>
          <a:endParaRPr lang="en-US"/>
        </a:p>
      </dgm:t>
    </dgm:pt>
    <dgm:pt modelId="{FDCD01A7-6EB5-4227-AFAC-BCCF443C82BA}" type="parTrans" cxnId="{AA4E116A-50AB-4A41-ABC7-50F24999DEAE}">
      <dgm:prSet/>
      <dgm:spPr/>
      <dgm:t>
        <a:bodyPr/>
        <a:lstStyle/>
        <a:p>
          <a:endParaRPr lang="en-US"/>
        </a:p>
      </dgm:t>
    </dgm:pt>
    <dgm:pt modelId="{F7169680-91ED-466F-BC09-D5C0208CAEE4}">
      <dgm:prSet phldrT="[Text]"/>
      <dgm:spPr/>
      <dgm:t>
        <a:bodyPr/>
        <a:lstStyle/>
        <a:p>
          <a:r>
            <a:rPr lang="en-US" dirty="0" smtClean="0"/>
            <a:t>Airborne contamination</a:t>
          </a:r>
          <a:endParaRPr lang="en-US" dirty="0"/>
        </a:p>
      </dgm:t>
    </dgm:pt>
    <dgm:pt modelId="{492454DB-D064-43A6-A67D-D4517CF18475}" type="sibTrans" cxnId="{A504BE60-A71A-4DAC-82FC-F447D315E1CA}">
      <dgm:prSet/>
      <dgm:spPr/>
      <dgm:t>
        <a:bodyPr/>
        <a:lstStyle/>
        <a:p>
          <a:endParaRPr lang="en-US"/>
        </a:p>
      </dgm:t>
    </dgm:pt>
    <dgm:pt modelId="{1FA20F33-4E42-4EBE-9E5B-9E109E409FEF}" type="parTrans" cxnId="{A504BE60-A71A-4DAC-82FC-F447D315E1CA}">
      <dgm:prSet/>
      <dgm:spPr/>
      <dgm:t>
        <a:bodyPr/>
        <a:lstStyle/>
        <a:p>
          <a:endParaRPr lang="en-US"/>
        </a:p>
      </dgm:t>
    </dgm:pt>
    <dgm:pt modelId="{F692971D-55EB-48F3-8213-0D1C9B8B149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5">
                  <a:lumMod val="75000"/>
                </a:schemeClr>
              </a:solidFill>
            </a:rPr>
            <a:t>Methods of </a:t>
          </a:r>
          <a:r>
            <a:rPr lang="en-US" sz="1800" b="1" dirty="0" smtClean="0">
              <a:solidFill>
                <a:schemeClr val="accent5">
                  <a:lumMod val="75000"/>
                </a:schemeClr>
              </a:solidFill>
            </a:rPr>
            <a:t>transmission</a:t>
          </a:r>
          <a:r>
            <a:rPr lang="en-US" sz="1800" b="1" dirty="0" smtClean="0"/>
            <a:t>- </a:t>
          </a:r>
          <a:r>
            <a:rPr lang="en-US" sz="1800" dirty="0" smtClean="0">
              <a:solidFill>
                <a:srgbClr val="00B050"/>
              </a:solidFill>
            </a:rPr>
            <a:t>Way a disease gets from one organism to another; maybe direct or indirect </a:t>
          </a:r>
          <a:endParaRPr lang="en-US" sz="1800" b="1" dirty="0">
            <a:solidFill>
              <a:srgbClr val="00B050"/>
            </a:solidFill>
          </a:endParaRPr>
        </a:p>
      </dgm:t>
    </dgm:pt>
    <dgm:pt modelId="{71A00C0C-7B29-4420-B224-70E58AFF29C5}" type="sibTrans" cxnId="{CC0D2C1C-594F-4136-82F0-36F73A091D49}">
      <dgm:prSet/>
      <dgm:spPr/>
      <dgm:t>
        <a:bodyPr/>
        <a:lstStyle/>
        <a:p>
          <a:endParaRPr lang="en-US"/>
        </a:p>
      </dgm:t>
    </dgm:pt>
    <dgm:pt modelId="{15373CE8-258F-4AFF-B29A-79C42FBAFE76}" type="parTrans" cxnId="{CC0D2C1C-594F-4136-82F0-36F73A091D49}">
      <dgm:prSet/>
      <dgm:spPr/>
      <dgm:t>
        <a:bodyPr/>
        <a:lstStyle/>
        <a:p>
          <a:endParaRPr lang="en-US"/>
        </a:p>
      </dgm:t>
    </dgm:pt>
    <dgm:pt modelId="{7D373275-38E4-4AA5-9138-27A99C1ED794}" type="pres">
      <dgm:prSet presAssocID="{3953C7D2-A4EB-432D-9962-869C4F3AD0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8483D2-9AD6-4488-8E9C-9F9EF6F5C348}" type="pres">
      <dgm:prSet presAssocID="{F692971D-55EB-48F3-8213-0D1C9B8B1497}" presName="parentLin" presStyleCnt="0"/>
      <dgm:spPr/>
    </dgm:pt>
    <dgm:pt modelId="{EB8A2E3E-DB0B-47D0-B731-0BD55F3B5B69}" type="pres">
      <dgm:prSet presAssocID="{F692971D-55EB-48F3-8213-0D1C9B8B149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875CFD0-DCAE-4B93-930A-791C389A0450}" type="pres">
      <dgm:prSet presAssocID="{F692971D-55EB-48F3-8213-0D1C9B8B1497}" presName="parentText" presStyleLbl="node1" presStyleIdx="0" presStyleCnt="1" custScaleX="117906" custScaleY="1201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53566-E676-4767-863A-F049FBA23993}" type="pres">
      <dgm:prSet presAssocID="{F692971D-55EB-48F3-8213-0D1C9B8B1497}" presName="negativeSpace" presStyleCnt="0"/>
      <dgm:spPr/>
    </dgm:pt>
    <dgm:pt modelId="{08DEB49B-6F3D-4CC1-A282-6BBA65BE2BCB}" type="pres">
      <dgm:prSet presAssocID="{F692971D-55EB-48F3-8213-0D1C9B8B149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4148B2-57EB-418F-B325-B8C298D30166}" type="presOf" srcId="{313DFCED-CFBA-4399-B706-2FB1C001F7C5}" destId="{08DEB49B-6F3D-4CC1-A282-6BBA65BE2BCB}" srcOrd="0" destOrd="2" presId="urn:microsoft.com/office/officeart/2005/8/layout/list1"/>
    <dgm:cxn modelId="{A504BE60-A71A-4DAC-82FC-F447D315E1CA}" srcId="{F692971D-55EB-48F3-8213-0D1C9B8B1497}" destId="{F7169680-91ED-466F-BC09-D5C0208CAEE4}" srcOrd="5" destOrd="0" parTransId="{1FA20F33-4E42-4EBE-9E5B-9E109E409FEF}" sibTransId="{492454DB-D064-43A6-A67D-D4517CF18475}"/>
    <dgm:cxn modelId="{54D4E0C3-459D-4223-90E5-510B303A04C5}" type="presOf" srcId="{3953C7D2-A4EB-432D-9962-869C4F3AD02C}" destId="{7D373275-38E4-4AA5-9138-27A99C1ED794}" srcOrd="0" destOrd="0" presId="urn:microsoft.com/office/officeart/2005/8/layout/list1"/>
    <dgm:cxn modelId="{28588851-DBB3-4905-BDFE-31BA658D0D7F}" srcId="{F692971D-55EB-48F3-8213-0D1C9B8B1497}" destId="{B6089525-FF10-4F1C-A47F-DA89E63E7285}" srcOrd="0" destOrd="0" parTransId="{59438DA0-05E0-4E57-8765-E89DED97422B}" sibTransId="{F970511F-01AD-4FE0-B8BF-021165F420C4}"/>
    <dgm:cxn modelId="{AA4E116A-50AB-4A41-ABC7-50F24999DEAE}" srcId="{F692971D-55EB-48F3-8213-0D1C9B8B1497}" destId="{7EBB0900-FFED-4832-9535-FF7369B9A95F}" srcOrd="4" destOrd="0" parTransId="{FDCD01A7-6EB5-4227-AFAC-BCCF443C82BA}" sibTransId="{FE900033-C5CF-4A3D-80C2-89C49CCCEE48}"/>
    <dgm:cxn modelId="{C50737FD-BB4B-4A1C-8736-EE79AC1F1C43}" type="presOf" srcId="{E32F476B-E6C4-496D-8BCF-7D1DE3BB5E3F}" destId="{08DEB49B-6F3D-4CC1-A282-6BBA65BE2BCB}" srcOrd="0" destOrd="1" presId="urn:microsoft.com/office/officeart/2005/8/layout/list1"/>
    <dgm:cxn modelId="{8DFEDF38-EC26-4D2D-A3CE-D6CF4B379E08}" srcId="{F692971D-55EB-48F3-8213-0D1C9B8B1497}" destId="{E32F476B-E6C4-496D-8BCF-7D1DE3BB5E3F}" srcOrd="1" destOrd="0" parTransId="{E698DEDD-ADA0-4B79-8048-2BCE67DA5B0A}" sibTransId="{E87F6430-5DAE-47C2-ABAB-6BBD55F75ACE}"/>
    <dgm:cxn modelId="{DBD3C5C7-ED0D-4783-BFDB-6DDF296FDC4C}" srcId="{F692971D-55EB-48F3-8213-0D1C9B8B1497}" destId="{313DFCED-CFBA-4399-B706-2FB1C001F7C5}" srcOrd="2" destOrd="0" parTransId="{1A3043EB-5A18-4496-9C38-B9DB77D98895}" sibTransId="{B3646515-797B-4EFF-86AC-7F67EE4840D0}"/>
    <dgm:cxn modelId="{0A786AD8-BE6B-418D-8E01-07FCD6BB4448}" type="presOf" srcId="{F692971D-55EB-48F3-8213-0D1C9B8B1497}" destId="{2875CFD0-DCAE-4B93-930A-791C389A0450}" srcOrd="1" destOrd="0" presId="urn:microsoft.com/office/officeart/2005/8/layout/list1"/>
    <dgm:cxn modelId="{A924528F-76A6-47C1-9FAE-EE0FCE6E28AD}" srcId="{F692971D-55EB-48F3-8213-0D1C9B8B1497}" destId="{D9820CBD-B487-49BA-A7F4-0D7593B4D62E}" srcOrd="3" destOrd="0" parTransId="{B402BB5D-D1CF-4126-8BE6-B44D44746DFA}" sibTransId="{F92610F4-CB0B-4570-99C0-2FBEC898C91F}"/>
    <dgm:cxn modelId="{79D4ABB3-8075-464A-B1BC-B92A007CE978}" type="presOf" srcId="{F7169680-91ED-466F-BC09-D5C0208CAEE4}" destId="{08DEB49B-6F3D-4CC1-A282-6BBA65BE2BCB}" srcOrd="0" destOrd="5" presId="urn:microsoft.com/office/officeart/2005/8/layout/list1"/>
    <dgm:cxn modelId="{1B4AF37F-9B49-4A07-A4CD-C290E552F32B}" type="presOf" srcId="{7EBB0900-FFED-4832-9535-FF7369B9A95F}" destId="{08DEB49B-6F3D-4CC1-A282-6BBA65BE2BCB}" srcOrd="0" destOrd="4" presId="urn:microsoft.com/office/officeart/2005/8/layout/list1"/>
    <dgm:cxn modelId="{B70AA6ED-15C1-4CC3-A2EB-326A0FDAB99B}" type="presOf" srcId="{D9820CBD-B487-49BA-A7F4-0D7593B4D62E}" destId="{08DEB49B-6F3D-4CC1-A282-6BBA65BE2BCB}" srcOrd="0" destOrd="3" presId="urn:microsoft.com/office/officeart/2005/8/layout/list1"/>
    <dgm:cxn modelId="{CC0D2C1C-594F-4136-82F0-36F73A091D49}" srcId="{3953C7D2-A4EB-432D-9962-869C4F3AD02C}" destId="{F692971D-55EB-48F3-8213-0D1C9B8B1497}" srcOrd="0" destOrd="0" parTransId="{15373CE8-258F-4AFF-B29A-79C42FBAFE76}" sibTransId="{71A00C0C-7B29-4420-B224-70E58AFF29C5}"/>
    <dgm:cxn modelId="{B9C2C109-EC24-4CA0-B775-79EEB0D21C10}" type="presOf" srcId="{F692971D-55EB-48F3-8213-0D1C9B8B1497}" destId="{EB8A2E3E-DB0B-47D0-B731-0BD55F3B5B69}" srcOrd="0" destOrd="0" presId="urn:microsoft.com/office/officeart/2005/8/layout/list1"/>
    <dgm:cxn modelId="{320E4635-6B5B-4157-B6A6-9F2B51FE37B4}" type="presOf" srcId="{B6089525-FF10-4F1C-A47F-DA89E63E7285}" destId="{08DEB49B-6F3D-4CC1-A282-6BBA65BE2BCB}" srcOrd="0" destOrd="0" presId="urn:microsoft.com/office/officeart/2005/8/layout/list1"/>
    <dgm:cxn modelId="{06FB3845-07C3-4788-B8C2-38DBECA4E578}" type="presParOf" srcId="{7D373275-38E4-4AA5-9138-27A99C1ED794}" destId="{4B8483D2-9AD6-4488-8E9C-9F9EF6F5C348}" srcOrd="0" destOrd="0" presId="urn:microsoft.com/office/officeart/2005/8/layout/list1"/>
    <dgm:cxn modelId="{2C7147A3-0DDD-413D-A3A0-B0AC882837E2}" type="presParOf" srcId="{4B8483D2-9AD6-4488-8E9C-9F9EF6F5C348}" destId="{EB8A2E3E-DB0B-47D0-B731-0BD55F3B5B69}" srcOrd="0" destOrd="0" presId="urn:microsoft.com/office/officeart/2005/8/layout/list1"/>
    <dgm:cxn modelId="{045FD080-08F9-49D2-982E-8030570A29EC}" type="presParOf" srcId="{4B8483D2-9AD6-4488-8E9C-9F9EF6F5C348}" destId="{2875CFD0-DCAE-4B93-930A-791C389A0450}" srcOrd="1" destOrd="0" presId="urn:microsoft.com/office/officeart/2005/8/layout/list1"/>
    <dgm:cxn modelId="{F588ADEA-8CD8-434A-8110-B3D2CFED15A4}" type="presParOf" srcId="{7D373275-38E4-4AA5-9138-27A99C1ED794}" destId="{81153566-E676-4767-863A-F049FBA23993}" srcOrd="1" destOrd="0" presId="urn:microsoft.com/office/officeart/2005/8/layout/list1"/>
    <dgm:cxn modelId="{35E1C0FD-98F0-43FE-A848-75334ADDA85C}" type="presParOf" srcId="{7D373275-38E4-4AA5-9138-27A99C1ED794}" destId="{08DEB49B-6F3D-4CC1-A282-6BBA65BE2BC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E01CB4-D54D-4EE3-82EA-7C305FF952BA}" type="doc">
      <dgm:prSet loTypeId="urn:microsoft.com/office/officeart/2005/8/layout/h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D6EC9B-7D58-4412-86A9-BA2F68842BCF}">
      <dgm:prSet phldrT="[Text]"/>
      <dgm:spPr/>
      <dgm:t>
        <a:bodyPr/>
        <a:lstStyle/>
        <a:p>
          <a:r>
            <a:rPr lang="en-US" b="1" dirty="0" smtClean="0"/>
            <a:t>Extremely curable with prescription drugs</a:t>
          </a:r>
          <a:endParaRPr lang="en-US" b="1" dirty="0"/>
        </a:p>
      </dgm:t>
    </dgm:pt>
    <dgm:pt modelId="{5F35524F-0F6B-497B-81C6-0BB30C9384E8}" type="parTrans" cxnId="{0AACEC65-DACE-4849-85AD-818BE27E48B4}">
      <dgm:prSet/>
      <dgm:spPr/>
      <dgm:t>
        <a:bodyPr/>
        <a:lstStyle/>
        <a:p>
          <a:endParaRPr lang="en-US" b="1"/>
        </a:p>
      </dgm:t>
    </dgm:pt>
    <dgm:pt modelId="{2719DB95-968A-476B-9CF2-65421060359B}" type="sibTrans" cxnId="{0AACEC65-DACE-4849-85AD-818BE27E48B4}">
      <dgm:prSet/>
      <dgm:spPr/>
      <dgm:t>
        <a:bodyPr/>
        <a:lstStyle/>
        <a:p>
          <a:endParaRPr lang="en-US" b="1"/>
        </a:p>
      </dgm:t>
    </dgm:pt>
    <dgm:pt modelId="{AF773AE5-7272-48E4-B360-5D22C701137A}">
      <dgm:prSet phldrT="[Text]"/>
      <dgm:spPr/>
      <dgm:t>
        <a:bodyPr/>
        <a:lstStyle/>
        <a:p>
          <a:r>
            <a:rPr lang="en-US" b="1" dirty="0" smtClean="0"/>
            <a:t>More common among women than men</a:t>
          </a:r>
          <a:endParaRPr lang="en-US" b="1" dirty="0"/>
        </a:p>
      </dgm:t>
    </dgm:pt>
    <dgm:pt modelId="{5A90FAD8-93D4-4913-BF52-C3F875869193}" type="parTrans" cxnId="{E489E4E5-42B2-4768-9F0F-95229D21B8B9}">
      <dgm:prSet/>
      <dgm:spPr/>
      <dgm:t>
        <a:bodyPr/>
        <a:lstStyle/>
        <a:p>
          <a:endParaRPr lang="en-US" b="1"/>
        </a:p>
      </dgm:t>
    </dgm:pt>
    <dgm:pt modelId="{B29C0332-DA95-4616-A4BB-E9C84AFB5BD3}" type="sibTrans" cxnId="{E489E4E5-42B2-4768-9F0F-95229D21B8B9}">
      <dgm:prSet/>
      <dgm:spPr/>
      <dgm:t>
        <a:bodyPr/>
        <a:lstStyle/>
        <a:p>
          <a:endParaRPr lang="en-US" b="1"/>
        </a:p>
      </dgm:t>
    </dgm:pt>
    <dgm:pt modelId="{9BBAB85A-6B7F-48B2-8E3C-D2CE72B4FAFE}">
      <dgm:prSet phldrT="[Text]"/>
      <dgm:spPr/>
      <dgm:t>
        <a:bodyPr/>
        <a:lstStyle/>
        <a:p>
          <a:r>
            <a:rPr lang="en-US" b="1" dirty="0" smtClean="0"/>
            <a:t>Men often show no symptoms, but can reinfect sexual partners</a:t>
          </a:r>
          <a:endParaRPr lang="en-US" b="1" dirty="0"/>
        </a:p>
      </dgm:t>
    </dgm:pt>
    <dgm:pt modelId="{8668F537-0CBB-49A7-8C17-07DBBA5689CD}" type="parTrans" cxnId="{529B0E10-0E7D-427D-865D-C98F25DC2B7B}">
      <dgm:prSet/>
      <dgm:spPr/>
      <dgm:t>
        <a:bodyPr/>
        <a:lstStyle/>
        <a:p>
          <a:endParaRPr lang="en-US" b="1"/>
        </a:p>
      </dgm:t>
    </dgm:pt>
    <dgm:pt modelId="{991B8C3A-DA8C-42FF-919B-71C656BFEAA4}" type="sibTrans" cxnId="{529B0E10-0E7D-427D-865D-C98F25DC2B7B}">
      <dgm:prSet/>
      <dgm:spPr/>
      <dgm:t>
        <a:bodyPr/>
        <a:lstStyle/>
        <a:p>
          <a:endParaRPr lang="en-US" b="1"/>
        </a:p>
      </dgm:t>
    </dgm:pt>
    <dgm:pt modelId="{17AFBFEE-0207-47ED-995F-228A8F453950}" type="pres">
      <dgm:prSet presAssocID="{BBE01CB4-D54D-4EE3-82EA-7C305FF952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AE71E2-770E-438A-BAE9-21E026309736}" type="pres">
      <dgm:prSet presAssocID="{3CD6EC9B-7D58-4412-86A9-BA2F68842BCF}" presName="node" presStyleLbl="node1" presStyleIdx="0" presStyleCnt="3" custLinFactNeighborX="-15159" custLinFactNeighborY="38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1F0CC-3926-4CBF-B98F-B3139DA191CC}" type="pres">
      <dgm:prSet presAssocID="{2719DB95-968A-476B-9CF2-65421060359B}" presName="sibTrans" presStyleCnt="0"/>
      <dgm:spPr/>
    </dgm:pt>
    <dgm:pt modelId="{18FFB371-5C4C-406F-86EB-12BBB91EEFEB}" type="pres">
      <dgm:prSet presAssocID="{AF773AE5-7272-48E4-B360-5D22C70113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C3BC5-F19D-46A4-A9F1-7894FBF43AF1}" type="pres">
      <dgm:prSet presAssocID="{B29C0332-DA95-4616-A4BB-E9C84AFB5BD3}" presName="sibTrans" presStyleCnt="0"/>
      <dgm:spPr/>
    </dgm:pt>
    <dgm:pt modelId="{24660C03-0D36-47D8-A8AF-E4A426555A22}" type="pres">
      <dgm:prSet presAssocID="{9BBAB85A-6B7F-48B2-8E3C-D2CE72B4FA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F9DB71-C76C-497E-BFFE-1BC4A05BD74D}" type="presOf" srcId="{BBE01CB4-D54D-4EE3-82EA-7C305FF952BA}" destId="{17AFBFEE-0207-47ED-995F-228A8F453950}" srcOrd="0" destOrd="0" presId="urn:microsoft.com/office/officeart/2005/8/layout/hList6"/>
    <dgm:cxn modelId="{529B0E10-0E7D-427D-865D-C98F25DC2B7B}" srcId="{BBE01CB4-D54D-4EE3-82EA-7C305FF952BA}" destId="{9BBAB85A-6B7F-48B2-8E3C-D2CE72B4FAFE}" srcOrd="2" destOrd="0" parTransId="{8668F537-0CBB-49A7-8C17-07DBBA5689CD}" sibTransId="{991B8C3A-DA8C-42FF-919B-71C656BFEAA4}"/>
    <dgm:cxn modelId="{D43ADF8B-6E2C-4C1B-ACA6-D4136F911176}" type="presOf" srcId="{AF773AE5-7272-48E4-B360-5D22C701137A}" destId="{18FFB371-5C4C-406F-86EB-12BBB91EEFEB}" srcOrd="0" destOrd="0" presId="urn:microsoft.com/office/officeart/2005/8/layout/hList6"/>
    <dgm:cxn modelId="{FA374947-F0E5-4F56-85D7-B9C89FAACDE4}" type="presOf" srcId="{9BBAB85A-6B7F-48B2-8E3C-D2CE72B4FAFE}" destId="{24660C03-0D36-47D8-A8AF-E4A426555A22}" srcOrd="0" destOrd="0" presId="urn:microsoft.com/office/officeart/2005/8/layout/hList6"/>
    <dgm:cxn modelId="{864F953C-694A-4D08-82B5-5B15EFEBCBA2}" type="presOf" srcId="{3CD6EC9B-7D58-4412-86A9-BA2F68842BCF}" destId="{8CAE71E2-770E-438A-BAE9-21E026309736}" srcOrd="0" destOrd="0" presId="urn:microsoft.com/office/officeart/2005/8/layout/hList6"/>
    <dgm:cxn modelId="{E489E4E5-42B2-4768-9F0F-95229D21B8B9}" srcId="{BBE01CB4-D54D-4EE3-82EA-7C305FF952BA}" destId="{AF773AE5-7272-48E4-B360-5D22C701137A}" srcOrd="1" destOrd="0" parTransId="{5A90FAD8-93D4-4913-BF52-C3F875869193}" sibTransId="{B29C0332-DA95-4616-A4BB-E9C84AFB5BD3}"/>
    <dgm:cxn modelId="{0AACEC65-DACE-4849-85AD-818BE27E48B4}" srcId="{BBE01CB4-D54D-4EE3-82EA-7C305FF952BA}" destId="{3CD6EC9B-7D58-4412-86A9-BA2F68842BCF}" srcOrd="0" destOrd="0" parTransId="{5F35524F-0F6B-497B-81C6-0BB30C9384E8}" sibTransId="{2719DB95-968A-476B-9CF2-65421060359B}"/>
    <dgm:cxn modelId="{68B51AFC-3799-4BA5-BB8E-5AD2AF596316}" type="presParOf" srcId="{17AFBFEE-0207-47ED-995F-228A8F453950}" destId="{8CAE71E2-770E-438A-BAE9-21E026309736}" srcOrd="0" destOrd="0" presId="urn:microsoft.com/office/officeart/2005/8/layout/hList6"/>
    <dgm:cxn modelId="{D8262455-94F2-4BF5-9546-733E8BE1F53F}" type="presParOf" srcId="{17AFBFEE-0207-47ED-995F-228A8F453950}" destId="{B7F1F0CC-3926-4CBF-B98F-B3139DA191CC}" srcOrd="1" destOrd="0" presId="urn:microsoft.com/office/officeart/2005/8/layout/hList6"/>
    <dgm:cxn modelId="{1FB39973-B539-41EB-8846-FD7A87F938A9}" type="presParOf" srcId="{17AFBFEE-0207-47ED-995F-228A8F453950}" destId="{18FFB371-5C4C-406F-86EB-12BBB91EEFEB}" srcOrd="2" destOrd="0" presId="urn:microsoft.com/office/officeart/2005/8/layout/hList6"/>
    <dgm:cxn modelId="{93673358-3CD4-4C71-8474-F07C69072ED4}" type="presParOf" srcId="{17AFBFEE-0207-47ED-995F-228A8F453950}" destId="{AE9C3BC5-F19D-46A4-A9F1-7894FBF43AF1}" srcOrd="3" destOrd="0" presId="urn:microsoft.com/office/officeart/2005/8/layout/hList6"/>
    <dgm:cxn modelId="{AC22E85F-1FB5-46D9-9335-20AC4DE75B5D}" type="presParOf" srcId="{17AFBFEE-0207-47ED-995F-228A8F453950}" destId="{24660C03-0D36-47D8-A8AF-E4A426555A2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505608-D6C9-4BB2-B5FB-A14DF595C8DB}" type="doc">
      <dgm:prSet loTypeId="urn:microsoft.com/office/officeart/2005/8/layout/orgChart1" loCatId="hierarchy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57FA32E-C08E-4266-8A70-1AC5AF6AB55F}">
      <dgm:prSet phldrT="[Text]" custT="1"/>
      <dgm:spPr/>
      <dgm:t>
        <a:bodyPr/>
        <a:lstStyle/>
        <a:p>
          <a:r>
            <a:rPr lang="en-US" sz="3000" b="1" dirty="0" smtClean="0"/>
            <a:t>The body fights and eliminates most HPV viruses</a:t>
          </a:r>
          <a:endParaRPr lang="en-US" sz="3000" b="1" dirty="0"/>
        </a:p>
      </dgm:t>
    </dgm:pt>
    <dgm:pt modelId="{4FA2568A-873B-45CF-83D6-E893631082E4}" type="parTrans" cxnId="{22676AB0-A6E4-4FBE-87BD-B07063D25B7C}">
      <dgm:prSet/>
      <dgm:spPr/>
      <dgm:t>
        <a:bodyPr/>
        <a:lstStyle/>
        <a:p>
          <a:endParaRPr lang="en-US" b="1"/>
        </a:p>
      </dgm:t>
    </dgm:pt>
    <dgm:pt modelId="{00354864-8445-439D-8DBA-AFB0214D1796}" type="sibTrans" cxnId="{22676AB0-A6E4-4FBE-87BD-B07063D25B7C}">
      <dgm:prSet/>
      <dgm:spPr/>
      <dgm:t>
        <a:bodyPr/>
        <a:lstStyle/>
        <a:p>
          <a:endParaRPr lang="en-US" b="1"/>
        </a:p>
      </dgm:t>
    </dgm:pt>
    <dgm:pt modelId="{9CC2A804-13C8-42FA-A21F-7CAAEC0AEDA6}">
      <dgm:prSet phldrT="[Text]" custT="1"/>
      <dgm:spPr/>
      <dgm:t>
        <a:bodyPr/>
        <a:lstStyle/>
        <a:p>
          <a:r>
            <a:rPr lang="en-US" sz="3000" b="1" dirty="0" smtClean="0"/>
            <a:t>HPV viruses can cause genital warts or cervical cancer</a:t>
          </a:r>
          <a:endParaRPr lang="en-US" sz="3000" b="1" dirty="0"/>
        </a:p>
      </dgm:t>
    </dgm:pt>
    <dgm:pt modelId="{08120F58-CD21-4DA6-B4D0-6F6E08E836F1}" type="parTrans" cxnId="{16D2B49D-6B9F-4987-BF88-D806DBEB995F}">
      <dgm:prSet/>
      <dgm:spPr/>
      <dgm:t>
        <a:bodyPr/>
        <a:lstStyle/>
        <a:p>
          <a:endParaRPr lang="en-US" b="1"/>
        </a:p>
      </dgm:t>
    </dgm:pt>
    <dgm:pt modelId="{5B67ED4F-0474-4886-9AF7-5BA6D905EECD}" type="sibTrans" cxnId="{16D2B49D-6B9F-4987-BF88-D806DBEB995F}">
      <dgm:prSet/>
      <dgm:spPr/>
      <dgm:t>
        <a:bodyPr/>
        <a:lstStyle/>
        <a:p>
          <a:endParaRPr lang="en-US" b="1"/>
        </a:p>
      </dgm:t>
    </dgm:pt>
    <dgm:pt modelId="{23EB0151-35C7-49EB-A5E7-EE63C502CB57}">
      <dgm:prSet phldrT="[Text]" custT="1"/>
      <dgm:spPr/>
      <dgm:t>
        <a:bodyPr/>
        <a:lstStyle/>
        <a:p>
          <a:r>
            <a:rPr lang="en-US" sz="3000" b="1" dirty="0" smtClean="0"/>
            <a:t>An HPV vaccine can reduce the risk for infection</a:t>
          </a:r>
          <a:endParaRPr lang="en-US" sz="3000" b="1" dirty="0"/>
        </a:p>
      </dgm:t>
    </dgm:pt>
    <dgm:pt modelId="{189158F0-18ED-40AA-A704-CA62847640F8}" type="parTrans" cxnId="{2C3AE20A-E3F3-4B3D-828A-60E19468B1D8}">
      <dgm:prSet/>
      <dgm:spPr/>
      <dgm:t>
        <a:bodyPr/>
        <a:lstStyle/>
        <a:p>
          <a:endParaRPr lang="en-US" b="1"/>
        </a:p>
      </dgm:t>
    </dgm:pt>
    <dgm:pt modelId="{A0772540-1451-4187-8CA2-4F0750B04A21}" type="sibTrans" cxnId="{2C3AE20A-E3F3-4B3D-828A-60E19468B1D8}">
      <dgm:prSet/>
      <dgm:spPr/>
      <dgm:t>
        <a:bodyPr/>
        <a:lstStyle/>
        <a:p>
          <a:endParaRPr lang="en-US" b="1"/>
        </a:p>
      </dgm:t>
    </dgm:pt>
    <dgm:pt modelId="{91E586D4-E1C0-472C-A222-BEFDFA284D54}" type="pres">
      <dgm:prSet presAssocID="{8F505608-D6C9-4BB2-B5FB-A14DF595C8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875EC4-238F-4794-AF0D-1CC4803E6833}" type="pres">
      <dgm:prSet presAssocID="{B57FA32E-C08E-4266-8A70-1AC5AF6AB55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341B056-B1E3-45AF-98D7-6B7A44570B45}" type="pres">
      <dgm:prSet presAssocID="{B57FA32E-C08E-4266-8A70-1AC5AF6AB55F}" presName="rootComposite1" presStyleCnt="0"/>
      <dgm:spPr/>
      <dgm:t>
        <a:bodyPr/>
        <a:lstStyle/>
        <a:p>
          <a:endParaRPr lang="en-US"/>
        </a:p>
      </dgm:t>
    </dgm:pt>
    <dgm:pt modelId="{C72A2BF9-264F-4525-B068-FC7A5DC57BBB}" type="pres">
      <dgm:prSet presAssocID="{B57FA32E-C08E-4266-8A70-1AC5AF6AB55F}" presName="rootText1" presStyleLbl="node0" presStyleIdx="0" presStyleCnt="3" custScaleY="24048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4BE50B5-6AB4-4C0A-BD57-CC0A85C86B6D}" type="pres">
      <dgm:prSet presAssocID="{B57FA32E-C08E-4266-8A70-1AC5AF6AB55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B5EEB0E-6773-4E1F-A095-D123107C7C8D}" type="pres">
      <dgm:prSet presAssocID="{B57FA32E-C08E-4266-8A70-1AC5AF6AB55F}" presName="hierChild2" presStyleCnt="0"/>
      <dgm:spPr/>
      <dgm:t>
        <a:bodyPr/>
        <a:lstStyle/>
        <a:p>
          <a:endParaRPr lang="en-US"/>
        </a:p>
      </dgm:t>
    </dgm:pt>
    <dgm:pt modelId="{E9B4BB3C-BAF6-4539-B2E3-23C9EF4CD832}" type="pres">
      <dgm:prSet presAssocID="{B57FA32E-C08E-4266-8A70-1AC5AF6AB55F}" presName="hierChild3" presStyleCnt="0"/>
      <dgm:spPr/>
      <dgm:t>
        <a:bodyPr/>
        <a:lstStyle/>
        <a:p>
          <a:endParaRPr lang="en-US"/>
        </a:p>
      </dgm:t>
    </dgm:pt>
    <dgm:pt modelId="{DEB25E59-FC51-4958-ABAE-3BC30C2EE8B4}" type="pres">
      <dgm:prSet presAssocID="{9CC2A804-13C8-42FA-A21F-7CAAEC0AEDA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5A9BC6E-81E2-422D-A650-5FB1C7399FC1}" type="pres">
      <dgm:prSet presAssocID="{9CC2A804-13C8-42FA-A21F-7CAAEC0AEDA6}" presName="rootComposite1" presStyleCnt="0"/>
      <dgm:spPr/>
      <dgm:t>
        <a:bodyPr/>
        <a:lstStyle/>
        <a:p>
          <a:endParaRPr lang="en-US"/>
        </a:p>
      </dgm:t>
    </dgm:pt>
    <dgm:pt modelId="{1BA4936B-D564-4DF1-9900-62E3CD07E757}" type="pres">
      <dgm:prSet presAssocID="{9CC2A804-13C8-42FA-A21F-7CAAEC0AEDA6}" presName="rootText1" presStyleLbl="node0" presStyleIdx="1" presStyleCnt="3" custScaleY="24048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47025BE-DFE0-4D64-B718-F20F2A010BE3}" type="pres">
      <dgm:prSet presAssocID="{9CC2A804-13C8-42FA-A21F-7CAAEC0AEDA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B2F07FA-9355-4A42-A926-39F92B0D12DC}" type="pres">
      <dgm:prSet presAssocID="{9CC2A804-13C8-42FA-A21F-7CAAEC0AEDA6}" presName="hierChild2" presStyleCnt="0"/>
      <dgm:spPr/>
      <dgm:t>
        <a:bodyPr/>
        <a:lstStyle/>
        <a:p>
          <a:endParaRPr lang="en-US"/>
        </a:p>
      </dgm:t>
    </dgm:pt>
    <dgm:pt modelId="{E0F3FF28-ACA5-484D-BC17-7A0FB4BFCC7F}" type="pres">
      <dgm:prSet presAssocID="{9CC2A804-13C8-42FA-A21F-7CAAEC0AEDA6}" presName="hierChild3" presStyleCnt="0"/>
      <dgm:spPr/>
      <dgm:t>
        <a:bodyPr/>
        <a:lstStyle/>
        <a:p>
          <a:endParaRPr lang="en-US"/>
        </a:p>
      </dgm:t>
    </dgm:pt>
    <dgm:pt modelId="{5238ED57-C26B-437D-860E-860D8AB88E29}" type="pres">
      <dgm:prSet presAssocID="{23EB0151-35C7-49EB-A5E7-EE63C502CB5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48354DD-5BB2-469B-9711-9818BC6BC371}" type="pres">
      <dgm:prSet presAssocID="{23EB0151-35C7-49EB-A5E7-EE63C502CB57}" presName="rootComposite1" presStyleCnt="0"/>
      <dgm:spPr/>
      <dgm:t>
        <a:bodyPr/>
        <a:lstStyle/>
        <a:p>
          <a:endParaRPr lang="en-US"/>
        </a:p>
      </dgm:t>
    </dgm:pt>
    <dgm:pt modelId="{FEF676C5-F3E7-482E-9A0D-C7D642C91D9C}" type="pres">
      <dgm:prSet presAssocID="{23EB0151-35C7-49EB-A5E7-EE63C502CB57}" presName="rootText1" presStyleLbl="node0" presStyleIdx="2" presStyleCnt="3" custScaleY="24048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98F01D6-DF70-48E8-B4BB-73079FCF1560}" type="pres">
      <dgm:prSet presAssocID="{23EB0151-35C7-49EB-A5E7-EE63C502CB5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7636E1C-1F01-4C82-8B47-E0B1DF42F145}" type="pres">
      <dgm:prSet presAssocID="{23EB0151-35C7-49EB-A5E7-EE63C502CB57}" presName="hierChild2" presStyleCnt="0"/>
      <dgm:spPr/>
      <dgm:t>
        <a:bodyPr/>
        <a:lstStyle/>
        <a:p>
          <a:endParaRPr lang="en-US"/>
        </a:p>
      </dgm:t>
    </dgm:pt>
    <dgm:pt modelId="{07C08A3F-040A-44F3-920B-F9D0E915C92A}" type="pres">
      <dgm:prSet presAssocID="{23EB0151-35C7-49EB-A5E7-EE63C502CB57}" presName="hierChild3" presStyleCnt="0"/>
      <dgm:spPr/>
      <dgm:t>
        <a:bodyPr/>
        <a:lstStyle/>
        <a:p>
          <a:endParaRPr lang="en-US"/>
        </a:p>
      </dgm:t>
    </dgm:pt>
  </dgm:ptLst>
  <dgm:cxnLst>
    <dgm:cxn modelId="{56E6C3F5-BC83-42DE-AC64-DC93211D65D8}" type="presOf" srcId="{9CC2A804-13C8-42FA-A21F-7CAAEC0AEDA6}" destId="{247025BE-DFE0-4D64-B718-F20F2A010BE3}" srcOrd="1" destOrd="0" presId="urn:microsoft.com/office/officeart/2005/8/layout/orgChart1"/>
    <dgm:cxn modelId="{F6AD9954-11A9-4574-A410-6DB206AA7948}" type="presOf" srcId="{B57FA32E-C08E-4266-8A70-1AC5AF6AB55F}" destId="{C72A2BF9-264F-4525-B068-FC7A5DC57BBB}" srcOrd="0" destOrd="0" presId="urn:microsoft.com/office/officeart/2005/8/layout/orgChart1"/>
    <dgm:cxn modelId="{C54A0762-7CF5-4405-97B2-0B5E57A49486}" type="presOf" srcId="{9CC2A804-13C8-42FA-A21F-7CAAEC0AEDA6}" destId="{1BA4936B-D564-4DF1-9900-62E3CD07E757}" srcOrd="0" destOrd="0" presId="urn:microsoft.com/office/officeart/2005/8/layout/orgChart1"/>
    <dgm:cxn modelId="{626D8544-0402-4D78-B8A1-21F2F90E3AD7}" type="presOf" srcId="{23EB0151-35C7-49EB-A5E7-EE63C502CB57}" destId="{798F01D6-DF70-48E8-B4BB-73079FCF1560}" srcOrd="1" destOrd="0" presId="urn:microsoft.com/office/officeart/2005/8/layout/orgChart1"/>
    <dgm:cxn modelId="{22676AB0-A6E4-4FBE-87BD-B07063D25B7C}" srcId="{8F505608-D6C9-4BB2-B5FB-A14DF595C8DB}" destId="{B57FA32E-C08E-4266-8A70-1AC5AF6AB55F}" srcOrd="0" destOrd="0" parTransId="{4FA2568A-873B-45CF-83D6-E893631082E4}" sibTransId="{00354864-8445-439D-8DBA-AFB0214D1796}"/>
    <dgm:cxn modelId="{5AB68872-6E8B-42E1-9070-BB59AE7E6D8E}" type="presOf" srcId="{23EB0151-35C7-49EB-A5E7-EE63C502CB57}" destId="{FEF676C5-F3E7-482E-9A0D-C7D642C91D9C}" srcOrd="0" destOrd="0" presId="urn:microsoft.com/office/officeart/2005/8/layout/orgChart1"/>
    <dgm:cxn modelId="{7AE59CBA-D26E-4522-A679-2117AA63CF0A}" type="presOf" srcId="{8F505608-D6C9-4BB2-B5FB-A14DF595C8DB}" destId="{91E586D4-E1C0-472C-A222-BEFDFA284D54}" srcOrd="0" destOrd="0" presId="urn:microsoft.com/office/officeart/2005/8/layout/orgChart1"/>
    <dgm:cxn modelId="{16D2B49D-6B9F-4987-BF88-D806DBEB995F}" srcId="{8F505608-D6C9-4BB2-B5FB-A14DF595C8DB}" destId="{9CC2A804-13C8-42FA-A21F-7CAAEC0AEDA6}" srcOrd="1" destOrd="0" parTransId="{08120F58-CD21-4DA6-B4D0-6F6E08E836F1}" sibTransId="{5B67ED4F-0474-4886-9AF7-5BA6D905EECD}"/>
    <dgm:cxn modelId="{2C3AE20A-E3F3-4B3D-828A-60E19468B1D8}" srcId="{8F505608-D6C9-4BB2-B5FB-A14DF595C8DB}" destId="{23EB0151-35C7-49EB-A5E7-EE63C502CB57}" srcOrd="2" destOrd="0" parTransId="{189158F0-18ED-40AA-A704-CA62847640F8}" sibTransId="{A0772540-1451-4187-8CA2-4F0750B04A21}"/>
    <dgm:cxn modelId="{BF7AFA76-8374-4775-921E-F619530F2126}" type="presOf" srcId="{B57FA32E-C08E-4266-8A70-1AC5AF6AB55F}" destId="{24BE50B5-6AB4-4C0A-BD57-CC0A85C86B6D}" srcOrd="1" destOrd="0" presId="urn:microsoft.com/office/officeart/2005/8/layout/orgChart1"/>
    <dgm:cxn modelId="{29A0FE14-E8D3-4A9E-AC20-2B39DAAFA012}" type="presParOf" srcId="{91E586D4-E1C0-472C-A222-BEFDFA284D54}" destId="{C2875EC4-238F-4794-AF0D-1CC4803E6833}" srcOrd="0" destOrd="0" presId="urn:microsoft.com/office/officeart/2005/8/layout/orgChart1"/>
    <dgm:cxn modelId="{66AB8AF2-FAF5-4154-BB61-2E265C51A1B4}" type="presParOf" srcId="{C2875EC4-238F-4794-AF0D-1CC4803E6833}" destId="{D341B056-B1E3-45AF-98D7-6B7A44570B45}" srcOrd="0" destOrd="0" presId="urn:microsoft.com/office/officeart/2005/8/layout/orgChart1"/>
    <dgm:cxn modelId="{64605A51-2918-4E69-A596-84B187ED9E6B}" type="presParOf" srcId="{D341B056-B1E3-45AF-98D7-6B7A44570B45}" destId="{C72A2BF9-264F-4525-B068-FC7A5DC57BBB}" srcOrd="0" destOrd="0" presId="urn:microsoft.com/office/officeart/2005/8/layout/orgChart1"/>
    <dgm:cxn modelId="{1F0B6D6B-ECCD-4A8F-9128-D38A0C8E63D0}" type="presParOf" srcId="{D341B056-B1E3-45AF-98D7-6B7A44570B45}" destId="{24BE50B5-6AB4-4C0A-BD57-CC0A85C86B6D}" srcOrd="1" destOrd="0" presId="urn:microsoft.com/office/officeart/2005/8/layout/orgChart1"/>
    <dgm:cxn modelId="{AD2175A9-885C-4830-B155-0E7492332EC5}" type="presParOf" srcId="{C2875EC4-238F-4794-AF0D-1CC4803E6833}" destId="{CB5EEB0E-6773-4E1F-A095-D123107C7C8D}" srcOrd="1" destOrd="0" presId="urn:microsoft.com/office/officeart/2005/8/layout/orgChart1"/>
    <dgm:cxn modelId="{5CEA5651-F376-4C4C-9B7D-469F9C464615}" type="presParOf" srcId="{C2875EC4-238F-4794-AF0D-1CC4803E6833}" destId="{E9B4BB3C-BAF6-4539-B2E3-23C9EF4CD832}" srcOrd="2" destOrd="0" presId="urn:microsoft.com/office/officeart/2005/8/layout/orgChart1"/>
    <dgm:cxn modelId="{193D2891-7423-4E24-A4E5-8AC4B4F67F71}" type="presParOf" srcId="{91E586D4-E1C0-472C-A222-BEFDFA284D54}" destId="{DEB25E59-FC51-4958-ABAE-3BC30C2EE8B4}" srcOrd="1" destOrd="0" presId="urn:microsoft.com/office/officeart/2005/8/layout/orgChart1"/>
    <dgm:cxn modelId="{2A96CC94-5A20-44EE-A454-E5B050F970B5}" type="presParOf" srcId="{DEB25E59-FC51-4958-ABAE-3BC30C2EE8B4}" destId="{75A9BC6E-81E2-422D-A650-5FB1C7399FC1}" srcOrd="0" destOrd="0" presId="urn:microsoft.com/office/officeart/2005/8/layout/orgChart1"/>
    <dgm:cxn modelId="{54AD7897-785D-4C06-8DAB-F7EDEE7F187A}" type="presParOf" srcId="{75A9BC6E-81E2-422D-A650-5FB1C7399FC1}" destId="{1BA4936B-D564-4DF1-9900-62E3CD07E757}" srcOrd="0" destOrd="0" presId="urn:microsoft.com/office/officeart/2005/8/layout/orgChart1"/>
    <dgm:cxn modelId="{84593237-17CB-438A-BB92-819ED96F6890}" type="presParOf" srcId="{75A9BC6E-81E2-422D-A650-5FB1C7399FC1}" destId="{247025BE-DFE0-4D64-B718-F20F2A010BE3}" srcOrd="1" destOrd="0" presId="urn:microsoft.com/office/officeart/2005/8/layout/orgChart1"/>
    <dgm:cxn modelId="{74EAF3E9-EA44-446B-A5B2-B0EC8C099E30}" type="presParOf" srcId="{DEB25E59-FC51-4958-ABAE-3BC30C2EE8B4}" destId="{FB2F07FA-9355-4A42-A926-39F92B0D12DC}" srcOrd="1" destOrd="0" presId="urn:microsoft.com/office/officeart/2005/8/layout/orgChart1"/>
    <dgm:cxn modelId="{9DB4BDB6-458E-4ACF-AE7C-217B2374CC6C}" type="presParOf" srcId="{DEB25E59-FC51-4958-ABAE-3BC30C2EE8B4}" destId="{E0F3FF28-ACA5-484D-BC17-7A0FB4BFCC7F}" srcOrd="2" destOrd="0" presId="urn:microsoft.com/office/officeart/2005/8/layout/orgChart1"/>
    <dgm:cxn modelId="{8BD809FA-1F2E-4E59-B202-D98E62F1CAF0}" type="presParOf" srcId="{91E586D4-E1C0-472C-A222-BEFDFA284D54}" destId="{5238ED57-C26B-437D-860E-860D8AB88E29}" srcOrd="2" destOrd="0" presId="urn:microsoft.com/office/officeart/2005/8/layout/orgChart1"/>
    <dgm:cxn modelId="{3B04DC86-F122-47F5-B09E-E6692F012B74}" type="presParOf" srcId="{5238ED57-C26B-437D-860E-860D8AB88E29}" destId="{148354DD-5BB2-469B-9711-9818BC6BC371}" srcOrd="0" destOrd="0" presId="urn:microsoft.com/office/officeart/2005/8/layout/orgChart1"/>
    <dgm:cxn modelId="{F8001E37-416B-4537-9921-CB8DB09C453D}" type="presParOf" srcId="{148354DD-5BB2-469B-9711-9818BC6BC371}" destId="{FEF676C5-F3E7-482E-9A0D-C7D642C91D9C}" srcOrd="0" destOrd="0" presId="urn:microsoft.com/office/officeart/2005/8/layout/orgChart1"/>
    <dgm:cxn modelId="{63C1D9E9-BF93-4063-8CA0-2E2E86DB398C}" type="presParOf" srcId="{148354DD-5BB2-469B-9711-9818BC6BC371}" destId="{798F01D6-DF70-48E8-B4BB-73079FCF1560}" srcOrd="1" destOrd="0" presId="urn:microsoft.com/office/officeart/2005/8/layout/orgChart1"/>
    <dgm:cxn modelId="{A2AF27CE-0A51-49E9-9138-B6B3178BC161}" type="presParOf" srcId="{5238ED57-C26B-437D-860E-860D8AB88E29}" destId="{27636E1C-1F01-4C82-8B47-E0B1DF42F145}" srcOrd="1" destOrd="0" presId="urn:microsoft.com/office/officeart/2005/8/layout/orgChart1"/>
    <dgm:cxn modelId="{FDC055FD-7311-45D1-994D-BD5BB5C5ED21}" type="presParOf" srcId="{5238ED57-C26B-437D-860E-860D8AB88E29}" destId="{07C08A3F-040A-44F3-920B-F9D0E915C9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7B4448-8894-4472-8158-9829BE9BF04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ABF2FCE-3242-44D1-BFAF-A01D9EA98553}">
      <dgm:prSet phldrT="[Text]"/>
      <dgm:spPr/>
      <dgm:t>
        <a:bodyPr/>
        <a:lstStyle/>
        <a:p>
          <a:r>
            <a:rPr lang="en-US" b="1" dirty="0" smtClean="0"/>
            <a:t>Practice</a:t>
          </a:r>
          <a:endParaRPr lang="en-US" b="1" dirty="0"/>
        </a:p>
      </dgm:t>
    </dgm:pt>
    <dgm:pt modelId="{99DA608B-3E6D-4FE7-9F2C-5CE7E98E0513}" type="parTrans" cxnId="{2B428840-7A77-49F6-9EAB-ED709CB85D8B}">
      <dgm:prSet/>
      <dgm:spPr/>
      <dgm:t>
        <a:bodyPr/>
        <a:lstStyle/>
        <a:p>
          <a:endParaRPr lang="en-US"/>
        </a:p>
      </dgm:t>
    </dgm:pt>
    <dgm:pt modelId="{63874918-7A69-491F-BD90-A403D6FDE1A3}" type="sibTrans" cxnId="{2B428840-7A77-49F6-9EAB-ED709CB85D8B}">
      <dgm:prSet/>
      <dgm:spPr/>
      <dgm:t>
        <a:bodyPr/>
        <a:lstStyle/>
        <a:p>
          <a:endParaRPr lang="en-US"/>
        </a:p>
      </dgm:t>
    </dgm:pt>
    <dgm:pt modelId="{2B333BBC-9A85-4492-A3A0-7084D29F2F59}">
      <dgm:prSet phldrT="[Text]"/>
      <dgm:spPr/>
      <dgm:t>
        <a:bodyPr/>
        <a:lstStyle/>
        <a:p>
          <a:r>
            <a:rPr lang="en-US" b="1" dirty="0" smtClean="0"/>
            <a:t>Refuse</a:t>
          </a:r>
          <a:endParaRPr lang="en-US" b="1" dirty="0"/>
        </a:p>
      </dgm:t>
    </dgm:pt>
    <dgm:pt modelId="{4BC2E003-3185-47F1-97DA-6EEB9A9D83D7}" type="parTrans" cxnId="{A1BBF57F-3FB4-488F-90F5-9D5CC850DE9C}">
      <dgm:prSet/>
      <dgm:spPr/>
      <dgm:t>
        <a:bodyPr/>
        <a:lstStyle/>
        <a:p>
          <a:endParaRPr lang="en-US"/>
        </a:p>
      </dgm:t>
    </dgm:pt>
    <dgm:pt modelId="{CFC5D571-5D21-4816-A7F7-3F76B5B589F0}" type="sibTrans" cxnId="{A1BBF57F-3FB4-488F-90F5-9D5CC850DE9C}">
      <dgm:prSet/>
      <dgm:spPr/>
      <dgm:t>
        <a:bodyPr/>
        <a:lstStyle/>
        <a:p>
          <a:endParaRPr lang="en-US"/>
        </a:p>
      </dgm:t>
    </dgm:pt>
    <dgm:pt modelId="{32C1C28A-FE1E-4E33-8136-0BFE77422A7A}">
      <dgm:prSet phldrT="[Text]"/>
      <dgm:spPr/>
      <dgm:t>
        <a:bodyPr/>
        <a:lstStyle/>
        <a:p>
          <a:r>
            <a:rPr lang="en-US" b="1" dirty="0" smtClean="0"/>
            <a:t>Seek advice</a:t>
          </a:r>
          <a:endParaRPr lang="en-US" b="1" dirty="0"/>
        </a:p>
      </dgm:t>
    </dgm:pt>
    <dgm:pt modelId="{57DF8A94-D8F4-439C-8256-02D5F2E4D52B}" type="parTrans" cxnId="{4F1FEAB2-EADD-4FCB-A92E-62C58EA71DA6}">
      <dgm:prSet/>
      <dgm:spPr/>
      <dgm:t>
        <a:bodyPr/>
        <a:lstStyle/>
        <a:p>
          <a:endParaRPr lang="en-US"/>
        </a:p>
      </dgm:t>
    </dgm:pt>
    <dgm:pt modelId="{6D80EAB3-EBEA-4C7A-8D35-36C690E1B7C7}" type="sibTrans" cxnId="{4F1FEAB2-EADD-4FCB-A92E-62C58EA71DA6}">
      <dgm:prSet/>
      <dgm:spPr/>
      <dgm:t>
        <a:bodyPr/>
        <a:lstStyle/>
        <a:p>
          <a:endParaRPr lang="en-US"/>
        </a:p>
      </dgm:t>
    </dgm:pt>
    <dgm:pt modelId="{97C6FA2D-CA7F-46BA-BCBD-B43A39BE3AC1}">
      <dgm:prSet phldrT="[Text]"/>
      <dgm:spPr/>
      <dgm:t>
        <a:bodyPr/>
        <a:lstStyle/>
        <a:p>
          <a:r>
            <a:rPr lang="en-US" dirty="0" smtClean="0"/>
            <a:t>Use a short, simple, honest, assertive response</a:t>
          </a:r>
          <a:endParaRPr lang="en-US" dirty="0"/>
        </a:p>
      </dgm:t>
    </dgm:pt>
    <dgm:pt modelId="{A256B32B-C786-48A4-911C-A93601CF971D}" type="parTrans" cxnId="{9F381904-4679-48B1-8679-9EB1E065DC44}">
      <dgm:prSet/>
      <dgm:spPr/>
      <dgm:t>
        <a:bodyPr/>
        <a:lstStyle/>
        <a:p>
          <a:endParaRPr lang="en-US"/>
        </a:p>
      </dgm:t>
    </dgm:pt>
    <dgm:pt modelId="{3E4CAFDB-6FF5-44B3-88C1-9A7FF4C2E2C6}" type="sibTrans" cxnId="{9F381904-4679-48B1-8679-9EB1E065DC44}">
      <dgm:prSet/>
      <dgm:spPr/>
      <dgm:t>
        <a:bodyPr/>
        <a:lstStyle/>
        <a:p>
          <a:endParaRPr lang="en-US"/>
        </a:p>
      </dgm:t>
    </dgm:pt>
    <dgm:pt modelId="{D4D8F57C-4F89-4F0C-BF47-C25F9B4F6EAC}">
      <dgm:prSet phldrT="[Text]"/>
      <dgm:spPr/>
      <dgm:t>
        <a:bodyPr/>
        <a:lstStyle/>
        <a:p>
          <a:r>
            <a:rPr lang="en-US" dirty="0" smtClean="0"/>
            <a:t>You may also walk away from the situation</a:t>
          </a:r>
          <a:endParaRPr lang="en-US" dirty="0"/>
        </a:p>
      </dgm:t>
    </dgm:pt>
    <dgm:pt modelId="{E41B49B9-4F99-4A3E-B1C3-A85009C0EB7E}" type="parTrans" cxnId="{902D68E4-1908-458E-B6A2-0A63BAC2D9AA}">
      <dgm:prSet/>
      <dgm:spPr/>
      <dgm:t>
        <a:bodyPr/>
        <a:lstStyle/>
        <a:p>
          <a:endParaRPr lang="en-US"/>
        </a:p>
      </dgm:t>
    </dgm:pt>
    <dgm:pt modelId="{CADD50C8-59D2-4F16-8056-EBD42E483978}" type="sibTrans" cxnId="{902D68E4-1908-458E-B6A2-0A63BAC2D9AA}">
      <dgm:prSet/>
      <dgm:spPr/>
      <dgm:t>
        <a:bodyPr/>
        <a:lstStyle/>
        <a:p>
          <a:endParaRPr lang="en-US"/>
        </a:p>
      </dgm:t>
    </dgm:pt>
    <dgm:pt modelId="{DB111716-6B31-4A32-8E19-F91FD440C848}">
      <dgm:prSet phldrT="[Text]"/>
      <dgm:spPr/>
      <dgm:t>
        <a:bodyPr/>
        <a:lstStyle/>
        <a:p>
          <a:r>
            <a:rPr lang="en-US" dirty="0" smtClean="0"/>
            <a:t>Remember that you do not need to face this alone</a:t>
          </a:r>
          <a:endParaRPr lang="en-US" dirty="0"/>
        </a:p>
      </dgm:t>
    </dgm:pt>
    <dgm:pt modelId="{E12A7355-2503-418C-B01A-BD5993563E0E}" type="parTrans" cxnId="{AA5BA3B8-89B8-475D-AE9E-466ECDD1B4D3}">
      <dgm:prSet/>
      <dgm:spPr/>
      <dgm:t>
        <a:bodyPr/>
        <a:lstStyle/>
        <a:p>
          <a:endParaRPr lang="en-US"/>
        </a:p>
      </dgm:t>
    </dgm:pt>
    <dgm:pt modelId="{52FD874C-8593-453B-908D-111E0B7126D5}" type="sibTrans" cxnId="{AA5BA3B8-89B8-475D-AE9E-466ECDD1B4D3}">
      <dgm:prSet/>
      <dgm:spPr/>
      <dgm:t>
        <a:bodyPr/>
        <a:lstStyle/>
        <a:p>
          <a:endParaRPr lang="en-US"/>
        </a:p>
      </dgm:t>
    </dgm:pt>
    <dgm:pt modelId="{FE4C4196-4E60-498E-B80E-77E049AC753E}">
      <dgm:prSet phldrT="[Text]"/>
      <dgm:spPr/>
      <dgm:t>
        <a:bodyPr/>
        <a:lstStyle/>
        <a:p>
          <a:r>
            <a:rPr lang="en-US" dirty="0" smtClean="0"/>
            <a:t>Talk to a trusted adult for guidance</a:t>
          </a:r>
          <a:endParaRPr lang="en-US" dirty="0"/>
        </a:p>
      </dgm:t>
    </dgm:pt>
    <dgm:pt modelId="{2C2C6B7F-3023-468F-82A9-618F4E7A13F8}" type="parTrans" cxnId="{5869B58B-618A-434F-91D9-42AD9535D423}">
      <dgm:prSet/>
      <dgm:spPr/>
      <dgm:t>
        <a:bodyPr/>
        <a:lstStyle/>
        <a:p>
          <a:endParaRPr lang="en-US"/>
        </a:p>
      </dgm:t>
    </dgm:pt>
    <dgm:pt modelId="{AD4FA69F-739B-48CF-B6B8-EF2206FB3D7C}" type="sibTrans" cxnId="{5869B58B-618A-434F-91D9-42AD9535D423}">
      <dgm:prSet/>
      <dgm:spPr/>
      <dgm:t>
        <a:bodyPr/>
        <a:lstStyle/>
        <a:p>
          <a:endParaRPr lang="en-US"/>
        </a:p>
      </dgm:t>
    </dgm:pt>
    <dgm:pt modelId="{4F46D33A-4399-4F85-AC8C-1C31E7194E24}">
      <dgm:prSet phldrT="[Text]"/>
      <dgm:spPr/>
      <dgm:t>
        <a:bodyPr/>
        <a:lstStyle/>
        <a:p>
          <a:r>
            <a:rPr lang="en-US" dirty="0" smtClean="0"/>
            <a:t>Reflect on potential risky situations</a:t>
          </a:r>
          <a:endParaRPr lang="en-US" dirty="0"/>
        </a:p>
      </dgm:t>
    </dgm:pt>
    <dgm:pt modelId="{23BD5F4F-489B-4FC9-A18D-D2A887261F8A}" type="parTrans" cxnId="{2CF7AD9B-7C66-4A17-AE4B-69D1DCC5B787}">
      <dgm:prSet/>
      <dgm:spPr/>
      <dgm:t>
        <a:bodyPr/>
        <a:lstStyle/>
        <a:p>
          <a:endParaRPr lang="en-US"/>
        </a:p>
      </dgm:t>
    </dgm:pt>
    <dgm:pt modelId="{7B155496-4FDE-49AB-B5D7-3C661B00B3A2}" type="sibTrans" cxnId="{2CF7AD9B-7C66-4A17-AE4B-69D1DCC5B787}">
      <dgm:prSet/>
      <dgm:spPr/>
      <dgm:t>
        <a:bodyPr/>
        <a:lstStyle/>
        <a:p>
          <a:endParaRPr lang="en-US"/>
        </a:p>
      </dgm:t>
    </dgm:pt>
    <dgm:pt modelId="{E3087905-6258-4843-8EEB-25088011986B}">
      <dgm:prSet phldrT="[Text]"/>
      <dgm:spPr/>
      <dgm:t>
        <a:bodyPr/>
        <a:lstStyle/>
        <a:p>
          <a:r>
            <a:rPr lang="en-US" dirty="0" smtClean="0"/>
            <a:t>Consider the words you might use ahead of time</a:t>
          </a:r>
          <a:endParaRPr lang="en-US" dirty="0"/>
        </a:p>
      </dgm:t>
    </dgm:pt>
    <dgm:pt modelId="{F0A37156-60F8-48A3-806E-C22695787191}" type="parTrans" cxnId="{95219AEA-5FD7-4CD2-8D06-DF6720321BEF}">
      <dgm:prSet/>
      <dgm:spPr/>
      <dgm:t>
        <a:bodyPr/>
        <a:lstStyle/>
        <a:p>
          <a:endParaRPr lang="en-US"/>
        </a:p>
      </dgm:t>
    </dgm:pt>
    <dgm:pt modelId="{E217FEDB-D377-4B7E-887B-974676EE0505}" type="sibTrans" cxnId="{95219AEA-5FD7-4CD2-8D06-DF6720321BEF}">
      <dgm:prSet/>
      <dgm:spPr/>
      <dgm:t>
        <a:bodyPr/>
        <a:lstStyle/>
        <a:p>
          <a:endParaRPr lang="en-US"/>
        </a:p>
      </dgm:t>
    </dgm:pt>
    <dgm:pt modelId="{339EB517-F7B5-47BE-B9D2-ACF61BC93216}" type="pres">
      <dgm:prSet presAssocID="{FB7B4448-8894-4472-8158-9829BE9BF0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836EFD-0509-4282-A448-10D671BA8B8D}" type="pres">
      <dgm:prSet presAssocID="{5ABF2FCE-3242-44D1-BFAF-A01D9EA98553}" presName="root" presStyleCnt="0"/>
      <dgm:spPr/>
    </dgm:pt>
    <dgm:pt modelId="{70078DE9-A4BC-4B91-BF3F-24B84BAA2166}" type="pres">
      <dgm:prSet presAssocID="{5ABF2FCE-3242-44D1-BFAF-A01D9EA98553}" presName="rootComposite" presStyleCnt="0"/>
      <dgm:spPr/>
    </dgm:pt>
    <dgm:pt modelId="{77F63252-FDD3-424E-97EA-637EB18FAD5D}" type="pres">
      <dgm:prSet presAssocID="{5ABF2FCE-3242-44D1-BFAF-A01D9EA98553}" presName="rootText" presStyleLbl="node1" presStyleIdx="0" presStyleCnt="3" custScaleY="62362"/>
      <dgm:spPr/>
      <dgm:t>
        <a:bodyPr/>
        <a:lstStyle/>
        <a:p>
          <a:endParaRPr lang="en-US"/>
        </a:p>
      </dgm:t>
    </dgm:pt>
    <dgm:pt modelId="{31497D7F-5C14-4F68-8E13-73089384C5EE}" type="pres">
      <dgm:prSet presAssocID="{5ABF2FCE-3242-44D1-BFAF-A01D9EA98553}" presName="rootConnector" presStyleLbl="node1" presStyleIdx="0" presStyleCnt="3"/>
      <dgm:spPr/>
      <dgm:t>
        <a:bodyPr/>
        <a:lstStyle/>
        <a:p>
          <a:endParaRPr lang="en-US"/>
        </a:p>
      </dgm:t>
    </dgm:pt>
    <dgm:pt modelId="{452AA692-5D55-4386-89F3-79A76429F950}" type="pres">
      <dgm:prSet presAssocID="{5ABF2FCE-3242-44D1-BFAF-A01D9EA98553}" presName="childShape" presStyleCnt="0"/>
      <dgm:spPr/>
    </dgm:pt>
    <dgm:pt modelId="{AE3650DC-5585-4CBE-9F7D-C8C7ED90F089}" type="pres">
      <dgm:prSet presAssocID="{23BD5F4F-489B-4FC9-A18D-D2A887261F8A}" presName="Name13" presStyleLbl="parChTrans1D2" presStyleIdx="0" presStyleCnt="6"/>
      <dgm:spPr/>
      <dgm:t>
        <a:bodyPr/>
        <a:lstStyle/>
        <a:p>
          <a:endParaRPr lang="en-US"/>
        </a:p>
      </dgm:t>
    </dgm:pt>
    <dgm:pt modelId="{F656711E-3143-459B-8A40-04CEA3EA5DEC}" type="pres">
      <dgm:prSet presAssocID="{4F46D33A-4399-4F85-AC8C-1C31E7194E24}" presName="childText" presStyleLbl="bgAcc1" presStyleIdx="0" presStyleCnt="6" custScaleY="113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7BAAD-FFAC-415A-8CDD-026328968B39}" type="pres">
      <dgm:prSet presAssocID="{F0A37156-60F8-48A3-806E-C22695787191}" presName="Name13" presStyleLbl="parChTrans1D2" presStyleIdx="1" presStyleCnt="6"/>
      <dgm:spPr/>
      <dgm:t>
        <a:bodyPr/>
        <a:lstStyle/>
        <a:p>
          <a:endParaRPr lang="en-US"/>
        </a:p>
      </dgm:t>
    </dgm:pt>
    <dgm:pt modelId="{F0830FED-6D3F-4B88-A565-E02F7039B28F}" type="pres">
      <dgm:prSet presAssocID="{E3087905-6258-4843-8EEB-25088011986B}" presName="childText" presStyleLbl="bgAcc1" presStyleIdx="1" presStyleCnt="6" custScaleY="113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FD041-45E0-4674-86C3-1DC38C9FB2B9}" type="pres">
      <dgm:prSet presAssocID="{2B333BBC-9A85-4492-A3A0-7084D29F2F59}" presName="root" presStyleCnt="0"/>
      <dgm:spPr/>
    </dgm:pt>
    <dgm:pt modelId="{93CE1327-4937-489A-B9C9-97B7FA0B655C}" type="pres">
      <dgm:prSet presAssocID="{2B333BBC-9A85-4492-A3A0-7084D29F2F59}" presName="rootComposite" presStyleCnt="0"/>
      <dgm:spPr/>
    </dgm:pt>
    <dgm:pt modelId="{C60D08A2-A227-417E-8ED3-61C455951D2F}" type="pres">
      <dgm:prSet presAssocID="{2B333BBC-9A85-4492-A3A0-7084D29F2F59}" presName="rootText" presStyleLbl="node1" presStyleIdx="1" presStyleCnt="3" custScaleY="62362"/>
      <dgm:spPr/>
      <dgm:t>
        <a:bodyPr/>
        <a:lstStyle/>
        <a:p>
          <a:endParaRPr lang="en-US"/>
        </a:p>
      </dgm:t>
    </dgm:pt>
    <dgm:pt modelId="{C7889067-F4D5-4DDB-8DAF-3F0018FAC6F6}" type="pres">
      <dgm:prSet presAssocID="{2B333BBC-9A85-4492-A3A0-7084D29F2F59}" presName="rootConnector" presStyleLbl="node1" presStyleIdx="1" presStyleCnt="3"/>
      <dgm:spPr/>
      <dgm:t>
        <a:bodyPr/>
        <a:lstStyle/>
        <a:p>
          <a:endParaRPr lang="en-US"/>
        </a:p>
      </dgm:t>
    </dgm:pt>
    <dgm:pt modelId="{4390F4CC-A57C-4D2C-AC58-13205F206AF5}" type="pres">
      <dgm:prSet presAssocID="{2B333BBC-9A85-4492-A3A0-7084D29F2F59}" presName="childShape" presStyleCnt="0"/>
      <dgm:spPr/>
    </dgm:pt>
    <dgm:pt modelId="{32840BA9-1AAC-4271-A1B0-5B4DB644A490}" type="pres">
      <dgm:prSet presAssocID="{A256B32B-C786-48A4-911C-A93601CF971D}" presName="Name13" presStyleLbl="parChTrans1D2" presStyleIdx="2" presStyleCnt="6"/>
      <dgm:spPr/>
      <dgm:t>
        <a:bodyPr/>
        <a:lstStyle/>
        <a:p>
          <a:endParaRPr lang="en-US"/>
        </a:p>
      </dgm:t>
    </dgm:pt>
    <dgm:pt modelId="{B3BA23FC-8268-4ECF-913A-5AF9F449BC1E}" type="pres">
      <dgm:prSet presAssocID="{97C6FA2D-CA7F-46BA-BCBD-B43A39BE3AC1}" presName="childText" presStyleLbl="bgAcc1" presStyleIdx="2" presStyleCnt="6" custScaleY="113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A41A7-E0F9-459B-95BC-9AB9BD0FA1ED}" type="pres">
      <dgm:prSet presAssocID="{E41B49B9-4F99-4A3E-B1C3-A85009C0EB7E}" presName="Name13" presStyleLbl="parChTrans1D2" presStyleIdx="3" presStyleCnt="6"/>
      <dgm:spPr/>
      <dgm:t>
        <a:bodyPr/>
        <a:lstStyle/>
        <a:p>
          <a:endParaRPr lang="en-US"/>
        </a:p>
      </dgm:t>
    </dgm:pt>
    <dgm:pt modelId="{BC051174-46BF-46D8-AB0B-DBDA5770A59D}" type="pres">
      <dgm:prSet presAssocID="{D4D8F57C-4F89-4F0C-BF47-C25F9B4F6EAC}" presName="childText" presStyleLbl="bgAcc1" presStyleIdx="3" presStyleCnt="6" custScaleY="113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BA166-1B27-408B-A81A-462DCEC3C319}" type="pres">
      <dgm:prSet presAssocID="{32C1C28A-FE1E-4E33-8136-0BFE77422A7A}" presName="root" presStyleCnt="0"/>
      <dgm:spPr/>
    </dgm:pt>
    <dgm:pt modelId="{F9C5058C-85EF-42D7-A252-3E406B14EBCC}" type="pres">
      <dgm:prSet presAssocID="{32C1C28A-FE1E-4E33-8136-0BFE77422A7A}" presName="rootComposite" presStyleCnt="0"/>
      <dgm:spPr/>
    </dgm:pt>
    <dgm:pt modelId="{70AC9C76-149F-4FAB-8832-EA06C17FE1C9}" type="pres">
      <dgm:prSet presAssocID="{32C1C28A-FE1E-4E33-8136-0BFE77422A7A}" presName="rootText" presStyleLbl="node1" presStyleIdx="2" presStyleCnt="3" custScaleY="62362"/>
      <dgm:spPr/>
      <dgm:t>
        <a:bodyPr/>
        <a:lstStyle/>
        <a:p>
          <a:endParaRPr lang="en-US"/>
        </a:p>
      </dgm:t>
    </dgm:pt>
    <dgm:pt modelId="{1060F185-59BD-411D-974F-FC01F89D2464}" type="pres">
      <dgm:prSet presAssocID="{32C1C28A-FE1E-4E33-8136-0BFE77422A7A}" presName="rootConnector" presStyleLbl="node1" presStyleIdx="2" presStyleCnt="3"/>
      <dgm:spPr/>
      <dgm:t>
        <a:bodyPr/>
        <a:lstStyle/>
        <a:p>
          <a:endParaRPr lang="en-US"/>
        </a:p>
      </dgm:t>
    </dgm:pt>
    <dgm:pt modelId="{C8BED6AC-A905-468E-8A4E-4BC6335527EF}" type="pres">
      <dgm:prSet presAssocID="{32C1C28A-FE1E-4E33-8136-0BFE77422A7A}" presName="childShape" presStyleCnt="0"/>
      <dgm:spPr/>
    </dgm:pt>
    <dgm:pt modelId="{383F4E12-D8AF-4C98-B334-873B6E498C40}" type="pres">
      <dgm:prSet presAssocID="{E12A7355-2503-418C-B01A-BD5993563E0E}" presName="Name13" presStyleLbl="parChTrans1D2" presStyleIdx="4" presStyleCnt="6"/>
      <dgm:spPr/>
      <dgm:t>
        <a:bodyPr/>
        <a:lstStyle/>
        <a:p>
          <a:endParaRPr lang="en-US"/>
        </a:p>
      </dgm:t>
    </dgm:pt>
    <dgm:pt modelId="{C7B2E7EA-FA41-4C7E-ACFD-6422795D0472}" type="pres">
      <dgm:prSet presAssocID="{DB111716-6B31-4A32-8E19-F91FD440C848}" presName="childText" presStyleLbl="bgAcc1" presStyleIdx="4" presStyleCnt="6" custScaleY="113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AFA7E-FFE1-48C5-AF83-F62E09A8F698}" type="pres">
      <dgm:prSet presAssocID="{2C2C6B7F-3023-468F-82A9-618F4E7A13F8}" presName="Name13" presStyleLbl="parChTrans1D2" presStyleIdx="5" presStyleCnt="6"/>
      <dgm:spPr/>
      <dgm:t>
        <a:bodyPr/>
        <a:lstStyle/>
        <a:p>
          <a:endParaRPr lang="en-US"/>
        </a:p>
      </dgm:t>
    </dgm:pt>
    <dgm:pt modelId="{0E1132D1-B855-4E07-AE4C-0542A71A1EE4}" type="pres">
      <dgm:prSet presAssocID="{FE4C4196-4E60-498E-B80E-77E049AC753E}" presName="childText" presStyleLbl="bgAcc1" presStyleIdx="5" presStyleCnt="6" custScaleY="113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28BC15-E053-4924-B01F-E92E69A3682B}" type="presOf" srcId="{F0A37156-60F8-48A3-806E-C22695787191}" destId="{E927BAAD-FFAC-415A-8CDD-026328968B39}" srcOrd="0" destOrd="0" presId="urn:microsoft.com/office/officeart/2005/8/layout/hierarchy3"/>
    <dgm:cxn modelId="{AA5BA3B8-89B8-475D-AE9E-466ECDD1B4D3}" srcId="{32C1C28A-FE1E-4E33-8136-0BFE77422A7A}" destId="{DB111716-6B31-4A32-8E19-F91FD440C848}" srcOrd="0" destOrd="0" parTransId="{E12A7355-2503-418C-B01A-BD5993563E0E}" sibTransId="{52FD874C-8593-453B-908D-111E0B7126D5}"/>
    <dgm:cxn modelId="{02163446-65DE-4A3E-8BE2-0FEF7A4A528E}" type="presOf" srcId="{E41B49B9-4F99-4A3E-B1C3-A85009C0EB7E}" destId="{589A41A7-E0F9-459B-95BC-9AB9BD0FA1ED}" srcOrd="0" destOrd="0" presId="urn:microsoft.com/office/officeart/2005/8/layout/hierarchy3"/>
    <dgm:cxn modelId="{6D887AF0-A7C6-4CD1-9DE3-83762BBBEBBC}" type="presOf" srcId="{2B333BBC-9A85-4492-A3A0-7084D29F2F59}" destId="{C60D08A2-A227-417E-8ED3-61C455951D2F}" srcOrd="0" destOrd="0" presId="urn:microsoft.com/office/officeart/2005/8/layout/hierarchy3"/>
    <dgm:cxn modelId="{19B2AFDE-7270-49AE-89D2-0A7C1BF4597F}" type="presOf" srcId="{23BD5F4F-489B-4FC9-A18D-D2A887261F8A}" destId="{AE3650DC-5585-4CBE-9F7D-C8C7ED90F089}" srcOrd="0" destOrd="0" presId="urn:microsoft.com/office/officeart/2005/8/layout/hierarchy3"/>
    <dgm:cxn modelId="{47FE4CEB-7DDF-4A3D-BFDA-40486252B848}" type="presOf" srcId="{5ABF2FCE-3242-44D1-BFAF-A01D9EA98553}" destId="{77F63252-FDD3-424E-97EA-637EB18FAD5D}" srcOrd="0" destOrd="0" presId="urn:microsoft.com/office/officeart/2005/8/layout/hierarchy3"/>
    <dgm:cxn modelId="{4F1FEAB2-EADD-4FCB-A92E-62C58EA71DA6}" srcId="{FB7B4448-8894-4472-8158-9829BE9BF042}" destId="{32C1C28A-FE1E-4E33-8136-0BFE77422A7A}" srcOrd="2" destOrd="0" parTransId="{57DF8A94-D8F4-439C-8256-02D5F2E4D52B}" sibTransId="{6D80EAB3-EBEA-4C7A-8D35-36C690E1B7C7}"/>
    <dgm:cxn modelId="{7909319E-3198-43BE-8DD7-9B82E1F7449A}" type="presOf" srcId="{32C1C28A-FE1E-4E33-8136-0BFE77422A7A}" destId="{1060F185-59BD-411D-974F-FC01F89D2464}" srcOrd="1" destOrd="0" presId="urn:microsoft.com/office/officeart/2005/8/layout/hierarchy3"/>
    <dgm:cxn modelId="{4CB00072-D30D-44BA-A398-4E452509B130}" type="presOf" srcId="{E12A7355-2503-418C-B01A-BD5993563E0E}" destId="{383F4E12-D8AF-4C98-B334-873B6E498C40}" srcOrd="0" destOrd="0" presId="urn:microsoft.com/office/officeart/2005/8/layout/hierarchy3"/>
    <dgm:cxn modelId="{2B428840-7A77-49F6-9EAB-ED709CB85D8B}" srcId="{FB7B4448-8894-4472-8158-9829BE9BF042}" destId="{5ABF2FCE-3242-44D1-BFAF-A01D9EA98553}" srcOrd="0" destOrd="0" parTransId="{99DA608B-3E6D-4FE7-9F2C-5CE7E98E0513}" sibTransId="{63874918-7A69-491F-BD90-A403D6FDE1A3}"/>
    <dgm:cxn modelId="{077BA7E1-3BC1-436D-A288-04E1D603104B}" type="presOf" srcId="{32C1C28A-FE1E-4E33-8136-0BFE77422A7A}" destId="{70AC9C76-149F-4FAB-8832-EA06C17FE1C9}" srcOrd="0" destOrd="0" presId="urn:microsoft.com/office/officeart/2005/8/layout/hierarchy3"/>
    <dgm:cxn modelId="{2CF7AD9B-7C66-4A17-AE4B-69D1DCC5B787}" srcId="{5ABF2FCE-3242-44D1-BFAF-A01D9EA98553}" destId="{4F46D33A-4399-4F85-AC8C-1C31E7194E24}" srcOrd="0" destOrd="0" parTransId="{23BD5F4F-489B-4FC9-A18D-D2A887261F8A}" sibTransId="{7B155496-4FDE-49AB-B5D7-3C661B00B3A2}"/>
    <dgm:cxn modelId="{2403376B-3F86-49C1-AC49-7A8C909B10D0}" type="presOf" srcId="{2C2C6B7F-3023-468F-82A9-618F4E7A13F8}" destId="{B5FAFA7E-FFE1-48C5-AF83-F62E09A8F698}" srcOrd="0" destOrd="0" presId="urn:microsoft.com/office/officeart/2005/8/layout/hierarchy3"/>
    <dgm:cxn modelId="{CF165C2E-A831-4F68-9F80-5BA3AA357D33}" type="presOf" srcId="{FE4C4196-4E60-498E-B80E-77E049AC753E}" destId="{0E1132D1-B855-4E07-AE4C-0542A71A1EE4}" srcOrd="0" destOrd="0" presId="urn:microsoft.com/office/officeart/2005/8/layout/hierarchy3"/>
    <dgm:cxn modelId="{97CE9EBD-A274-409C-882D-B993A885DABC}" type="presOf" srcId="{A256B32B-C786-48A4-911C-A93601CF971D}" destId="{32840BA9-1AAC-4271-A1B0-5B4DB644A490}" srcOrd="0" destOrd="0" presId="urn:microsoft.com/office/officeart/2005/8/layout/hierarchy3"/>
    <dgm:cxn modelId="{9F381904-4679-48B1-8679-9EB1E065DC44}" srcId="{2B333BBC-9A85-4492-A3A0-7084D29F2F59}" destId="{97C6FA2D-CA7F-46BA-BCBD-B43A39BE3AC1}" srcOrd="0" destOrd="0" parTransId="{A256B32B-C786-48A4-911C-A93601CF971D}" sibTransId="{3E4CAFDB-6FF5-44B3-88C1-9A7FF4C2E2C6}"/>
    <dgm:cxn modelId="{1FC7088E-B51E-4340-AEC8-4ABD10892FE6}" type="presOf" srcId="{E3087905-6258-4843-8EEB-25088011986B}" destId="{F0830FED-6D3F-4B88-A565-E02F7039B28F}" srcOrd="0" destOrd="0" presId="urn:microsoft.com/office/officeart/2005/8/layout/hierarchy3"/>
    <dgm:cxn modelId="{A1BBF57F-3FB4-488F-90F5-9D5CC850DE9C}" srcId="{FB7B4448-8894-4472-8158-9829BE9BF042}" destId="{2B333BBC-9A85-4492-A3A0-7084D29F2F59}" srcOrd="1" destOrd="0" parTransId="{4BC2E003-3185-47F1-97DA-6EEB9A9D83D7}" sibTransId="{CFC5D571-5D21-4816-A7F7-3F76B5B589F0}"/>
    <dgm:cxn modelId="{B14561A6-8A43-4BE0-9036-443F33767D75}" type="presOf" srcId="{FB7B4448-8894-4472-8158-9829BE9BF042}" destId="{339EB517-F7B5-47BE-B9D2-ACF61BC93216}" srcOrd="0" destOrd="0" presId="urn:microsoft.com/office/officeart/2005/8/layout/hierarchy3"/>
    <dgm:cxn modelId="{62214D6E-76A7-487A-934C-01A703DDA434}" type="presOf" srcId="{2B333BBC-9A85-4492-A3A0-7084D29F2F59}" destId="{C7889067-F4D5-4DDB-8DAF-3F0018FAC6F6}" srcOrd="1" destOrd="0" presId="urn:microsoft.com/office/officeart/2005/8/layout/hierarchy3"/>
    <dgm:cxn modelId="{95219AEA-5FD7-4CD2-8D06-DF6720321BEF}" srcId="{5ABF2FCE-3242-44D1-BFAF-A01D9EA98553}" destId="{E3087905-6258-4843-8EEB-25088011986B}" srcOrd="1" destOrd="0" parTransId="{F0A37156-60F8-48A3-806E-C22695787191}" sibTransId="{E217FEDB-D377-4B7E-887B-974676EE0505}"/>
    <dgm:cxn modelId="{902D68E4-1908-458E-B6A2-0A63BAC2D9AA}" srcId="{2B333BBC-9A85-4492-A3A0-7084D29F2F59}" destId="{D4D8F57C-4F89-4F0C-BF47-C25F9B4F6EAC}" srcOrd="1" destOrd="0" parTransId="{E41B49B9-4F99-4A3E-B1C3-A85009C0EB7E}" sibTransId="{CADD50C8-59D2-4F16-8056-EBD42E483978}"/>
    <dgm:cxn modelId="{5ACE6F18-29A7-4D8D-AAFE-18EC64528095}" type="presOf" srcId="{DB111716-6B31-4A32-8E19-F91FD440C848}" destId="{C7B2E7EA-FA41-4C7E-ACFD-6422795D0472}" srcOrd="0" destOrd="0" presId="urn:microsoft.com/office/officeart/2005/8/layout/hierarchy3"/>
    <dgm:cxn modelId="{70A2ECB5-085B-4D4F-97AD-D83366C97619}" type="presOf" srcId="{4F46D33A-4399-4F85-AC8C-1C31E7194E24}" destId="{F656711E-3143-459B-8A40-04CEA3EA5DEC}" srcOrd="0" destOrd="0" presId="urn:microsoft.com/office/officeart/2005/8/layout/hierarchy3"/>
    <dgm:cxn modelId="{10C887FF-711E-4B8A-9BB0-DC4D7186141D}" type="presOf" srcId="{D4D8F57C-4F89-4F0C-BF47-C25F9B4F6EAC}" destId="{BC051174-46BF-46D8-AB0B-DBDA5770A59D}" srcOrd="0" destOrd="0" presId="urn:microsoft.com/office/officeart/2005/8/layout/hierarchy3"/>
    <dgm:cxn modelId="{5869B58B-618A-434F-91D9-42AD9535D423}" srcId="{32C1C28A-FE1E-4E33-8136-0BFE77422A7A}" destId="{FE4C4196-4E60-498E-B80E-77E049AC753E}" srcOrd="1" destOrd="0" parTransId="{2C2C6B7F-3023-468F-82A9-618F4E7A13F8}" sibTransId="{AD4FA69F-739B-48CF-B6B8-EF2206FB3D7C}"/>
    <dgm:cxn modelId="{D5B193AE-1947-49CB-A01F-0C748263D6E9}" type="presOf" srcId="{97C6FA2D-CA7F-46BA-BCBD-B43A39BE3AC1}" destId="{B3BA23FC-8268-4ECF-913A-5AF9F449BC1E}" srcOrd="0" destOrd="0" presId="urn:microsoft.com/office/officeart/2005/8/layout/hierarchy3"/>
    <dgm:cxn modelId="{7F903A47-DC2D-40EB-BF55-2BDF8BA5092D}" type="presOf" srcId="{5ABF2FCE-3242-44D1-BFAF-A01D9EA98553}" destId="{31497D7F-5C14-4F68-8E13-73089384C5EE}" srcOrd="1" destOrd="0" presId="urn:microsoft.com/office/officeart/2005/8/layout/hierarchy3"/>
    <dgm:cxn modelId="{A4847D1E-330D-4F03-9F9D-8566BB161890}" type="presParOf" srcId="{339EB517-F7B5-47BE-B9D2-ACF61BC93216}" destId="{4A836EFD-0509-4282-A448-10D671BA8B8D}" srcOrd="0" destOrd="0" presId="urn:microsoft.com/office/officeart/2005/8/layout/hierarchy3"/>
    <dgm:cxn modelId="{7A728020-E033-4E24-89EB-EADD8FE24C7F}" type="presParOf" srcId="{4A836EFD-0509-4282-A448-10D671BA8B8D}" destId="{70078DE9-A4BC-4B91-BF3F-24B84BAA2166}" srcOrd="0" destOrd="0" presId="urn:microsoft.com/office/officeart/2005/8/layout/hierarchy3"/>
    <dgm:cxn modelId="{72DDFC7C-38C4-40FD-A7F6-B6A10EDD7AE0}" type="presParOf" srcId="{70078DE9-A4BC-4B91-BF3F-24B84BAA2166}" destId="{77F63252-FDD3-424E-97EA-637EB18FAD5D}" srcOrd="0" destOrd="0" presId="urn:microsoft.com/office/officeart/2005/8/layout/hierarchy3"/>
    <dgm:cxn modelId="{EA5E7B28-1AE3-4878-8485-24D018DF30CF}" type="presParOf" srcId="{70078DE9-A4BC-4B91-BF3F-24B84BAA2166}" destId="{31497D7F-5C14-4F68-8E13-73089384C5EE}" srcOrd="1" destOrd="0" presId="urn:microsoft.com/office/officeart/2005/8/layout/hierarchy3"/>
    <dgm:cxn modelId="{78C91A06-C656-46D5-8C21-D285A71E9E3C}" type="presParOf" srcId="{4A836EFD-0509-4282-A448-10D671BA8B8D}" destId="{452AA692-5D55-4386-89F3-79A76429F950}" srcOrd="1" destOrd="0" presId="urn:microsoft.com/office/officeart/2005/8/layout/hierarchy3"/>
    <dgm:cxn modelId="{B2342EAE-D99B-452C-8D6E-1F33721E51CD}" type="presParOf" srcId="{452AA692-5D55-4386-89F3-79A76429F950}" destId="{AE3650DC-5585-4CBE-9F7D-C8C7ED90F089}" srcOrd="0" destOrd="0" presId="urn:microsoft.com/office/officeart/2005/8/layout/hierarchy3"/>
    <dgm:cxn modelId="{826EA9FC-8C76-42CF-986F-284EA372841B}" type="presParOf" srcId="{452AA692-5D55-4386-89F3-79A76429F950}" destId="{F656711E-3143-459B-8A40-04CEA3EA5DEC}" srcOrd="1" destOrd="0" presId="urn:microsoft.com/office/officeart/2005/8/layout/hierarchy3"/>
    <dgm:cxn modelId="{51225CFD-A5C4-4019-9FB5-BDA61D6E1CCC}" type="presParOf" srcId="{452AA692-5D55-4386-89F3-79A76429F950}" destId="{E927BAAD-FFAC-415A-8CDD-026328968B39}" srcOrd="2" destOrd="0" presId="urn:microsoft.com/office/officeart/2005/8/layout/hierarchy3"/>
    <dgm:cxn modelId="{FDF6D348-0C1D-4C2B-9636-44E8C0FE1E34}" type="presParOf" srcId="{452AA692-5D55-4386-89F3-79A76429F950}" destId="{F0830FED-6D3F-4B88-A565-E02F7039B28F}" srcOrd="3" destOrd="0" presId="urn:microsoft.com/office/officeart/2005/8/layout/hierarchy3"/>
    <dgm:cxn modelId="{57BE5944-6399-458B-93E8-763E86332607}" type="presParOf" srcId="{339EB517-F7B5-47BE-B9D2-ACF61BC93216}" destId="{DDBFD041-45E0-4674-86C3-1DC38C9FB2B9}" srcOrd="1" destOrd="0" presId="urn:microsoft.com/office/officeart/2005/8/layout/hierarchy3"/>
    <dgm:cxn modelId="{441A5E16-3A44-4EA4-8105-997931D27076}" type="presParOf" srcId="{DDBFD041-45E0-4674-86C3-1DC38C9FB2B9}" destId="{93CE1327-4937-489A-B9C9-97B7FA0B655C}" srcOrd="0" destOrd="0" presId="urn:microsoft.com/office/officeart/2005/8/layout/hierarchy3"/>
    <dgm:cxn modelId="{8D61880E-0EDF-4DFA-BCDC-19C2432D1B0E}" type="presParOf" srcId="{93CE1327-4937-489A-B9C9-97B7FA0B655C}" destId="{C60D08A2-A227-417E-8ED3-61C455951D2F}" srcOrd="0" destOrd="0" presId="urn:microsoft.com/office/officeart/2005/8/layout/hierarchy3"/>
    <dgm:cxn modelId="{D045BA28-8C3D-4708-B0C3-A3EF352286BB}" type="presParOf" srcId="{93CE1327-4937-489A-B9C9-97B7FA0B655C}" destId="{C7889067-F4D5-4DDB-8DAF-3F0018FAC6F6}" srcOrd="1" destOrd="0" presId="urn:microsoft.com/office/officeart/2005/8/layout/hierarchy3"/>
    <dgm:cxn modelId="{6E5D1543-6FD6-409D-BEE8-16A1D8D525B0}" type="presParOf" srcId="{DDBFD041-45E0-4674-86C3-1DC38C9FB2B9}" destId="{4390F4CC-A57C-4D2C-AC58-13205F206AF5}" srcOrd="1" destOrd="0" presId="urn:microsoft.com/office/officeart/2005/8/layout/hierarchy3"/>
    <dgm:cxn modelId="{6A1D1B05-805F-4F7C-9866-C2A1F3E1F28C}" type="presParOf" srcId="{4390F4CC-A57C-4D2C-AC58-13205F206AF5}" destId="{32840BA9-1AAC-4271-A1B0-5B4DB644A490}" srcOrd="0" destOrd="0" presId="urn:microsoft.com/office/officeart/2005/8/layout/hierarchy3"/>
    <dgm:cxn modelId="{834A26E4-D2EE-4468-9BF8-407874DB3591}" type="presParOf" srcId="{4390F4CC-A57C-4D2C-AC58-13205F206AF5}" destId="{B3BA23FC-8268-4ECF-913A-5AF9F449BC1E}" srcOrd="1" destOrd="0" presId="urn:microsoft.com/office/officeart/2005/8/layout/hierarchy3"/>
    <dgm:cxn modelId="{9EB18121-387C-4FB6-B16D-4C996ED91466}" type="presParOf" srcId="{4390F4CC-A57C-4D2C-AC58-13205F206AF5}" destId="{589A41A7-E0F9-459B-95BC-9AB9BD0FA1ED}" srcOrd="2" destOrd="0" presId="urn:microsoft.com/office/officeart/2005/8/layout/hierarchy3"/>
    <dgm:cxn modelId="{F2D1D41B-0216-41E0-9A07-01ADD3FEE43D}" type="presParOf" srcId="{4390F4CC-A57C-4D2C-AC58-13205F206AF5}" destId="{BC051174-46BF-46D8-AB0B-DBDA5770A59D}" srcOrd="3" destOrd="0" presId="urn:microsoft.com/office/officeart/2005/8/layout/hierarchy3"/>
    <dgm:cxn modelId="{45F16761-4FA5-4A01-BDED-0F466844876F}" type="presParOf" srcId="{339EB517-F7B5-47BE-B9D2-ACF61BC93216}" destId="{C2FBA166-1B27-408B-A81A-462DCEC3C319}" srcOrd="2" destOrd="0" presId="urn:microsoft.com/office/officeart/2005/8/layout/hierarchy3"/>
    <dgm:cxn modelId="{9760E652-183E-492F-970A-06F8B2185EB3}" type="presParOf" srcId="{C2FBA166-1B27-408B-A81A-462DCEC3C319}" destId="{F9C5058C-85EF-42D7-A252-3E406B14EBCC}" srcOrd="0" destOrd="0" presId="urn:microsoft.com/office/officeart/2005/8/layout/hierarchy3"/>
    <dgm:cxn modelId="{1CAD040B-E399-4F7B-9EFD-EB644CE95B20}" type="presParOf" srcId="{F9C5058C-85EF-42D7-A252-3E406B14EBCC}" destId="{70AC9C76-149F-4FAB-8832-EA06C17FE1C9}" srcOrd="0" destOrd="0" presId="urn:microsoft.com/office/officeart/2005/8/layout/hierarchy3"/>
    <dgm:cxn modelId="{8449AD6B-DF7E-42C1-AAB5-B8452764677C}" type="presParOf" srcId="{F9C5058C-85EF-42D7-A252-3E406B14EBCC}" destId="{1060F185-59BD-411D-974F-FC01F89D2464}" srcOrd="1" destOrd="0" presId="urn:microsoft.com/office/officeart/2005/8/layout/hierarchy3"/>
    <dgm:cxn modelId="{38A02A0C-379B-48FE-B34E-AA12D61C1747}" type="presParOf" srcId="{C2FBA166-1B27-408B-A81A-462DCEC3C319}" destId="{C8BED6AC-A905-468E-8A4E-4BC6335527EF}" srcOrd="1" destOrd="0" presId="urn:microsoft.com/office/officeart/2005/8/layout/hierarchy3"/>
    <dgm:cxn modelId="{EA1244DA-E562-4951-8982-50AA1DCCF060}" type="presParOf" srcId="{C8BED6AC-A905-468E-8A4E-4BC6335527EF}" destId="{383F4E12-D8AF-4C98-B334-873B6E498C40}" srcOrd="0" destOrd="0" presId="urn:microsoft.com/office/officeart/2005/8/layout/hierarchy3"/>
    <dgm:cxn modelId="{A613AFF2-EC56-4CFE-9B24-8969EC07C5DD}" type="presParOf" srcId="{C8BED6AC-A905-468E-8A4E-4BC6335527EF}" destId="{C7B2E7EA-FA41-4C7E-ACFD-6422795D0472}" srcOrd="1" destOrd="0" presId="urn:microsoft.com/office/officeart/2005/8/layout/hierarchy3"/>
    <dgm:cxn modelId="{5B4B4B61-5576-4062-9950-EB1ED70A16B1}" type="presParOf" srcId="{C8BED6AC-A905-468E-8A4E-4BC6335527EF}" destId="{B5FAFA7E-FFE1-48C5-AF83-F62E09A8F698}" srcOrd="2" destOrd="0" presId="urn:microsoft.com/office/officeart/2005/8/layout/hierarchy3"/>
    <dgm:cxn modelId="{485A9C63-AB40-4A24-BCA9-C4FE4EF29C98}" type="presParOf" srcId="{C8BED6AC-A905-468E-8A4E-4BC6335527EF}" destId="{0E1132D1-B855-4E07-AE4C-0542A71A1EE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7DE338-5D9C-4FC7-9E7A-4A69955139E4}" type="doc">
      <dgm:prSet loTypeId="urn:microsoft.com/office/officeart/2005/8/layout/process1" loCatId="process" qsTypeId="urn:microsoft.com/office/officeart/2005/8/quickstyle/simple1" qsCatId="simple" csTypeId="urn:microsoft.com/office/officeart/2005/8/colors/accent4_1" csCatId="accent4" phldr="1"/>
      <dgm:spPr/>
    </dgm:pt>
    <dgm:pt modelId="{4D46BE3D-2790-4E9E-86C0-0786330141A4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3000" dirty="0" smtClean="0"/>
            <a:t>Most STIs are easily treated, especially in their early stages</a:t>
          </a:r>
          <a:endParaRPr lang="en-US" sz="3000" dirty="0"/>
        </a:p>
      </dgm:t>
    </dgm:pt>
    <dgm:pt modelId="{1764007E-FCD4-4A95-8F73-58189582C2C3}" type="parTrans" cxnId="{EDD93FFD-018D-45FF-B8E9-832411008263}">
      <dgm:prSet/>
      <dgm:spPr/>
      <dgm:t>
        <a:bodyPr/>
        <a:lstStyle/>
        <a:p>
          <a:endParaRPr lang="en-US"/>
        </a:p>
      </dgm:t>
    </dgm:pt>
    <dgm:pt modelId="{68C8E912-48DA-4B68-B963-4A942814EC64}" type="sibTrans" cxnId="{EDD93FFD-018D-45FF-B8E9-832411008263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6344A4CE-C409-4F1B-B9A0-364668851AC4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3000" dirty="0" smtClean="0"/>
            <a:t>Treatment does not make a person immune to STIs</a:t>
          </a:r>
          <a:endParaRPr lang="en-US" sz="3000" dirty="0"/>
        </a:p>
      </dgm:t>
    </dgm:pt>
    <dgm:pt modelId="{DA341A73-74EE-4CB9-B78B-0A189F176E62}" type="parTrans" cxnId="{FC3A66C0-63E9-4C72-9288-54AEF09C6CE9}">
      <dgm:prSet/>
      <dgm:spPr/>
      <dgm:t>
        <a:bodyPr/>
        <a:lstStyle/>
        <a:p>
          <a:endParaRPr lang="en-US"/>
        </a:p>
      </dgm:t>
    </dgm:pt>
    <dgm:pt modelId="{1137CA7F-3A8E-4E9B-8029-F2B5D46A4189}" type="sibTrans" cxnId="{FC3A66C0-63E9-4C72-9288-54AEF09C6CE9}">
      <dgm:prSet/>
      <dgm:spPr/>
      <dgm:t>
        <a:bodyPr/>
        <a:lstStyle/>
        <a:p>
          <a:endParaRPr lang="en-US"/>
        </a:p>
      </dgm:t>
    </dgm:pt>
    <dgm:pt modelId="{89FADBF8-57DE-4F1D-9931-0504E607E98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/>
            <a:t>Viral STIs can be controlled but not cured with antiviral medications</a:t>
          </a:r>
          <a:endParaRPr lang="en-US" sz="2400" dirty="0"/>
        </a:p>
      </dgm:t>
    </dgm:pt>
    <dgm:pt modelId="{E59FAA89-F092-483B-91B0-7369764E4516}" type="parTrans" cxnId="{C8D3BB51-7A63-486F-B76A-AC6E59B330EC}">
      <dgm:prSet/>
      <dgm:spPr/>
      <dgm:t>
        <a:bodyPr/>
        <a:lstStyle/>
        <a:p>
          <a:endParaRPr lang="en-US"/>
        </a:p>
      </dgm:t>
    </dgm:pt>
    <dgm:pt modelId="{41FF145F-9BD5-4845-873E-ECBF3935C10D}" type="sibTrans" cxnId="{C8D3BB51-7A63-486F-B76A-AC6E59B330EC}">
      <dgm:prSet/>
      <dgm:spPr/>
      <dgm:t>
        <a:bodyPr/>
        <a:lstStyle/>
        <a:p>
          <a:endParaRPr lang="en-US"/>
        </a:p>
      </dgm:t>
    </dgm:pt>
    <dgm:pt modelId="{F9CAD4EA-F0F0-4128-9500-6D11B374005D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/>
            <a:t>A person can also still contract a different STI</a:t>
          </a:r>
          <a:endParaRPr lang="en-US" sz="2400" dirty="0"/>
        </a:p>
      </dgm:t>
    </dgm:pt>
    <dgm:pt modelId="{67CA8960-A4F7-465D-951B-B61255C82368}" type="parTrans" cxnId="{F4ACFB41-1DAF-423F-9452-240768FF7639}">
      <dgm:prSet/>
      <dgm:spPr/>
      <dgm:t>
        <a:bodyPr/>
        <a:lstStyle/>
        <a:p>
          <a:endParaRPr lang="en-US"/>
        </a:p>
      </dgm:t>
    </dgm:pt>
    <dgm:pt modelId="{55FB6719-EB24-48C0-BF0F-A90E58AA4FFC}" type="sibTrans" cxnId="{F4ACFB41-1DAF-423F-9452-240768FF7639}">
      <dgm:prSet/>
      <dgm:spPr/>
      <dgm:t>
        <a:bodyPr/>
        <a:lstStyle/>
        <a:p>
          <a:endParaRPr lang="en-US"/>
        </a:p>
      </dgm:t>
    </dgm:pt>
    <dgm:pt modelId="{864E665C-439C-42B0-B9D6-611CD0F8911C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/>
            <a:t>A person can contract this STI again if exposed to it another time</a:t>
          </a:r>
          <a:endParaRPr lang="en-US" sz="2400" dirty="0"/>
        </a:p>
      </dgm:t>
    </dgm:pt>
    <dgm:pt modelId="{F28E53C2-1CE9-4755-8E9D-8178F5835B25}" type="parTrans" cxnId="{9563DA7D-D982-4FDB-898B-564E4859D5A4}">
      <dgm:prSet/>
      <dgm:spPr/>
      <dgm:t>
        <a:bodyPr/>
        <a:lstStyle/>
        <a:p>
          <a:endParaRPr lang="en-US"/>
        </a:p>
      </dgm:t>
    </dgm:pt>
    <dgm:pt modelId="{22D4EEF7-3863-4E80-ADBC-AB18A7D24DD1}" type="sibTrans" cxnId="{9563DA7D-D982-4FDB-898B-564E4859D5A4}">
      <dgm:prSet/>
      <dgm:spPr/>
      <dgm:t>
        <a:bodyPr/>
        <a:lstStyle/>
        <a:p>
          <a:endParaRPr lang="en-US"/>
        </a:p>
      </dgm:t>
    </dgm:pt>
    <dgm:pt modelId="{5B414D96-A7D8-4449-93CB-759840265E8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/>
            <a:t>Bacterial STIs are treatable through antibiotics</a:t>
          </a:r>
          <a:endParaRPr lang="en-US" sz="2400" dirty="0"/>
        </a:p>
      </dgm:t>
    </dgm:pt>
    <dgm:pt modelId="{E46347C1-B40F-48A4-92EC-041D3619502B}" type="parTrans" cxnId="{81D72E0E-DE2D-4FE5-8B6C-72899F7E1418}">
      <dgm:prSet/>
      <dgm:spPr/>
      <dgm:t>
        <a:bodyPr/>
        <a:lstStyle/>
        <a:p>
          <a:endParaRPr lang="en-US"/>
        </a:p>
      </dgm:t>
    </dgm:pt>
    <dgm:pt modelId="{B7F1BFD1-1D1A-4ED7-8362-28CB085D39B0}" type="sibTrans" cxnId="{81D72E0E-DE2D-4FE5-8B6C-72899F7E1418}">
      <dgm:prSet/>
      <dgm:spPr/>
      <dgm:t>
        <a:bodyPr/>
        <a:lstStyle/>
        <a:p>
          <a:endParaRPr lang="en-US"/>
        </a:p>
      </dgm:t>
    </dgm:pt>
    <dgm:pt modelId="{A8EF172F-25BE-4712-AD57-754376A967A1}" type="pres">
      <dgm:prSet presAssocID="{127DE338-5D9C-4FC7-9E7A-4A69955139E4}" presName="Name0" presStyleCnt="0">
        <dgm:presLayoutVars>
          <dgm:dir/>
          <dgm:resizeHandles val="exact"/>
        </dgm:presLayoutVars>
      </dgm:prSet>
      <dgm:spPr/>
    </dgm:pt>
    <dgm:pt modelId="{5A9687DB-F3C6-4604-84F7-2C7B04B0452E}" type="pres">
      <dgm:prSet presAssocID="{4D46BE3D-2790-4E9E-86C0-0786330141A4}" presName="node" presStyleLbl="node1" presStyleIdx="0" presStyleCnt="2" custScaleY="129178" custLinFactNeighborX="10191" custLinFactNeighborY="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D21F8-6AF2-42A4-B1FE-C871132A3A9F}" type="pres">
      <dgm:prSet presAssocID="{68C8E912-48DA-4B68-B963-4A942814EC6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0236F0F9-D8B6-42D9-9AC1-63A3CD1D5186}" type="pres">
      <dgm:prSet presAssocID="{68C8E912-48DA-4B68-B963-4A942814EC6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19267DA-1E5F-4DCF-8467-303AAF962A9B}" type="pres">
      <dgm:prSet presAssocID="{6344A4CE-C409-4F1B-B9A0-364668851AC4}" presName="node" presStyleLbl="node1" presStyleIdx="1" presStyleCnt="2" custScaleY="129178" custLinFactNeighborX="-9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00C62-FAF4-4D7E-B4E2-C90B8A29AADA}" type="presOf" srcId="{127DE338-5D9C-4FC7-9E7A-4A69955139E4}" destId="{A8EF172F-25BE-4712-AD57-754376A967A1}" srcOrd="0" destOrd="0" presId="urn:microsoft.com/office/officeart/2005/8/layout/process1"/>
    <dgm:cxn modelId="{EDD93FFD-018D-45FF-B8E9-832411008263}" srcId="{127DE338-5D9C-4FC7-9E7A-4A69955139E4}" destId="{4D46BE3D-2790-4E9E-86C0-0786330141A4}" srcOrd="0" destOrd="0" parTransId="{1764007E-FCD4-4A95-8F73-58189582C2C3}" sibTransId="{68C8E912-48DA-4B68-B963-4A942814EC64}"/>
    <dgm:cxn modelId="{C8D3BB51-7A63-486F-B76A-AC6E59B330EC}" srcId="{4D46BE3D-2790-4E9E-86C0-0786330141A4}" destId="{89FADBF8-57DE-4F1D-9931-0504E607E989}" srcOrd="1" destOrd="0" parTransId="{E59FAA89-F092-483B-91B0-7369764E4516}" sibTransId="{41FF145F-9BD5-4845-873E-ECBF3935C10D}"/>
    <dgm:cxn modelId="{41ECAD90-47B5-41EC-81CA-08FF6D2930A6}" type="presOf" srcId="{6344A4CE-C409-4F1B-B9A0-364668851AC4}" destId="{519267DA-1E5F-4DCF-8467-303AAF962A9B}" srcOrd="0" destOrd="0" presId="urn:microsoft.com/office/officeart/2005/8/layout/process1"/>
    <dgm:cxn modelId="{862D4AE9-1B79-439A-B9BB-F4B7DC3A9F2A}" type="presOf" srcId="{68C8E912-48DA-4B68-B963-4A942814EC64}" destId="{0236F0F9-D8B6-42D9-9AC1-63A3CD1D5186}" srcOrd="1" destOrd="0" presId="urn:microsoft.com/office/officeart/2005/8/layout/process1"/>
    <dgm:cxn modelId="{F4ACFB41-1DAF-423F-9452-240768FF7639}" srcId="{6344A4CE-C409-4F1B-B9A0-364668851AC4}" destId="{F9CAD4EA-F0F0-4128-9500-6D11B374005D}" srcOrd="1" destOrd="0" parTransId="{67CA8960-A4F7-465D-951B-B61255C82368}" sibTransId="{55FB6719-EB24-48C0-BF0F-A90E58AA4FFC}"/>
    <dgm:cxn modelId="{AFAE89BB-965E-4C77-9BDF-45D0F6555D89}" type="presOf" srcId="{68C8E912-48DA-4B68-B963-4A942814EC64}" destId="{CCAD21F8-6AF2-42A4-B1FE-C871132A3A9F}" srcOrd="0" destOrd="0" presId="urn:microsoft.com/office/officeart/2005/8/layout/process1"/>
    <dgm:cxn modelId="{7499454A-91B1-435D-AABE-7CC902E708D3}" type="presOf" srcId="{F9CAD4EA-F0F0-4128-9500-6D11B374005D}" destId="{519267DA-1E5F-4DCF-8467-303AAF962A9B}" srcOrd="0" destOrd="2" presId="urn:microsoft.com/office/officeart/2005/8/layout/process1"/>
    <dgm:cxn modelId="{52B4FA96-2F96-49A4-ACD5-82875799B93B}" type="presOf" srcId="{5B414D96-A7D8-4449-93CB-759840265E85}" destId="{5A9687DB-F3C6-4604-84F7-2C7B04B0452E}" srcOrd="0" destOrd="1" presId="urn:microsoft.com/office/officeart/2005/8/layout/process1"/>
    <dgm:cxn modelId="{9563DA7D-D982-4FDB-898B-564E4859D5A4}" srcId="{6344A4CE-C409-4F1B-B9A0-364668851AC4}" destId="{864E665C-439C-42B0-B9D6-611CD0F8911C}" srcOrd="0" destOrd="0" parTransId="{F28E53C2-1CE9-4755-8E9D-8178F5835B25}" sibTransId="{22D4EEF7-3863-4E80-ADBC-AB18A7D24DD1}"/>
    <dgm:cxn modelId="{FC3A66C0-63E9-4C72-9288-54AEF09C6CE9}" srcId="{127DE338-5D9C-4FC7-9E7A-4A69955139E4}" destId="{6344A4CE-C409-4F1B-B9A0-364668851AC4}" srcOrd="1" destOrd="0" parTransId="{DA341A73-74EE-4CB9-B78B-0A189F176E62}" sibTransId="{1137CA7F-3A8E-4E9B-8029-F2B5D46A4189}"/>
    <dgm:cxn modelId="{81D72E0E-DE2D-4FE5-8B6C-72899F7E1418}" srcId="{4D46BE3D-2790-4E9E-86C0-0786330141A4}" destId="{5B414D96-A7D8-4449-93CB-759840265E85}" srcOrd="0" destOrd="0" parTransId="{E46347C1-B40F-48A4-92EC-041D3619502B}" sibTransId="{B7F1BFD1-1D1A-4ED7-8362-28CB085D39B0}"/>
    <dgm:cxn modelId="{411087DB-AFBF-4A99-B868-85C494C9EE59}" type="presOf" srcId="{864E665C-439C-42B0-B9D6-611CD0F8911C}" destId="{519267DA-1E5F-4DCF-8467-303AAF962A9B}" srcOrd="0" destOrd="1" presId="urn:microsoft.com/office/officeart/2005/8/layout/process1"/>
    <dgm:cxn modelId="{BE1F01F2-917B-42AE-B202-D032E96F3E16}" type="presOf" srcId="{89FADBF8-57DE-4F1D-9931-0504E607E989}" destId="{5A9687DB-F3C6-4604-84F7-2C7B04B0452E}" srcOrd="0" destOrd="2" presId="urn:microsoft.com/office/officeart/2005/8/layout/process1"/>
    <dgm:cxn modelId="{3B764B82-EF57-4B4B-BE3D-29752E99EC10}" type="presOf" srcId="{4D46BE3D-2790-4E9E-86C0-0786330141A4}" destId="{5A9687DB-F3C6-4604-84F7-2C7B04B0452E}" srcOrd="0" destOrd="0" presId="urn:microsoft.com/office/officeart/2005/8/layout/process1"/>
    <dgm:cxn modelId="{02447245-9BCE-449B-804A-2D4BF58EEE08}" type="presParOf" srcId="{A8EF172F-25BE-4712-AD57-754376A967A1}" destId="{5A9687DB-F3C6-4604-84F7-2C7B04B0452E}" srcOrd="0" destOrd="0" presId="urn:microsoft.com/office/officeart/2005/8/layout/process1"/>
    <dgm:cxn modelId="{07025BDE-E170-4FDD-ABB1-8E914FE9A1A6}" type="presParOf" srcId="{A8EF172F-25BE-4712-AD57-754376A967A1}" destId="{CCAD21F8-6AF2-42A4-B1FE-C871132A3A9F}" srcOrd="1" destOrd="0" presId="urn:microsoft.com/office/officeart/2005/8/layout/process1"/>
    <dgm:cxn modelId="{5AE76CC6-783C-4FEA-A1D1-FC6CBA88C336}" type="presParOf" srcId="{CCAD21F8-6AF2-42A4-B1FE-C871132A3A9F}" destId="{0236F0F9-D8B6-42D9-9AC1-63A3CD1D5186}" srcOrd="0" destOrd="0" presId="urn:microsoft.com/office/officeart/2005/8/layout/process1"/>
    <dgm:cxn modelId="{01DBF277-2519-494D-BE75-A1A549084C26}" type="presParOf" srcId="{A8EF172F-25BE-4712-AD57-754376A967A1}" destId="{519267DA-1E5F-4DCF-8467-303AAF962A9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7E7986-40A9-49D5-9952-349BD94BB959}" type="doc">
      <dgm:prSet loTypeId="urn:microsoft.com/office/officeart/2005/8/layout/hProcess4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65ACB2C-F288-4C6D-BB23-C223463053FA}">
      <dgm:prSet phldrT="[Text]"/>
      <dgm:spPr/>
      <dgm:t>
        <a:bodyPr/>
        <a:lstStyle/>
        <a:p>
          <a:r>
            <a:rPr lang="en-US" dirty="0" smtClean="0"/>
            <a:t>HIV</a:t>
          </a:r>
          <a:endParaRPr lang="en-US" dirty="0"/>
        </a:p>
      </dgm:t>
    </dgm:pt>
    <dgm:pt modelId="{CAF3844A-A2F9-4E5C-93E8-EB4D0DB4020F}" type="parTrans" cxnId="{A04899A4-5808-47E0-BBB8-E493C55B0EA3}">
      <dgm:prSet/>
      <dgm:spPr/>
      <dgm:t>
        <a:bodyPr/>
        <a:lstStyle/>
        <a:p>
          <a:endParaRPr lang="en-US"/>
        </a:p>
      </dgm:t>
    </dgm:pt>
    <dgm:pt modelId="{D1B4BA47-09E3-48E1-862D-CE12F544D5F5}" type="sibTrans" cxnId="{A04899A4-5808-47E0-BBB8-E493C55B0EA3}">
      <dgm:prSet/>
      <dgm:spPr/>
      <dgm:t>
        <a:bodyPr/>
        <a:lstStyle/>
        <a:p>
          <a:endParaRPr lang="en-US"/>
        </a:p>
      </dgm:t>
    </dgm:pt>
    <dgm:pt modelId="{6AAAAA56-A650-4ED8-BF72-E421DF48EA02}">
      <dgm:prSet phldrT="[Text]" custT="1"/>
      <dgm:spPr/>
      <dgm:t>
        <a:bodyPr/>
        <a:lstStyle/>
        <a:p>
          <a:r>
            <a:rPr lang="en-US" sz="2000" b="0" dirty="0" smtClean="0"/>
            <a:t>The</a:t>
          </a:r>
          <a:r>
            <a:rPr lang="en-US" sz="2000" b="1" dirty="0" smtClean="0"/>
            <a:t> </a:t>
          </a:r>
          <a:r>
            <a:rPr lang="en-US" sz="2000" b="1" dirty="0" smtClean="0">
              <a:solidFill>
                <a:schemeClr val="accent5">
                  <a:lumMod val="75000"/>
                </a:schemeClr>
              </a:solidFill>
            </a:rPr>
            <a:t>human immunodeficiency virus (HIV</a:t>
          </a:r>
          <a:r>
            <a:rPr lang="en-US" sz="2000" b="1" dirty="0" smtClean="0">
              <a:solidFill>
                <a:schemeClr val="accent5">
                  <a:lumMod val="75000"/>
                </a:schemeClr>
              </a:solidFill>
            </a:rPr>
            <a:t>)</a:t>
          </a:r>
          <a:r>
            <a:rPr lang="en-US" sz="2000" b="1" dirty="0" smtClean="0"/>
            <a:t> )- </a:t>
          </a:r>
          <a:r>
            <a:rPr lang="en-US" sz="2000" dirty="0" smtClean="0">
              <a:solidFill>
                <a:srgbClr val="00B050"/>
              </a:solidFill>
            </a:rPr>
            <a:t>Virus that infects and kills cells, weakening the body’s immune system; leads to AIDS </a:t>
          </a:r>
          <a:endParaRPr lang="en-US" sz="2000" dirty="0">
            <a:solidFill>
              <a:srgbClr val="00B050"/>
            </a:solidFill>
          </a:endParaRPr>
        </a:p>
      </dgm:t>
    </dgm:pt>
    <dgm:pt modelId="{A5FC0E23-2BC8-4E52-AA1A-CBA0BDB6E02A}" type="parTrans" cxnId="{1EF8A357-9E70-41C2-9F20-C7C2EB850D64}">
      <dgm:prSet/>
      <dgm:spPr/>
      <dgm:t>
        <a:bodyPr/>
        <a:lstStyle/>
        <a:p>
          <a:endParaRPr lang="en-US"/>
        </a:p>
      </dgm:t>
    </dgm:pt>
    <dgm:pt modelId="{9AEB89CD-F49F-40D4-8EB8-22BF4B8473F4}" type="sibTrans" cxnId="{1EF8A357-9E70-41C2-9F20-C7C2EB850D64}">
      <dgm:prSet/>
      <dgm:spPr/>
      <dgm:t>
        <a:bodyPr/>
        <a:lstStyle/>
        <a:p>
          <a:endParaRPr lang="en-US"/>
        </a:p>
      </dgm:t>
    </dgm:pt>
    <dgm:pt modelId="{34485707-AF24-41C5-8F2F-DD8F7DB9B252}">
      <dgm:prSet phldrT="[Text]"/>
      <dgm:spPr/>
      <dgm:t>
        <a:bodyPr/>
        <a:lstStyle/>
        <a:p>
          <a:r>
            <a:rPr lang="en-US" dirty="0" smtClean="0"/>
            <a:t>AIDS</a:t>
          </a:r>
          <a:endParaRPr lang="en-US" dirty="0"/>
        </a:p>
      </dgm:t>
    </dgm:pt>
    <dgm:pt modelId="{BD9C81D2-EA9E-438F-AFAB-0BC0C01D58A5}" type="parTrans" cxnId="{BF7DE357-BB3F-435F-BE7E-1D52FB492CF5}">
      <dgm:prSet/>
      <dgm:spPr/>
      <dgm:t>
        <a:bodyPr/>
        <a:lstStyle/>
        <a:p>
          <a:endParaRPr lang="en-US"/>
        </a:p>
      </dgm:t>
    </dgm:pt>
    <dgm:pt modelId="{5FDB458D-48BE-4746-870B-0E9E35E0A421}" type="sibTrans" cxnId="{BF7DE357-BB3F-435F-BE7E-1D52FB492CF5}">
      <dgm:prSet/>
      <dgm:spPr/>
      <dgm:t>
        <a:bodyPr/>
        <a:lstStyle/>
        <a:p>
          <a:endParaRPr lang="en-US"/>
        </a:p>
      </dgm:t>
    </dgm:pt>
    <dgm:pt modelId="{B7822CB6-E124-4C43-A467-0F9F06D46DFA}">
      <dgm:prSet phldrT="[Text]" custT="1"/>
      <dgm:spPr/>
      <dgm:t>
        <a:bodyPr/>
        <a:lstStyle/>
        <a:p>
          <a:r>
            <a:rPr lang="en-US" sz="2000" dirty="0" smtClean="0"/>
            <a:t>Sometimes, HIV leads to </a:t>
          </a:r>
          <a:r>
            <a:rPr lang="en-US" sz="2000" b="1" dirty="0" smtClean="0">
              <a:solidFill>
                <a:schemeClr val="accent5">
                  <a:lumMod val="75000"/>
                </a:schemeClr>
              </a:solidFill>
            </a:rPr>
            <a:t>acquired immunodeficiency syndrome (AIDS)</a:t>
          </a:r>
          <a:endParaRPr lang="en-US" sz="2000" b="0" dirty="0">
            <a:solidFill>
              <a:schemeClr val="tx1"/>
            </a:solidFill>
          </a:endParaRPr>
        </a:p>
      </dgm:t>
    </dgm:pt>
    <dgm:pt modelId="{7AC68D95-D1B6-43CA-87F6-0434EA9D8EEA}" type="parTrans" cxnId="{52CE4AF5-41E5-4E67-8FFC-2C44CE9A0D6E}">
      <dgm:prSet/>
      <dgm:spPr/>
      <dgm:t>
        <a:bodyPr/>
        <a:lstStyle/>
        <a:p>
          <a:endParaRPr lang="en-US"/>
        </a:p>
      </dgm:t>
    </dgm:pt>
    <dgm:pt modelId="{64298751-3377-4D75-B0B9-0D95B5AF1E97}" type="sibTrans" cxnId="{52CE4AF5-41E5-4E67-8FFC-2C44CE9A0D6E}">
      <dgm:prSet/>
      <dgm:spPr/>
      <dgm:t>
        <a:bodyPr/>
        <a:lstStyle/>
        <a:p>
          <a:endParaRPr lang="en-US"/>
        </a:p>
      </dgm:t>
    </dgm:pt>
    <dgm:pt modelId="{AB38A79E-0CAC-4C81-85B9-2D944B362201}">
      <dgm:prSet phldrT="[Text]" custT="1"/>
      <dgm:spPr/>
      <dgm:t>
        <a:bodyPr/>
        <a:lstStyle/>
        <a:p>
          <a:r>
            <a:rPr lang="en-US" sz="2000" dirty="0" smtClean="0"/>
            <a:t>Does not always lead to AIDS, but can in some cases</a:t>
          </a:r>
          <a:endParaRPr lang="en-US" sz="2000" dirty="0"/>
        </a:p>
      </dgm:t>
    </dgm:pt>
    <dgm:pt modelId="{504F9840-FE6C-47D5-A447-14F84735705F}" type="parTrans" cxnId="{BDF8E643-46D6-42EF-A331-ACC4A5AF55F3}">
      <dgm:prSet/>
      <dgm:spPr/>
      <dgm:t>
        <a:bodyPr/>
        <a:lstStyle/>
        <a:p>
          <a:endParaRPr lang="en-US"/>
        </a:p>
      </dgm:t>
    </dgm:pt>
    <dgm:pt modelId="{DD3D1833-3CEF-4DAA-A3FE-75C4141C5936}" type="sibTrans" cxnId="{BDF8E643-46D6-42EF-A331-ACC4A5AF55F3}">
      <dgm:prSet/>
      <dgm:spPr/>
      <dgm:t>
        <a:bodyPr/>
        <a:lstStyle/>
        <a:p>
          <a:endParaRPr lang="en-US"/>
        </a:p>
      </dgm:t>
    </dgm:pt>
    <dgm:pt modelId="{01C30635-719F-4AD5-B384-D651BE69E11C}">
      <dgm:prSet phldrT="[Text]" custT="1"/>
      <dgm:spPr/>
      <dgm:t>
        <a:bodyPr/>
        <a:lstStyle/>
        <a:p>
          <a:r>
            <a:rPr lang="en-US" sz="2000" dirty="0" smtClean="0"/>
            <a:t>This is an </a:t>
          </a:r>
          <a:r>
            <a:rPr lang="en-US" sz="2000" dirty="0" smtClean="0">
              <a:solidFill>
                <a:srgbClr val="00B050"/>
              </a:solidFill>
            </a:rPr>
            <a:t>often fatal disease in which the body cannot fight infections and diseases</a:t>
          </a:r>
          <a:endParaRPr lang="en-US" sz="2000" b="0" dirty="0">
            <a:solidFill>
              <a:srgbClr val="00B050"/>
            </a:solidFill>
          </a:endParaRPr>
        </a:p>
      </dgm:t>
    </dgm:pt>
    <dgm:pt modelId="{3749EBD4-C14D-40A7-8705-5EB17A2B516D}" type="parTrans" cxnId="{8A1413DF-41C4-4DA2-BBAA-DAE675EA4400}">
      <dgm:prSet/>
      <dgm:spPr/>
      <dgm:t>
        <a:bodyPr/>
        <a:lstStyle/>
        <a:p>
          <a:endParaRPr lang="en-US"/>
        </a:p>
      </dgm:t>
    </dgm:pt>
    <dgm:pt modelId="{CA0CD4A8-98AB-4C34-BB31-E6DB96E4FF34}" type="sibTrans" cxnId="{8A1413DF-41C4-4DA2-BBAA-DAE675EA4400}">
      <dgm:prSet/>
      <dgm:spPr/>
      <dgm:t>
        <a:bodyPr/>
        <a:lstStyle/>
        <a:p>
          <a:endParaRPr lang="en-US"/>
        </a:p>
      </dgm:t>
    </dgm:pt>
    <dgm:pt modelId="{5B154403-C5EB-4033-A9DA-D6C4E09E9382}" type="pres">
      <dgm:prSet presAssocID="{DB7E7986-40A9-49D5-9952-349BD94BB9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07718E-6256-4191-AFC0-5A95B6741181}" type="pres">
      <dgm:prSet presAssocID="{DB7E7986-40A9-49D5-9952-349BD94BB959}" presName="tSp" presStyleCnt="0"/>
      <dgm:spPr/>
    </dgm:pt>
    <dgm:pt modelId="{2264EBEF-6BF1-4D0D-9234-90F8C4687E24}" type="pres">
      <dgm:prSet presAssocID="{DB7E7986-40A9-49D5-9952-349BD94BB959}" presName="bSp" presStyleCnt="0"/>
      <dgm:spPr/>
    </dgm:pt>
    <dgm:pt modelId="{71AA10D1-5BBB-425C-9E24-6187648B6FAA}" type="pres">
      <dgm:prSet presAssocID="{DB7E7986-40A9-49D5-9952-349BD94BB959}" presName="process" presStyleCnt="0"/>
      <dgm:spPr/>
    </dgm:pt>
    <dgm:pt modelId="{EF8D04B2-4D38-4FF2-8095-BB8E29B914CF}" type="pres">
      <dgm:prSet presAssocID="{765ACB2C-F288-4C6D-BB23-C223463053FA}" presName="composite1" presStyleCnt="0"/>
      <dgm:spPr/>
    </dgm:pt>
    <dgm:pt modelId="{10AE64B1-FEC1-43C1-B22A-C1F750C5F3D3}" type="pres">
      <dgm:prSet presAssocID="{765ACB2C-F288-4C6D-BB23-C223463053FA}" presName="dummyNode1" presStyleLbl="node1" presStyleIdx="0" presStyleCnt="2"/>
      <dgm:spPr/>
    </dgm:pt>
    <dgm:pt modelId="{217B6170-AC56-45EB-BC60-265976ADAF14}" type="pres">
      <dgm:prSet presAssocID="{765ACB2C-F288-4C6D-BB23-C223463053FA}" presName="childNode1" presStyleLbl="bgAcc1" presStyleIdx="0" presStyleCnt="2" custScaleX="159046" custScaleY="170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AE861-AB54-4C36-990D-B6380F30A953}" type="pres">
      <dgm:prSet presAssocID="{765ACB2C-F288-4C6D-BB23-C223463053FA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CA22C-4B43-4384-A15A-A8847462D3C6}" type="pres">
      <dgm:prSet presAssocID="{765ACB2C-F288-4C6D-BB23-C223463053FA}" presName="parentNode1" presStyleLbl="node1" presStyleIdx="0" presStyleCnt="2" custLinFactNeighborX="9386" custLinFactNeighborY="550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27463-C697-4D55-B042-3E5C744F05AB}" type="pres">
      <dgm:prSet presAssocID="{765ACB2C-F288-4C6D-BB23-C223463053FA}" presName="connSite1" presStyleCnt="0"/>
      <dgm:spPr/>
    </dgm:pt>
    <dgm:pt modelId="{8D5E4E2E-0B77-41B3-BD81-D2B869412360}" type="pres">
      <dgm:prSet presAssocID="{D1B4BA47-09E3-48E1-862D-CE12F544D5F5}" presName="Name9" presStyleLbl="sibTrans2D1" presStyleIdx="0" presStyleCnt="1"/>
      <dgm:spPr/>
      <dgm:t>
        <a:bodyPr/>
        <a:lstStyle/>
        <a:p>
          <a:endParaRPr lang="en-US"/>
        </a:p>
      </dgm:t>
    </dgm:pt>
    <dgm:pt modelId="{BA991AB6-3D23-4330-B54B-469AF6C41A5E}" type="pres">
      <dgm:prSet presAssocID="{34485707-AF24-41C5-8F2F-DD8F7DB9B252}" presName="composite2" presStyleCnt="0"/>
      <dgm:spPr/>
    </dgm:pt>
    <dgm:pt modelId="{E31E3477-6AED-4280-BC62-455CC8E4D565}" type="pres">
      <dgm:prSet presAssocID="{34485707-AF24-41C5-8F2F-DD8F7DB9B252}" presName="dummyNode2" presStyleLbl="node1" presStyleIdx="0" presStyleCnt="2"/>
      <dgm:spPr/>
    </dgm:pt>
    <dgm:pt modelId="{DFA4EE63-36AE-45FD-86C0-B3732234B6CA}" type="pres">
      <dgm:prSet presAssocID="{34485707-AF24-41C5-8F2F-DD8F7DB9B252}" presName="childNode2" presStyleLbl="bgAcc1" presStyleIdx="1" presStyleCnt="2" custScaleX="159046" custScaleY="170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11C32-0B02-4A7D-A3AF-4B269DD09974}" type="pres">
      <dgm:prSet presAssocID="{34485707-AF24-41C5-8F2F-DD8F7DB9B252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B21F3-4C40-4F17-9490-C7E78D641EBB}" type="pres">
      <dgm:prSet presAssocID="{34485707-AF24-41C5-8F2F-DD8F7DB9B252}" presName="parentNode2" presStyleLbl="node1" presStyleIdx="1" presStyleCnt="2" custLinFactNeighborX="10831" custLinFactNeighborY="-526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4C5FA-3D0B-4010-BFF8-AC134E016478}" type="pres">
      <dgm:prSet presAssocID="{34485707-AF24-41C5-8F2F-DD8F7DB9B252}" presName="connSite2" presStyleCnt="0"/>
      <dgm:spPr/>
    </dgm:pt>
  </dgm:ptLst>
  <dgm:cxnLst>
    <dgm:cxn modelId="{073E1341-0189-4C29-B131-E4D8980E4157}" type="presOf" srcId="{AB38A79E-0CAC-4C81-85B9-2D944B362201}" destId="{FE9AE861-AB54-4C36-990D-B6380F30A953}" srcOrd="1" destOrd="1" presId="urn:microsoft.com/office/officeart/2005/8/layout/hProcess4"/>
    <dgm:cxn modelId="{52CE4AF5-41E5-4E67-8FFC-2C44CE9A0D6E}" srcId="{34485707-AF24-41C5-8F2F-DD8F7DB9B252}" destId="{B7822CB6-E124-4C43-A467-0F9F06D46DFA}" srcOrd="0" destOrd="0" parTransId="{7AC68D95-D1B6-43CA-87F6-0434EA9D8EEA}" sibTransId="{64298751-3377-4D75-B0B9-0D95B5AF1E97}"/>
    <dgm:cxn modelId="{6DFFEA1B-1D78-413F-80AA-7942D45D3BC5}" type="presOf" srcId="{D1B4BA47-09E3-48E1-862D-CE12F544D5F5}" destId="{8D5E4E2E-0B77-41B3-BD81-D2B869412360}" srcOrd="0" destOrd="0" presId="urn:microsoft.com/office/officeart/2005/8/layout/hProcess4"/>
    <dgm:cxn modelId="{3904DC9F-F94A-494C-AB87-F94EDCD54624}" type="presOf" srcId="{6AAAAA56-A650-4ED8-BF72-E421DF48EA02}" destId="{217B6170-AC56-45EB-BC60-265976ADAF14}" srcOrd="0" destOrd="0" presId="urn:microsoft.com/office/officeart/2005/8/layout/hProcess4"/>
    <dgm:cxn modelId="{3DD73DC0-249B-4A7F-B039-F7CB5DD8BC17}" type="presOf" srcId="{765ACB2C-F288-4C6D-BB23-C223463053FA}" destId="{971CA22C-4B43-4384-A15A-A8847462D3C6}" srcOrd="0" destOrd="0" presId="urn:microsoft.com/office/officeart/2005/8/layout/hProcess4"/>
    <dgm:cxn modelId="{94731CEC-6619-479B-A8D6-A43DA8ED63D7}" type="presOf" srcId="{AB38A79E-0CAC-4C81-85B9-2D944B362201}" destId="{217B6170-AC56-45EB-BC60-265976ADAF14}" srcOrd="0" destOrd="1" presId="urn:microsoft.com/office/officeart/2005/8/layout/hProcess4"/>
    <dgm:cxn modelId="{9BFB427F-3DE3-47E7-A696-383414F330FA}" type="presOf" srcId="{34485707-AF24-41C5-8F2F-DD8F7DB9B252}" destId="{27DB21F3-4C40-4F17-9490-C7E78D641EBB}" srcOrd="0" destOrd="0" presId="urn:microsoft.com/office/officeart/2005/8/layout/hProcess4"/>
    <dgm:cxn modelId="{8A1413DF-41C4-4DA2-BBAA-DAE675EA4400}" srcId="{34485707-AF24-41C5-8F2F-DD8F7DB9B252}" destId="{01C30635-719F-4AD5-B384-D651BE69E11C}" srcOrd="1" destOrd="0" parTransId="{3749EBD4-C14D-40A7-8705-5EB17A2B516D}" sibTransId="{CA0CD4A8-98AB-4C34-BB31-E6DB96E4FF34}"/>
    <dgm:cxn modelId="{BF7DE357-BB3F-435F-BE7E-1D52FB492CF5}" srcId="{DB7E7986-40A9-49D5-9952-349BD94BB959}" destId="{34485707-AF24-41C5-8F2F-DD8F7DB9B252}" srcOrd="1" destOrd="0" parTransId="{BD9C81D2-EA9E-438F-AFAB-0BC0C01D58A5}" sibTransId="{5FDB458D-48BE-4746-870B-0E9E35E0A421}"/>
    <dgm:cxn modelId="{A04899A4-5808-47E0-BBB8-E493C55B0EA3}" srcId="{DB7E7986-40A9-49D5-9952-349BD94BB959}" destId="{765ACB2C-F288-4C6D-BB23-C223463053FA}" srcOrd="0" destOrd="0" parTransId="{CAF3844A-A2F9-4E5C-93E8-EB4D0DB4020F}" sibTransId="{D1B4BA47-09E3-48E1-862D-CE12F544D5F5}"/>
    <dgm:cxn modelId="{DADBD3F3-5F0D-45A7-8289-C02B15132202}" type="presOf" srcId="{6AAAAA56-A650-4ED8-BF72-E421DF48EA02}" destId="{FE9AE861-AB54-4C36-990D-B6380F30A953}" srcOrd="1" destOrd="0" presId="urn:microsoft.com/office/officeart/2005/8/layout/hProcess4"/>
    <dgm:cxn modelId="{0A458D9E-0F15-407F-AE4A-7932CC5B3E0B}" type="presOf" srcId="{B7822CB6-E124-4C43-A467-0F9F06D46DFA}" destId="{DFA4EE63-36AE-45FD-86C0-B3732234B6CA}" srcOrd="0" destOrd="0" presId="urn:microsoft.com/office/officeart/2005/8/layout/hProcess4"/>
    <dgm:cxn modelId="{BDF8E643-46D6-42EF-A331-ACC4A5AF55F3}" srcId="{765ACB2C-F288-4C6D-BB23-C223463053FA}" destId="{AB38A79E-0CAC-4C81-85B9-2D944B362201}" srcOrd="1" destOrd="0" parTransId="{504F9840-FE6C-47D5-A447-14F84735705F}" sibTransId="{DD3D1833-3CEF-4DAA-A3FE-75C4141C5936}"/>
    <dgm:cxn modelId="{E605CA15-0A5C-43FD-BEBF-464DFCF396F7}" type="presOf" srcId="{01C30635-719F-4AD5-B384-D651BE69E11C}" destId="{29511C32-0B02-4A7D-A3AF-4B269DD09974}" srcOrd="1" destOrd="1" presId="urn:microsoft.com/office/officeart/2005/8/layout/hProcess4"/>
    <dgm:cxn modelId="{86051F74-D0DE-4FB3-A616-64EE0413A0C1}" type="presOf" srcId="{DB7E7986-40A9-49D5-9952-349BD94BB959}" destId="{5B154403-C5EB-4033-A9DA-D6C4E09E9382}" srcOrd="0" destOrd="0" presId="urn:microsoft.com/office/officeart/2005/8/layout/hProcess4"/>
    <dgm:cxn modelId="{1725F1FF-EC5C-49C1-AC20-C0754FDDE1E0}" type="presOf" srcId="{B7822CB6-E124-4C43-A467-0F9F06D46DFA}" destId="{29511C32-0B02-4A7D-A3AF-4B269DD09974}" srcOrd="1" destOrd="0" presId="urn:microsoft.com/office/officeart/2005/8/layout/hProcess4"/>
    <dgm:cxn modelId="{D2C1D2CE-41AD-4C5A-8D44-0036B3033AD8}" type="presOf" srcId="{01C30635-719F-4AD5-B384-D651BE69E11C}" destId="{DFA4EE63-36AE-45FD-86C0-B3732234B6CA}" srcOrd="0" destOrd="1" presId="urn:microsoft.com/office/officeart/2005/8/layout/hProcess4"/>
    <dgm:cxn modelId="{1EF8A357-9E70-41C2-9F20-C7C2EB850D64}" srcId="{765ACB2C-F288-4C6D-BB23-C223463053FA}" destId="{6AAAAA56-A650-4ED8-BF72-E421DF48EA02}" srcOrd="0" destOrd="0" parTransId="{A5FC0E23-2BC8-4E52-AA1A-CBA0BDB6E02A}" sibTransId="{9AEB89CD-F49F-40D4-8EB8-22BF4B8473F4}"/>
    <dgm:cxn modelId="{1C1619A3-B3F5-4E5D-87D4-81727C5A040E}" type="presParOf" srcId="{5B154403-C5EB-4033-A9DA-D6C4E09E9382}" destId="{4C07718E-6256-4191-AFC0-5A95B6741181}" srcOrd="0" destOrd="0" presId="urn:microsoft.com/office/officeart/2005/8/layout/hProcess4"/>
    <dgm:cxn modelId="{49F99526-9733-4604-B7E3-C51013D927FF}" type="presParOf" srcId="{5B154403-C5EB-4033-A9DA-D6C4E09E9382}" destId="{2264EBEF-6BF1-4D0D-9234-90F8C4687E24}" srcOrd="1" destOrd="0" presId="urn:microsoft.com/office/officeart/2005/8/layout/hProcess4"/>
    <dgm:cxn modelId="{F38D7765-084C-4DE5-BD3A-F62DA449C5C8}" type="presParOf" srcId="{5B154403-C5EB-4033-A9DA-D6C4E09E9382}" destId="{71AA10D1-5BBB-425C-9E24-6187648B6FAA}" srcOrd="2" destOrd="0" presId="urn:microsoft.com/office/officeart/2005/8/layout/hProcess4"/>
    <dgm:cxn modelId="{08711D72-4EE8-44B6-A90B-CB5C5A63FAAE}" type="presParOf" srcId="{71AA10D1-5BBB-425C-9E24-6187648B6FAA}" destId="{EF8D04B2-4D38-4FF2-8095-BB8E29B914CF}" srcOrd="0" destOrd="0" presId="urn:microsoft.com/office/officeart/2005/8/layout/hProcess4"/>
    <dgm:cxn modelId="{F15ACD33-C4E1-494B-A92A-523900C63744}" type="presParOf" srcId="{EF8D04B2-4D38-4FF2-8095-BB8E29B914CF}" destId="{10AE64B1-FEC1-43C1-B22A-C1F750C5F3D3}" srcOrd="0" destOrd="0" presId="urn:microsoft.com/office/officeart/2005/8/layout/hProcess4"/>
    <dgm:cxn modelId="{F1306F4D-2FF3-44F4-B34D-27204EF4DBA5}" type="presParOf" srcId="{EF8D04B2-4D38-4FF2-8095-BB8E29B914CF}" destId="{217B6170-AC56-45EB-BC60-265976ADAF14}" srcOrd="1" destOrd="0" presId="urn:microsoft.com/office/officeart/2005/8/layout/hProcess4"/>
    <dgm:cxn modelId="{942AB50B-C2FC-4FDE-9AD7-9FD7661FBDF6}" type="presParOf" srcId="{EF8D04B2-4D38-4FF2-8095-BB8E29B914CF}" destId="{FE9AE861-AB54-4C36-990D-B6380F30A953}" srcOrd="2" destOrd="0" presId="urn:microsoft.com/office/officeart/2005/8/layout/hProcess4"/>
    <dgm:cxn modelId="{1EE86603-7936-409E-ADF1-4DD05774167A}" type="presParOf" srcId="{EF8D04B2-4D38-4FF2-8095-BB8E29B914CF}" destId="{971CA22C-4B43-4384-A15A-A8847462D3C6}" srcOrd="3" destOrd="0" presId="urn:microsoft.com/office/officeart/2005/8/layout/hProcess4"/>
    <dgm:cxn modelId="{C3BABBA2-2A71-45BC-A2E8-90398D4C93B2}" type="presParOf" srcId="{EF8D04B2-4D38-4FF2-8095-BB8E29B914CF}" destId="{19427463-C697-4D55-B042-3E5C744F05AB}" srcOrd="4" destOrd="0" presId="urn:microsoft.com/office/officeart/2005/8/layout/hProcess4"/>
    <dgm:cxn modelId="{F38FCB89-4700-438C-953D-7CB3C4D83AFD}" type="presParOf" srcId="{71AA10D1-5BBB-425C-9E24-6187648B6FAA}" destId="{8D5E4E2E-0B77-41B3-BD81-D2B869412360}" srcOrd="1" destOrd="0" presId="urn:microsoft.com/office/officeart/2005/8/layout/hProcess4"/>
    <dgm:cxn modelId="{F7AE240C-B92C-4113-A4BB-2CC7537CBA38}" type="presParOf" srcId="{71AA10D1-5BBB-425C-9E24-6187648B6FAA}" destId="{BA991AB6-3D23-4330-B54B-469AF6C41A5E}" srcOrd="2" destOrd="0" presId="urn:microsoft.com/office/officeart/2005/8/layout/hProcess4"/>
    <dgm:cxn modelId="{3CC2D07F-2A85-4C15-BD32-6CC14795991A}" type="presParOf" srcId="{BA991AB6-3D23-4330-B54B-469AF6C41A5E}" destId="{E31E3477-6AED-4280-BC62-455CC8E4D565}" srcOrd="0" destOrd="0" presId="urn:microsoft.com/office/officeart/2005/8/layout/hProcess4"/>
    <dgm:cxn modelId="{E701E70B-D803-4BF5-8BB8-08D0C6EB6BE2}" type="presParOf" srcId="{BA991AB6-3D23-4330-B54B-469AF6C41A5E}" destId="{DFA4EE63-36AE-45FD-86C0-B3732234B6CA}" srcOrd="1" destOrd="0" presId="urn:microsoft.com/office/officeart/2005/8/layout/hProcess4"/>
    <dgm:cxn modelId="{C6F011F1-C911-496F-8F9D-63895AC526B5}" type="presParOf" srcId="{BA991AB6-3D23-4330-B54B-469AF6C41A5E}" destId="{29511C32-0B02-4A7D-A3AF-4B269DD09974}" srcOrd="2" destOrd="0" presId="urn:microsoft.com/office/officeart/2005/8/layout/hProcess4"/>
    <dgm:cxn modelId="{37DAE86B-8E9A-4E2C-8882-2F820975F27D}" type="presParOf" srcId="{BA991AB6-3D23-4330-B54B-469AF6C41A5E}" destId="{27DB21F3-4C40-4F17-9490-C7E78D641EBB}" srcOrd="3" destOrd="0" presId="urn:microsoft.com/office/officeart/2005/8/layout/hProcess4"/>
    <dgm:cxn modelId="{306367A3-393E-4BF5-816E-2A7EE3C8FB87}" type="presParOf" srcId="{BA991AB6-3D23-4330-B54B-469AF6C41A5E}" destId="{4E44C5FA-3D0B-4010-BFF8-AC134E01647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2E0534-19C1-42FC-B1C6-06C7EFA252FD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E70BF13-C10E-4972-B815-CB3000112CC3}">
      <dgm:prSet phldrT="[Text]" custT="1"/>
      <dgm:spPr/>
      <dgm:t>
        <a:bodyPr/>
        <a:lstStyle/>
        <a:p>
          <a:r>
            <a:rPr lang="en-US" sz="2800" b="1" dirty="0" smtClean="0"/>
            <a:t>HIV can be found in</a:t>
          </a:r>
          <a:endParaRPr lang="en-US" sz="2800" b="1" dirty="0"/>
        </a:p>
      </dgm:t>
    </dgm:pt>
    <dgm:pt modelId="{88E27A28-6C9E-40FC-8E48-ABDDDD191CB3}" type="parTrans" cxnId="{DF547C9A-C585-4C5A-A6D4-CB3EFD9A035E}">
      <dgm:prSet/>
      <dgm:spPr/>
      <dgm:t>
        <a:bodyPr/>
        <a:lstStyle/>
        <a:p>
          <a:endParaRPr lang="en-US"/>
        </a:p>
      </dgm:t>
    </dgm:pt>
    <dgm:pt modelId="{6C34BD80-0F20-431A-B099-D046815E5745}" type="sibTrans" cxnId="{DF547C9A-C585-4C5A-A6D4-CB3EFD9A035E}">
      <dgm:prSet/>
      <dgm:spPr/>
      <dgm:t>
        <a:bodyPr/>
        <a:lstStyle/>
        <a:p>
          <a:endParaRPr lang="en-US"/>
        </a:p>
      </dgm:t>
    </dgm:pt>
    <dgm:pt modelId="{1379B600-E60B-4D44-8538-8DD660DD9A43}">
      <dgm:prSet phldrT="[Text]" custT="1"/>
      <dgm:spPr/>
      <dgm:t>
        <a:bodyPr/>
        <a:lstStyle/>
        <a:p>
          <a:r>
            <a:rPr lang="en-US" sz="2800" b="1" dirty="0" smtClean="0"/>
            <a:t>HIV is </a:t>
          </a:r>
          <a:r>
            <a:rPr lang="en-US" sz="2800" b="1" i="1" dirty="0" smtClean="0"/>
            <a:t>not </a:t>
          </a:r>
          <a:r>
            <a:rPr lang="en-US" sz="2800" b="1" i="0" dirty="0" smtClean="0"/>
            <a:t>found in</a:t>
          </a:r>
          <a:endParaRPr lang="en-US" sz="2800" b="1" dirty="0"/>
        </a:p>
      </dgm:t>
    </dgm:pt>
    <dgm:pt modelId="{94BA2BB2-9C52-4532-A49D-273B71F2C5EB}" type="parTrans" cxnId="{E6F596CE-3FB8-491C-852B-9BE5F6993E17}">
      <dgm:prSet/>
      <dgm:spPr/>
      <dgm:t>
        <a:bodyPr/>
        <a:lstStyle/>
        <a:p>
          <a:endParaRPr lang="en-US"/>
        </a:p>
      </dgm:t>
    </dgm:pt>
    <dgm:pt modelId="{5F4FDF19-E574-477D-AF4E-2E99EDF09ECA}" type="sibTrans" cxnId="{E6F596CE-3FB8-491C-852B-9BE5F6993E17}">
      <dgm:prSet/>
      <dgm:spPr/>
      <dgm:t>
        <a:bodyPr/>
        <a:lstStyle/>
        <a:p>
          <a:endParaRPr lang="en-US"/>
        </a:p>
      </dgm:t>
    </dgm:pt>
    <dgm:pt modelId="{A712FF7A-B944-468D-92B7-21372E23EA40}">
      <dgm:prSet phldrT="[Text]"/>
      <dgm:spPr/>
      <dgm:t>
        <a:bodyPr/>
        <a:lstStyle/>
        <a:p>
          <a:r>
            <a:rPr lang="en-US" sz="2000" dirty="0" smtClean="0"/>
            <a:t>blood (including needles for drugs, tattoos, or piercings)</a:t>
          </a:r>
          <a:endParaRPr lang="en-US" sz="2000" dirty="0"/>
        </a:p>
      </dgm:t>
    </dgm:pt>
    <dgm:pt modelId="{8FEC2CF5-8849-45D9-B8C0-F30FCAB07780}" type="parTrans" cxnId="{32062EA6-F50E-4C37-90F3-6855C2D7F3CD}">
      <dgm:prSet/>
      <dgm:spPr/>
      <dgm:t>
        <a:bodyPr/>
        <a:lstStyle/>
        <a:p>
          <a:endParaRPr lang="en-US"/>
        </a:p>
      </dgm:t>
    </dgm:pt>
    <dgm:pt modelId="{24F11E87-0EF7-4CA2-87B5-D9C2567BE66B}" type="sibTrans" cxnId="{32062EA6-F50E-4C37-90F3-6855C2D7F3CD}">
      <dgm:prSet/>
      <dgm:spPr/>
      <dgm:t>
        <a:bodyPr/>
        <a:lstStyle/>
        <a:p>
          <a:endParaRPr lang="en-US"/>
        </a:p>
      </dgm:t>
    </dgm:pt>
    <dgm:pt modelId="{6BC4F29F-0AE1-497A-AB9D-4849EDA3A21F}">
      <dgm:prSet phldrT="[Text]"/>
      <dgm:spPr/>
      <dgm:t>
        <a:bodyPr/>
        <a:lstStyle/>
        <a:p>
          <a:r>
            <a:rPr lang="en-US" sz="2000" dirty="0" smtClean="0"/>
            <a:t>semen</a:t>
          </a:r>
          <a:endParaRPr lang="en-US" sz="2000" dirty="0"/>
        </a:p>
      </dgm:t>
    </dgm:pt>
    <dgm:pt modelId="{C7F2A89E-C05F-49C8-B9F4-AE57820EEEE9}" type="parTrans" cxnId="{23982B77-8A1E-43E0-9872-474455F4BD1B}">
      <dgm:prSet/>
      <dgm:spPr/>
      <dgm:t>
        <a:bodyPr/>
        <a:lstStyle/>
        <a:p>
          <a:endParaRPr lang="en-US"/>
        </a:p>
      </dgm:t>
    </dgm:pt>
    <dgm:pt modelId="{CEBB9ABC-8249-4F09-A7AB-9EE8F97B79F8}" type="sibTrans" cxnId="{23982B77-8A1E-43E0-9872-474455F4BD1B}">
      <dgm:prSet/>
      <dgm:spPr/>
      <dgm:t>
        <a:bodyPr/>
        <a:lstStyle/>
        <a:p>
          <a:endParaRPr lang="en-US"/>
        </a:p>
      </dgm:t>
    </dgm:pt>
    <dgm:pt modelId="{DE44D9DA-B4DE-4886-93B6-58A8139A4563}">
      <dgm:prSet phldrT="[Text]"/>
      <dgm:spPr/>
      <dgm:t>
        <a:bodyPr/>
        <a:lstStyle/>
        <a:p>
          <a:r>
            <a:rPr lang="en-US" sz="2000" dirty="0" smtClean="0"/>
            <a:t>vaginal fluids</a:t>
          </a:r>
          <a:endParaRPr lang="en-US" sz="2000" dirty="0"/>
        </a:p>
      </dgm:t>
    </dgm:pt>
    <dgm:pt modelId="{00D6C8D7-AC47-47AE-89C5-9BC9A031E8F6}" type="parTrans" cxnId="{FF613E63-AEB0-405A-BDC8-FBFD5CB6BFEE}">
      <dgm:prSet/>
      <dgm:spPr/>
      <dgm:t>
        <a:bodyPr/>
        <a:lstStyle/>
        <a:p>
          <a:endParaRPr lang="en-US"/>
        </a:p>
      </dgm:t>
    </dgm:pt>
    <dgm:pt modelId="{5DA29E88-061E-42F7-9D3F-77D83AE8F326}" type="sibTrans" cxnId="{FF613E63-AEB0-405A-BDC8-FBFD5CB6BFEE}">
      <dgm:prSet/>
      <dgm:spPr/>
      <dgm:t>
        <a:bodyPr/>
        <a:lstStyle/>
        <a:p>
          <a:endParaRPr lang="en-US"/>
        </a:p>
      </dgm:t>
    </dgm:pt>
    <dgm:pt modelId="{B05957A1-FB4A-4349-A5DA-76CAF48D5311}">
      <dgm:prSet phldrT="[Text]"/>
      <dgm:spPr/>
      <dgm:t>
        <a:bodyPr/>
        <a:lstStyle/>
        <a:p>
          <a:r>
            <a:rPr lang="en-US" sz="2000" dirty="0" smtClean="0"/>
            <a:t>breast milk</a:t>
          </a:r>
          <a:endParaRPr lang="en-US" sz="2000" dirty="0"/>
        </a:p>
      </dgm:t>
    </dgm:pt>
    <dgm:pt modelId="{1452D89E-A797-4EE9-9CCF-BA081109EFE5}" type="parTrans" cxnId="{11D81643-5E84-4A80-BCD5-F5BFB5564C1C}">
      <dgm:prSet/>
      <dgm:spPr/>
      <dgm:t>
        <a:bodyPr/>
        <a:lstStyle/>
        <a:p>
          <a:endParaRPr lang="en-US"/>
        </a:p>
      </dgm:t>
    </dgm:pt>
    <dgm:pt modelId="{49BC0BA3-2237-4383-9AD4-D0DC7461F778}" type="sibTrans" cxnId="{11D81643-5E84-4A80-BCD5-F5BFB5564C1C}">
      <dgm:prSet/>
      <dgm:spPr/>
      <dgm:t>
        <a:bodyPr/>
        <a:lstStyle/>
        <a:p>
          <a:endParaRPr lang="en-US"/>
        </a:p>
      </dgm:t>
    </dgm:pt>
    <dgm:pt modelId="{D34621FA-A159-4512-AD9E-AB5D10B44C90}">
      <dgm:prSet phldrT="[Text]"/>
      <dgm:spPr/>
      <dgm:t>
        <a:bodyPr/>
        <a:lstStyle/>
        <a:p>
          <a:r>
            <a:rPr lang="en-US" sz="2000" dirty="0" smtClean="0"/>
            <a:t>open sores on skin, in the mouth, or on genitals</a:t>
          </a:r>
          <a:endParaRPr lang="en-US" sz="2000" dirty="0"/>
        </a:p>
      </dgm:t>
    </dgm:pt>
    <dgm:pt modelId="{AB2E70F2-317F-46F9-98B3-760DCB87F05B}" type="parTrans" cxnId="{E7E0CF93-D4A7-4B82-B090-E7EEE005675F}">
      <dgm:prSet/>
      <dgm:spPr/>
      <dgm:t>
        <a:bodyPr/>
        <a:lstStyle/>
        <a:p>
          <a:endParaRPr lang="en-US"/>
        </a:p>
      </dgm:t>
    </dgm:pt>
    <dgm:pt modelId="{90A0C5E5-0BF3-4CE5-84D3-2C77A8CD4BCB}" type="sibTrans" cxnId="{E7E0CF93-D4A7-4B82-B090-E7EEE005675F}">
      <dgm:prSet/>
      <dgm:spPr/>
      <dgm:t>
        <a:bodyPr/>
        <a:lstStyle/>
        <a:p>
          <a:endParaRPr lang="en-US"/>
        </a:p>
      </dgm:t>
    </dgm:pt>
    <dgm:pt modelId="{3C20BDC9-A9E0-4F85-B550-3EC4FD66F822}">
      <dgm:prSet phldrT="[Text]"/>
      <dgm:spPr/>
      <dgm:t>
        <a:bodyPr/>
        <a:lstStyle/>
        <a:p>
          <a:r>
            <a:rPr lang="en-US" sz="2000" dirty="0" smtClean="0"/>
            <a:t>tears</a:t>
          </a:r>
          <a:endParaRPr lang="en-US" sz="2000" dirty="0"/>
        </a:p>
      </dgm:t>
    </dgm:pt>
    <dgm:pt modelId="{6627D772-1A35-4629-8D8E-58597E6F2C04}" type="parTrans" cxnId="{0B7D57C7-4A76-45B5-B954-CFC0D282D778}">
      <dgm:prSet/>
      <dgm:spPr/>
      <dgm:t>
        <a:bodyPr/>
        <a:lstStyle/>
        <a:p>
          <a:endParaRPr lang="en-US"/>
        </a:p>
      </dgm:t>
    </dgm:pt>
    <dgm:pt modelId="{EBBE5628-4AEA-49AB-BD86-72B1BA678952}" type="sibTrans" cxnId="{0B7D57C7-4A76-45B5-B954-CFC0D282D778}">
      <dgm:prSet/>
      <dgm:spPr/>
      <dgm:t>
        <a:bodyPr/>
        <a:lstStyle/>
        <a:p>
          <a:endParaRPr lang="en-US"/>
        </a:p>
      </dgm:t>
    </dgm:pt>
    <dgm:pt modelId="{5351ECDB-A677-4004-866B-7BEDA8756726}">
      <dgm:prSet phldrT="[Text]"/>
      <dgm:spPr/>
      <dgm:t>
        <a:bodyPr/>
        <a:lstStyle/>
        <a:p>
          <a:r>
            <a:rPr lang="en-US" sz="2000" dirty="0" smtClean="0"/>
            <a:t>saliva (kissing, spitting, sharing food)</a:t>
          </a:r>
          <a:endParaRPr lang="en-US" sz="2000" dirty="0"/>
        </a:p>
      </dgm:t>
    </dgm:pt>
    <dgm:pt modelId="{2D181807-6D23-4F10-A01A-AA5CEF612468}" type="parTrans" cxnId="{6BB38FB2-0A81-42E1-B3A1-D9755865F8A1}">
      <dgm:prSet/>
      <dgm:spPr/>
      <dgm:t>
        <a:bodyPr/>
        <a:lstStyle/>
        <a:p>
          <a:endParaRPr lang="en-US"/>
        </a:p>
      </dgm:t>
    </dgm:pt>
    <dgm:pt modelId="{EDBA42E9-F222-4FA7-8A73-D5D2C386FE88}" type="sibTrans" cxnId="{6BB38FB2-0A81-42E1-B3A1-D9755865F8A1}">
      <dgm:prSet/>
      <dgm:spPr/>
      <dgm:t>
        <a:bodyPr/>
        <a:lstStyle/>
        <a:p>
          <a:endParaRPr lang="en-US"/>
        </a:p>
      </dgm:t>
    </dgm:pt>
    <dgm:pt modelId="{F480DC7B-3F2C-4D21-A6C4-D231323E723F}">
      <dgm:prSet phldrT="[Text]"/>
      <dgm:spPr/>
      <dgm:t>
        <a:bodyPr/>
        <a:lstStyle/>
        <a:p>
          <a:r>
            <a:rPr lang="en-US" sz="2000" dirty="0" smtClean="0"/>
            <a:t>sweat</a:t>
          </a:r>
          <a:endParaRPr lang="en-US" sz="2000" dirty="0"/>
        </a:p>
      </dgm:t>
    </dgm:pt>
    <dgm:pt modelId="{543EC2C0-24A8-456D-8041-74A1E7090DC4}" type="parTrans" cxnId="{EBDD7A48-BC9B-419A-B431-3F117F7EACF3}">
      <dgm:prSet/>
      <dgm:spPr/>
      <dgm:t>
        <a:bodyPr/>
        <a:lstStyle/>
        <a:p>
          <a:endParaRPr lang="en-US"/>
        </a:p>
      </dgm:t>
    </dgm:pt>
    <dgm:pt modelId="{2BA7267F-B20B-47F4-ABEB-CBF5D75648FF}" type="sibTrans" cxnId="{EBDD7A48-BC9B-419A-B431-3F117F7EACF3}">
      <dgm:prSet/>
      <dgm:spPr/>
      <dgm:t>
        <a:bodyPr/>
        <a:lstStyle/>
        <a:p>
          <a:endParaRPr lang="en-US"/>
        </a:p>
      </dgm:t>
    </dgm:pt>
    <dgm:pt modelId="{E041EEBE-21EE-4E70-B4F5-B4C72DEFAFF9}">
      <dgm:prSet phldrT="[Text]"/>
      <dgm:spPr/>
      <dgm:t>
        <a:bodyPr/>
        <a:lstStyle/>
        <a:p>
          <a:r>
            <a:rPr lang="en-US" sz="2000" dirty="0" smtClean="0"/>
            <a:t>mosquitos</a:t>
          </a:r>
          <a:endParaRPr lang="en-US" sz="2000" dirty="0"/>
        </a:p>
      </dgm:t>
    </dgm:pt>
    <dgm:pt modelId="{DED2661E-752E-4CE2-AF45-8DE152D2E2D5}" type="parTrans" cxnId="{CB912520-D591-4D73-A63C-BB993DEFEEAB}">
      <dgm:prSet/>
      <dgm:spPr/>
      <dgm:t>
        <a:bodyPr/>
        <a:lstStyle/>
        <a:p>
          <a:endParaRPr lang="en-US"/>
        </a:p>
      </dgm:t>
    </dgm:pt>
    <dgm:pt modelId="{D49C8EB1-49C7-4859-8E37-12C7CF0B7507}" type="sibTrans" cxnId="{CB912520-D591-4D73-A63C-BB993DEFEEAB}">
      <dgm:prSet/>
      <dgm:spPr/>
      <dgm:t>
        <a:bodyPr/>
        <a:lstStyle/>
        <a:p>
          <a:endParaRPr lang="en-US"/>
        </a:p>
      </dgm:t>
    </dgm:pt>
    <dgm:pt modelId="{78A09504-F83A-4F9E-BC1C-50EA27FD3A64}">
      <dgm:prSet phldrT="[Text]"/>
      <dgm:spPr/>
      <dgm:t>
        <a:bodyPr/>
        <a:lstStyle/>
        <a:p>
          <a:r>
            <a:rPr lang="en-US" sz="2000" dirty="0" smtClean="0"/>
            <a:t>healthy, intact skin (shaking hands, using the same toilet seat, etc.)</a:t>
          </a:r>
          <a:endParaRPr lang="en-US" sz="2000" dirty="0"/>
        </a:p>
      </dgm:t>
    </dgm:pt>
    <dgm:pt modelId="{D4F0A805-696D-4C5F-B61C-52F181742965}" type="parTrans" cxnId="{D1CF641E-F66B-46E4-B264-727D5A6D8C85}">
      <dgm:prSet/>
      <dgm:spPr/>
      <dgm:t>
        <a:bodyPr/>
        <a:lstStyle/>
        <a:p>
          <a:endParaRPr lang="en-US"/>
        </a:p>
      </dgm:t>
    </dgm:pt>
    <dgm:pt modelId="{A35AC5AE-1C1C-4E71-96C1-4A5BC3F2388B}" type="sibTrans" cxnId="{D1CF641E-F66B-46E4-B264-727D5A6D8C85}">
      <dgm:prSet/>
      <dgm:spPr/>
      <dgm:t>
        <a:bodyPr/>
        <a:lstStyle/>
        <a:p>
          <a:endParaRPr lang="en-US"/>
        </a:p>
      </dgm:t>
    </dgm:pt>
    <dgm:pt modelId="{677650CB-0156-4B5A-80BD-D82A74B319F1}" type="pres">
      <dgm:prSet presAssocID="{8F2E0534-19C1-42FC-B1C6-06C7EFA252F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9E3412-C67E-4878-994B-DCA2091F66AE}" type="pres">
      <dgm:prSet presAssocID="{8F2E0534-19C1-42FC-B1C6-06C7EFA252FD}" presName="Background" presStyleLbl="bgImgPlace1" presStyleIdx="0" presStyleCnt="1"/>
      <dgm:spPr/>
    </dgm:pt>
    <dgm:pt modelId="{439DD9E1-1885-4EE7-8737-848CBB0A3716}" type="pres">
      <dgm:prSet presAssocID="{8F2E0534-19C1-42FC-B1C6-06C7EFA252F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23CF7-F95B-4568-804F-50EC9065DCA7}" type="pres">
      <dgm:prSet presAssocID="{8F2E0534-19C1-42FC-B1C6-06C7EFA252FD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3CBB-4288-49BC-9C40-0BBB76760555}" type="pres">
      <dgm:prSet presAssocID="{8F2E0534-19C1-42FC-B1C6-06C7EFA252FD}" presName="Plus" presStyleLbl="alignNode1" presStyleIdx="0" presStyleCnt="2" custScaleX="65010" custScaleY="67689"/>
      <dgm:spPr/>
    </dgm:pt>
    <dgm:pt modelId="{E6B4BB4C-80ED-414A-BFC2-A7B1CAA181EA}" type="pres">
      <dgm:prSet presAssocID="{8F2E0534-19C1-42FC-B1C6-06C7EFA252FD}" presName="Minus" presStyleLbl="alignNode1" presStyleIdx="1" presStyleCnt="2" custScaleX="65010" custScaleY="67689"/>
      <dgm:spPr/>
    </dgm:pt>
    <dgm:pt modelId="{E9B9604A-31FC-4EE0-B393-FD6A7004E696}" type="pres">
      <dgm:prSet presAssocID="{8F2E0534-19C1-42FC-B1C6-06C7EFA252FD}" presName="Divider" presStyleLbl="parChTrans1D1" presStyleIdx="0" presStyleCnt="1"/>
      <dgm:spPr/>
    </dgm:pt>
  </dgm:ptLst>
  <dgm:cxnLst>
    <dgm:cxn modelId="{FF613E63-AEB0-405A-BDC8-FBFD5CB6BFEE}" srcId="{0E70BF13-C10E-4972-B815-CB3000112CC3}" destId="{DE44D9DA-B4DE-4886-93B6-58A8139A4563}" srcOrd="2" destOrd="0" parTransId="{00D6C8D7-AC47-47AE-89C5-9BC9A031E8F6}" sibTransId="{5DA29E88-061E-42F7-9D3F-77D83AE8F326}"/>
    <dgm:cxn modelId="{51776B02-452B-4383-8587-9D570C498374}" type="presOf" srcId="{6BC4F29F-0AE1-497A-AB9D-4849EDA3A21F}" destId="{439DD9E1-1885-4EE7-8737-848CBB0A3716}" srcOrd="0" destOrd="2" presId="urn:microsoft.com/office/officeart/2009/3/layout/PlusandMinus"/>
    <dgm:cxn modelId="{DF547C9A-C585-4C5A-A6D4-CB3EFD9A035E}" srcId="{8F2E0534-19C1-42FC-B1C6-06C7EFA252FD}" destId="{0E70BF13-C10E-4972-B815-CB3000112CC3}" srcOrd="0" destOrd="0" parTransId="{88E27A28-6C9E-40FC-8E48-ABDDDD191CB3}" sibTransId="{6C34BD80-0F20-431A-B099-D046815E5745}"/>
    <dgm:cxn modelId="{0B7D57C7-4A76-45B5-B954-CFC0D282D778}" srcId="{1379B600-E60B-4D44-8538-8DD660DD9A43}" destId="{3C20BDC9-A9E0-4F85-B550-3EC4FD66F822}" srcOrd="0" destOrd="0" parTransId="{6627D772-1A35-4629-8D8E-58597E6F2C04}" sibTransId="{EBBE5628-4AEA-49AB-BD86-72B1BA678952}"/>
    <dgm:cxn modelId="{56195F36-7E5A-4451-9CCF-4F605FF3697E}" type="presOf" srcId="{A712FF7A-B944-468D-92B7-21372E23EA40}" destId="{439DD9E1-1885-4EE7-8737-848CBB0A3716}" srcOrd="0" destOrd="1" presId="urn:microsoft.com/office/officeart/2009/3/layout/PlusandMinus"/>
    <dgm:cxn modelId="{07518B3D-E438-43D6-9BE0-5062CA096607}" type="presOf" srcId="{F480DC7B-3F2C-4D21-A6C4-D231323E723F}" destId="{53023CF7-F95B-4568-804F-50EC9065DCA7}" srcOrd="0" destOrd="3" presId="urn:microsoft.com/office/officeart/2009/3/layout/PlusandMinus"/>
    <dgm:cxn modelId="{6BB38FB2-0A81-42E1-B3A1-D9755865F8A1}" srcId="{1379B600-E60B-4D44-8538-8DD660DD9A43}" destId="{5351ECDB-A677-4004-866B-7BEDA8756726}" srcOrd="1" destOrd="0" parTransId="{2D181807-6D23-4F10-A01A-AA5CEF612468}" sibTransId="{EDBA42E9-F222-4FA7-8A73-D5D2C386FE88}"/>
    <dgm:cxn modelId="{C1D0E395-B7CE-4C50-87EE-EE2635E3A64D}" type="presOf" srcId="{8F2E0534-19C1-42FC-B1C6-06C7EFA252FD}" destId="{677650CB-0156-4B5A-80BD-D82A74B319F1}" srcOrd="0" destOrd="0" presId="urn:microsoft.com/office/officeart/2009/3/layout/PlusandMinus"/>
    <dgm:cxn modelId="{8769E6BE-42CF-4C2C-8142-5D60810A9C29}" type="presOf" srcId="{5351ECDB-A677-4004-866B-7BEDA8756726}" destId="{53023CF7-F95B-4568-804F-50EC9065DCA7}" srcOrd="0" destOrd="2" presId="urn:microsoft.com/office/officeart/2009/3/layout/PlusandMinus"/>
    <dgm:cxn modelId="{23982B77-8A1E-43E0-9872-474455F4BD1B}" srcId="{0E70BF13-C10E-4972-B815-CB3000112CC3}" destId="{6BC4F29F-0AE1-497A-AB9D-4849EDA3A21F}" srcOrd="1" destOrd="0" parTransId="{C7F2A89E-C05F-49C8-B9F4-AE57820EEEE9}" sibTransId="{CEBB9ABC-8249-4F09-A7AB-9EE8F97B79F8}"/>
    <dgm:cxn modelId="{D1CF641E-F66B-46E4-B264-727D5A6D8C85}" srcId="{1379B600-E60B-4D44-8538-8DD660DD9A43}" destId="{78A09504-F83A-4F9E-BC1C-50EA27FD3A64}" srcOrd="4" destOrd="0" parTransId="{D4F0A805-696D-4C5F-B61C-52F181742965}" sibTransId="{A35AC5AE-1C1C-4E71-96C1-4A5BC3F2388B}"/>
    <dgm:cxn modelId="{85E2FF00-B9CA-44AE-B2FC-8AC8CA7185AA}" type="presOf" srcId="{DE44D9DA-B4DE-4886-93B6-58A8139A4563}" destId="{439DD9E1-1885-4EE7-8737-848CBB0A3716}" srcOrd="0" destOrd="3" presId="urn:microsoft.com/office/officeart/2009/3/layout/PlusandMinus"/>
    <dgm:cxn modelId="{11D81643-5E84-4A80-BCD5-F5BFB5564C1C}" srcId="{0E70BF13-C10E-4972-B815-CB3000112CC3}" destId="{B05957A1-FB4A-4349-A5DA-76CAF48D5311}" srcOrd="3" destOrd="0" parTransId="{1452D89E-A797-4EE9-9CCF-BA081109EFE5}" sibTransId="{49BC0BA3-2237-4383-9AD4-D0DC7461F778}"/>
    <dgm:cxn modelId="{6A370289-6CFD-4591-99BD-72E9C78B4CCE}" type="presOf" srcId="{1379B600-E60B-4D44-8538-8DD660DD9A43}" destId="{53023CF7-F95B-4568-804F-50EC9065DCA7}" srcOrd="0" destOrd="0" presId="urn:microsoft.com/office/officeart/2009/3/layout/PlusandMinus"/>
    <dgm:cxn modelId="{E4EE8F6B-963F-4A11-8E3A-0DEAAE6F1736}" type="presOf" srcId="{3C20BDC9-A9E0-4F85-B550-3EC4FD66F822}" destId="{53023CF7-F95B-4568-804F-50EC9065DCA7}" srcOrd="0" destOrd="1" presId="urn:microsoft.com/office/officeart/2009/3/layout/PlusandMinus"/>
    <dgm:cxn modelId="{E7E0CF93-D4A7-4B82-B090-E7EEE005675F}" srcId="{0E70BF13-C10E-4972-B815-CB3000112CC3}" destId="{D34621FA-A159-4512-AD9E-AB5D10B44C90}" srcOrd="4" destOrd="0" parTransId="{AB2E70F2-317F-46F9-98B3-760DCB87F05B}" sibTransId="{90A0C5E5-0BF3-4CE5-84D3-2C77A8CD4BCB}"/>
    <dgm:cxn modelId="{CB912520-D591-4D73-A63C-BB993DEFEEAB}" srcId="{1379B600-E60B-4D44-8538-8DD660DD9A43}" destId="{E041EEBE-21EE-4E70-B4F5-B4C72DEFAFF9}" srcOrd="3" destOrd="0" parTransId="{DED2661E-752E-4CE2-AF45-8DE152D2E2D5}" sibTransId="{D49C8EB1-49C7-4859-8E37-12C7CF0B7507}"/>
    <dgm:cxn modelId="{A68BBAE8-DF5C-4063-B4EC-09EF15B50FDF}" type="presOf" srcId="{E041EEBE-21EE-4E70-B4F5-B4C72DEFAFF9}" destId="{53023CF7-F95B-4568-804F-50EC9065DCA7}" srcOrd="0" destOrd="4" presId="urn:microsoft.com/office/officeart/2009/3/layout/PlusandMinus"/>
    <dgm:cxn modelId="{E6F596CE-3FB8-491C-852B-9BE5F6993E17}" srcId="{8F2E0534-19C1-42FC-B1C6-06C7EFA252FD}" destId="{1379B600-E60B-4D44-8538-8DD660DD9A43}" srcOrd="1" destOrd="0" parTransId="{94BA2BB2-9C52-4532-A49D-273B71F2C5EB}" sibTransId="{5F4FDF19-E574-477D-AF4E-2E99EDF09ECA}"/>
    <dgm:cxn modelId="{EBDD7A48-BC9B-419A-B431-3F117F7EACF3}" srcId="{1379B600-E60B-4D44-8538-8DD660DD9A43}" destId="{F480DC7B-3F2C-4D21-A6C4-D231323E723F}" srcOrd="2" destOrd="0" parTransId="{543EC2C0-24A8-456D-8041-74A1E7090DC4}" sibTransId="{2BA7267F-B20B-47F4-ABEB-CBF5D75648FF}"/>
    <dgm:cxn modelId="{A499CAC3-8EF5-4A19-B3B9-7FDAB88F7C43}" type="presOf" srcId="{78A09504-F83A-4F9E-BC1C-50EA27FD3A64}" destId="{53023CF7-F95B-4568-804F-50EC9065DCA7}" srcOrd="0" destOrd="5" presId="urn:microsoft.com/office/officeart/2009/3/layout/PlusandMinus"/>
    <dgm:cxn modelId="{1E62B5A4-8955-44F5-AC21-8559C18E8216}" type="presOf" srcId="{D34621FA-A159-4512-AD9E-AB5D10B44C90}" destId="{439DD9E1-1885-4EE7-8737-848CBB0A3716}" srcOrd="0" destOrd="5" presId="urn:microsoft.com/office/officeart/2009/3/layout/PlusandMinus"/>
    <dgm:cxn modelId="{32062EA6-F50E-4C37-90F3-6855C2D7F3CD}" srcId="{0E70BF13-C10E-4972-B815-CB3000112CC3}" destId="{A712FF7A-B944-468D-92B7-21372E23EA40}" srcOrd="0" destOrd="0" parTransId="{8FEC2CF5-8849-45D9-B8C0-F30FCAB07780}" sibTransId="{24F11E87-0EF7-4CA2-87B5-D9C2567BE66B}"/>
    <dgm:cxn modelId="{38C48C73-7CEA-4695-A215-98434F382D59}" type="presOf" srcId="{B05957A1-FB4A-4349-A5DA-76CAF48D5311}" destId="{439DD9E1-1885-4EE7-8737-848CBB0A3716}" srcOrd="0" destOrd="4" presId="urn:microsoft.com/office/officeart/2009/3/layout/PlusandMinus"/>
    <dgm:cxn modelId="{61D3A834-C5BE-4C03-A0F8-2224851BC8FC}" type="presOf" srcId="{0E70BF13-C10E-4972-B815-CB3000112CC3}" destId="{439DD9E1-1885-4EE7-8737-848CBB0A3716}" srcOrd="0" destOrd="0" presId="urn:microsoft.com/office/officeart/2009/3/layout/PlusandMinus"/>
    <dgm:cxn modelId="{53CBF1FA-0672-4F1F-86A2-93FFEB2749A7}" type="presParOf" srcId="{677650CB-0156-4B5A-80BD-D82A74B319F1}" destId="{979E3412-C67E-4878-994B-DCA2091F66AE}" srcOrd="0" destOrd="0" presId="urn:microsoft.com/office/officeart/2009/3/layout/PlusandMinus"/>
    <dgm:cxn modelId="{AB96DC39-F938-46EA-A709-67F653EDF8EF}" type="presParOf" srcId="{677650CB-0156-4B5A-80BD-D82A74B319F1}" destId="{439DD9E1-1885-4EE7-8737-848CBB0A3716}" srcOrd="1" destOrd="0" presId="urn:microsoft.com/office/officeart/2009/3/layout/PlusandMinus"/>
    <dgm:cxn modelId="{AD3F2E36-0020-428E-9BD3-98251BF3C6B3}" type="presParOf" srcId="{677650CB-0156-4B5A-80BD-D82A74B319F1}" destId="{53023CF7-F95B-4568-804F-50EC9065DCA7}" srcOrd="2" destOrd="0" presId="urn:microsoft.com/office/officeart/2009/3/layout/PlusandMinus"/>
    <dgm:cxn modelId="{4D1815BA-FA9D-4946-9A21-AF60BE16E0AE}" type="presParOf" srcId="{677650CB-0156-4B5A-80BD-D82A74B319F1}" destId="{B9CA3CBB-4288-49BC-9C40-0BBB76760555}" srcOrd="3" destOrd="0" presId="urn:microsoft.com/office/officeart/2009/3/layout/PlusandMinus"/>
    <dgm:cxn modelId="{FF0D13B4-90C3-40A6-914E-4C1CF6EA045C}" type="presParOf" srcId="{677650CB-0156-4B5A-80BD-D82A74B319F1}" destId="{E6B4BB4C-80ED-414A-BFC2-A7B1CAA181EA}" srcOrd="4" destOrd="0" presId="urn:microsoft.com/office/officeart/2009/3/layout/PlusandMinus"/>
    <dgm:cxn modelId="{1B1BC5FD-B623-48F5-9EB2-DBA5A859D4AD}" type="presParOf" srcId="{677650CB-0156-4B5A-80BD-D82A74B319F1}" destId="{E9B9604A-31FC-4EE0-B393-FD6A7004E696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D8F5EB-FC64-4A58-B445-4087BD37E9E8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FBB2D326-3E3F-4D9B-A3F1-BC2EB3812F61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 smtClean="0"/>
            <a:t>Heart disease</a:t>
          </a:r>
          <a:endParaRPr lang="en-US" sz="2000" b="0" dirty="0"/>
        </a:p>
      </dgm:t>
    </dgm:pt>
    <dgm:pt modelId="{2779EAA5-74A4-4056-B4D4-B173B5B3B74A}" type="parTrans" cxnId="{AF01D345-8CA4-475E-A2AE-B4DD40124D57}">
      <dgm:prSet/>
      <dgm:spPr/>
      <dgm:t>
        <a:bodyPr/>
        <a:lstStyle/>
        <a:p>
          <a:endParaRPr lang="en-US" b="0"/>
        </a:p>
      </dgm:t>
    </dgm:pt>
    <dgm:pt modelId="{3E73D31D-5741-43BB-9B37-A18F4898D1FC}" type="sibTrans" cxnId="{AF01D345-8CA4-475E-A2AE-B4DD40124D57}">
      <dgm:prSet/>
      <dgm:spPr/>
      <dgm:t>
        <a:bodyPr/>
        <a:lstStyle/>
        <a:p>
          <a:endParaRPr lang="en-US" b="0"/>
        </a:p>
      </dgm:t>
    </dgm:pt>
    <dgm:pt modelId="{5ACB1659-8615-4D9D-90EF-8E018238FF8F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 smtClean="0"/>
            <a:t>Stroke</a:t>
          </a:r>
          <a:endParaRPr lang="en-US" sz="2000" b="0" dirty="0"/>
        </a:p>
      </dgm:t>
    </dgm:pt>
    <dgm:pt modelId="{2A49A0A9-EA71-4D32-8406-F43DA8667D69}" type="parTrans" cxnId="{B20C5578-AF98-4DA1-A018-5D9A3D141B61}">
      <dgm:prSet/>
      <dgm:spPr/>
      <dgm:t>
        <a:bodyPr/>
        <a:lstStyle/>
        <a:p>
          <a:endParaRPr lang="en-US" b="0"/>
        </a:p>
      </dgm:t>
    </dgm:pt>
    <dgm:pt modelId="{8250257C-8428-463B-BE0C-E9E8756F2653}" type="sibTrans" cxnId="{B20C5578-AF98-4DA1-A018-5D9A3D141B61}">
      <dgm:prSet/>
      <dgm:spPr/>
      <dgm:t>
        <a:bodyPr/>
        <a:lstStyle/>
        <a:p>
          <a:endParaRPr lang="en-US" b="0"/>
        </a:p>
      </dgm:t>
    </dgm:pt>
    <dgm:pt modelId="{6DD41893-6B0E-49AB-91D5-C4F5EEA139D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 smtClean="0"/>
            <a:t>Cancer</a:t>
          </a:r>
          <a:endParaRPr lang="en-US" sz="2000" b="0" dirty="0"/>
        </a:p>
      </dgm:t>
    </dgm:pt>
    <dgm:pt modelId="{E3B49D86-990D-4B76-8D1D-7AEC1FFE768D}" type="parTrans" cxnId="{62984800-DDD6-4D70-B036-50C71D98AD3B}">
      <dgm:prSet/>
      <dgm:spPr/>
      <dgm:t>
        <a:bodyPr/>
        <a:lstStyle/>
        <a:p>
          <a:endParaRPr lang="en-US" b="0"/>
        </a:p>
      </dgm:t>
    </dgm:pt>
    <dgm:pt modelId="{157BC254-310A-4E6E-8119-1C93D98013AC}" type="sibTrans" cxnId="{62984800-DDD6-4D70-B036-50C71D98AD3B}">
      <dgm:prSet/>
      <dgm:spPr/>
      <dgm:t>
        <a:bodyPr/>
        <a:lstStyle/>
        <a:p>
          <a:endParaRPr lang="en-US" b="0"/>
        </a:p>
      </dgm:t>
    </dgm:pt>
    <dgm:pt modelId="{2ECC220B-785A-4B25-9C7A-54EA52C550EA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 smtClean="0"/>
            <a:t>High blood pressure</a:t>
          </a:r>
          <a:endParaRPr lang="en-US" sz="2000" b="0" dirty="0"/>
        </a:p>
      </dgm:t>
    </dgm:pt>
    <dgm:pt modelId="{98D5D0FC-8967-4093-8FF7-200670D58389}" type="parTrans" cxnId="{C32F87BC-87EC-4224-BE97-0B65101E2BFA}">
      <dgm:prSet/>
      <dgm:spPr/>
      <dgm:t>
        <a:bodyPr/>
        <a:lstStyle/>
        <a:p>
          <a:endParaRPr lang="en-US" b="0"/>
        </a:p>
      </dgm:t>
    </dgm:pt>
    <dgm:pt modelId="{20A4216D-8762-4EB5-87EB-79323D2ECE21}" type="sibTrans" cxnId="{C32F87BC-87EC-4224-BE97-0B65101E2BFA}">
      <dgm:prSet/>
      <dgm:spPr/>
      <dgm:t>
        <a:bodyPr/>
        <a:lstStyle/>
        <a:p>
          <a:endParaRPr lang="en-US" b="0"/>
        </a:p>
      </dgm:t>
    </dgm:pt>
    <dgm:pt modelId="{12FDC305-D887-4EB0-B892-B343AB29937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 smtClean="0"/>
            <a:t>Lung diseases (like asthma)</a:t>
          </a:r>
          <a:endParaRPr lang="en-US" sz="2000" b="0" dirty="0"/>
        </a:p>
      </dgm:t>
    </dgm:pt>
    <dgm:pt modelId="{20E1F74C-FF16-47C0-B54B-2DF0479EC613}" type="parTrans" cxnId="{36723CEF-EEB0-43EE-A361-E369A814D75F}">
      <dgm:prSet/>
      <dgm:spPr/>
      <dgm:t>
        <a:bodyPr/>
        <a:lstStyle/>
        <a:p>
          <a:endParaRPr lang="en-US" b="0"/>
        </a:p>
      </dgm:t>
    </dgm:pt>
    <dgm:pt modelId="{A22A9C3A-E030-4D87-94F5-23D09C2C3669}" type="sibTrans" cxnId="{36723CEF-EEB0-43EE-A361-E369A814D75F}">
      <dgm:prSet/>
      <dgm:spPr/>
      <dgm:t>
        <a:bodyPr/>
        <a:lstStyle/>
        <a:p>
          <a:endParaRPr lang="en-US" b="0"/>
        </a:p>
      </dgm:t>
    </dgm:pt>
    <dgm:pt modelId="{7CA28F71-4A10-47CD-B6EF-00D37B2F07F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 smtClean="0"/>
            <a:t>Arthritis</a:t>
          </a:r>
          <a:endParaRPr lang="en-US" sz="2000" b="0" dirty="0"/>
        </a:p>
      </dgm:t>
    </dgm:pt>
    <dgm:pt modelId="{B57BE6FB-B9E5-4C86-9C79-25C0F56ED379}" type="parTrans" cxnId="{24F525D3-783A-4A0D-88F7-B7F875814550}">
      <dgm:prSet/>
      <dgm:spPr/>
      <dgm:t>
        <a:bodyPr/>
        <a:lstStyle/>
        <a:p>
          <a:endParaRPr lang="en-US" b="0"/>
        </a:p>
      </dgm:t>
    </dgm:pt>
    <dgm:pt modelId="{06F3D148-579A-4F7C-B5F7-B984E9F30412}" type="sibTrans" cxnId="{24F525D3-783A-4A0D-88F7-B7F875814550}">
      <dgm:prSet/>
      <dgm:spPr/>
      <dgm:t>
        <a:bodyPr/>
        <a:lstStyle/>
        <a:p>
          <a:endParaRPr lang="en-US" b="0"/>
        </a:p>
      </dgm:t>
    </dgm:pt>
    <dgm:pt modelId="{95FEE64B-9B59-430A-AEDA-347FE5BEDAA2}" type="pres">
      <dgm:prSet presAssocID="{3CD8F5EB-FC64-4A58-B445-4087BD37E9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D45090-028C-42E0-A045-C24367ECE879}" type="pres">
      <dgm:prSet presAssocID="{FBB2D326-3E3F-4D9B-A3F1-BC2EB3812F61}" presName="node" presStyleLbl="node1" presStyleIdx="0" presStyleCnt="6" custScaleX="179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0C13B-C8A1-4007-9F1B-67169C777B27}" type="pres">
      <dgm:prSet presAssocID="{3E73D31D-5741-43BB-9B37-A18F4898D1FC}" presName="sibTrans" presStyleCnt="0"/>
      <dgm:spPr/>
    </dgm:pt>
    <dgm:pt modelId="{4E789D6A-0D5C-40CE-8003-E0DFC9CE7B92}" type="pres">
      <dgm:prSet presAssocID="{5ACB1659-8615-4D9D-90EF-8E018238FF8F}" presName="node" presStyleLbl="node1" presStyleIdx="1" presStyleCnt="6" custScaleX="179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47A0C-213D-4DCA-9BDF-1EE0745FDC19}" type="pres">
      <dgm:prSet presAssocID="{8250257C-8428-463B-BE0C-E9E8756F2653}" presName="sibTrans" presStyleCnt="0"/>
      <dgm:spPr/>
    </dgm:pt>
    <dgm:pt modelId="{150BF8C0-DA01-4A8B-9F11-8CB8BBE31D7E}" type="pres">
      <dgm:prSet presAssocID="{6DD41893-6B0E-49AB-91D5-C4F5EEA139DC}" presName="node" presStyleLbl="node1" presStyleIdx="2" presStyleCnt="6" custScaleX="179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DA121-8B86-4D61-97A1-F37697261BBE}" type="pres">
      <dgm:prSet presAssocID="{157BC254-310A-4E6E-8119-1C93D98013AC}" presName="sibTrans" presStyleCnt="0"/>
      <dgm:spPr/>
    </dgm:pt>
    <dgm:pt modelId="{A948AC45-A6BC-4661-9EB4-4D9D8EEDABF6}" type="pres">
      <dgm:prSet presAssocID="{2ECC220B-785A-4B25-9C7A-54EA52C550EA}" presName="node" presStyleLbl="node1" presStyleIdx="3" presStyleCnt="6" custScaleX="179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B6251-3215-42F6-862C-1B446D02C5B4}" type="pres">
      <dgm:prSet presAssocID="{20A4216D-8762-4EB5-87EB-79323D2ECE21}" presName="sibTrans" presStyleCnt="0"/>
      <dgm:spPr/>
    </dgm:pt>
    <dgm:pt modelId="{B68D0D5A-B3A5-4898-9A95-2005C57F28A3}" type="pres">
      <dgm:prSet presAssocID="{12FDC305-D887-4EB0-B892-B343AB29937C}" presName="node" presStyleLbl="node1" presStyleIdx="4" presStyleCnt="6" custScaleX="179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D50A6-351D-4088-9030-784A08C1B3F5}" type="pres">
      <dgm:prSet presAssocID="{A22A9C3A-E030-4D87-94F5-23D09C2C3669}" presName="sibTrans" presStyleCnt="0"/>
      <dgm:spPr/>
    </dgm:pt>
    <dgm:pt modelId="{1A53D549-E171-4000-87AE-946E861397C7}" type="pres">
      <dgm:prSet presAssocID="{7CA28F71-4A10-47CD-B6EF-00D37B2F07F4}" presName="node" presStyleLbl="node1" presStyleIdx="5" presStyleCnt="6" custScaleX="179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7277B1-A5D9-4159-A461-02B51A9F0274}" type="presOf" srcId="{6DD41893-6B0E-49AB-91D5-C4F5EEA139DC}" destId="{150BF8C0-DA01-4A8B-9F11-8CB8BBE31D7E}" srcOrd="0" destOrd="0" presId="urn:microsoft.com/office/officeart/2005/8/layout/default"/>
    <dgm:cxn modelId="{62984800-DDD6-4D70-B036-50C71D98AD3B}" srcId="{3CD8F5EB-FC64-4A58-B445-4087BD37E9E8}" destId="{6DD41893-6B0E-49AB-91D5-C4F5EEA139DC}" srcOrd="2" destOrd="0" parTransId="{E3B49D86-990D-4B76-8D1D-7AEC1FFE768D}" sibTransId="{157BC254-310A-4E6E-8119-1C93D98013AC}"/>
    <dgm:cxn modelId="{EDFE4588-8E69-470F-A523-2C38F22F03AF}" type="presOf" srcId="{FBB2D326-3E3F-4D9B-A3F1-BC2EB3812F61}" destId="{0FD45090-028C-42E0-A045-C24367ECE879}" srcOrd="0" destOrd="0" presId="urn:microsoft.com/office/officeart/2005/8/layout/default"/>
    <dgm:cxn modelId="{512C39C7-70BC-4819-A2F7-7A863B9C64F8}" type="presOf" srcId="{7CA28F71-4A10-47CD-B6EF-00D37B2F07F4}" destId="{1A53D549-E171-4000-87AE-946E861397C7}" srcOrd="0" destOrd="0" presId="urn:microsoft.com/office/officeart/2005/8/layout/default"/>
    <dgm:cxn modelId="{C32F87BC-87EC-4224-BE97-0B65101E2BFA}" srcId="{3CD8F5EB-FC64-4A58-B445-4087BD37E9E8}" destId="{2ECC220B-785A-4B25-9C7A-54EA52C550EA}" srcOrd="3" destOrd="0" parTransId="{98D5D0FC-8967-4093-8FF7-200670D58389}" sibTransId="{20A4216D-8762-4EB5-87EB-79323D2ECE21}"/>
    <dgm:cxn modelId="{2D3CAABC-3125-4FBF-869B-4EA01D1AD61D}" type="presOf" srcId="{12FDC305-D887-4EB0-B892-B343AB29937C}" destId="{B68D0D5A-B3A5-4898-9A95-2005C57F28A3}" srcOrd="0" destOrd="0" presId="urn:microsoft.com/office/officeart/2005/8/layout/default"/>
    <dgm:cxn modelId="{20284861-D4A3-455D-9BE1-56D22B14A6FD}" type="presOf" srcId="{3CD8F5EB-FC64-4A58-B445-4087BD37E9E8}" destId="{95FEE64B-9B59-430A-AEDA-347FE5BEDAA2}" srcOrd="0" destOrd="0" presId="urn:microsoft.com/office/officeart/2005/8/layout/default"/>
    <dgm:cxn modelId="{9FBE5FE8-805A-4CEF-82F2-EBE14F07C55B}" type="presOf" srcId="{2ECC220B-785A-4B25-9C7A-54EA52C550EA}" destId="{A948AC45-A6BC-4661-9EB4-4D9D8EEDABF6}" srcOrd="0" destOrd="0" presId="urn:microsoft.com/office/officeart/2005/8/layout/default"/>
    <dgm:cxn modelId="{30D5375D-A522-4FBA-BEF1-7B3215F82DFD}" type="presOf" srcId="{5ACB1659-8615-4D9D-90EF-8E018238FF8F}" destId="{4E789D6A-0D5C-40CE-8003-E0DFC9CE7B92}" srcOrd="0" destOrd="0" presId="urn:microsoft.com/office/officeart/2005/8/layout/default"/>
    <dgm:cxn modelId="{36723CEF-EEB0-43EE-A361-E369A814D75F}" srcId="{3CD8F5EB-FC64-4A58-B445-4087BD37E9E8}" destId="{12FDC305-D887-4EB0-B892-B343AB29937C}" srcOrd="4" destOrd="0" parTransId="{20E1F74C-FF16-47C0-B54B-2DF0479EC613}" sibTransId="{A22A9C3A-E030-4D87-94F5-23D09C2C3669}"/>
    <dgm:cxn modelId="{B20C5578-AF98-4DA1-A018-5D9A3D141B61}" srcId="{3CD8F5EB-FC64-4A58-B445-4087BD37E9E8}" destId="{5ACB1659-8615-4D9D-90EF-8E018238FF8F}" srcOrd="1" destOrd="0" parTransId="{2A49A0A9-EA71-4D32-8406-F43DA8667D69}" sibTransId="{8250257C-8428-463B-BE0C-E9E8756F2653}"/>
    <dgm:cxn modelId="{AF01D345-8CA4-475E-A2AE-B4DD40124D57}" srcId="{3CD8F5EB-FC64-4A58-B445-4087BD37E9E8}" destId="{FBB2D326-3E3F-4D9B-A3F1-BC2EB3812F61}" srcOrd="0" destOrd="0" parTransId="{2779EAA5-74A4-4056-B4D4-B173B5B3B74A}" sibTransId="{3E73D31D-5741-43BB-9B37-A18F4898D1FC}"/>
    <dgm:cxn modelId="{24F525D3-783A-4A0D-88F7-B7F875814550}" srcId="{3CD8F5EB-FC64-4A58-B445-4087BD37E9E8}" destId="{7CA28F71-4A10-47CD-B6EF-00D37B2F07F4}" srcOrd="5" destOrd="0" parTransId="{B57BE6FB-B9E5-4C86-9C79-25C0F56ED379}" sibTransId="{06F3D148-579A-4F7C-B5F7-B984E9F30412}"/>
    <dgm:cxn modelId="{E4B72127-36BF-4080-8CDA-C653AA41367E}" type="presParOf" srcId="{95FEE64B-9B59-430A-AEDA-347FE5BEDAA2}" destId="{0FD45090-028C-42E0-A045-C24367ECE879}" srcOrd="0" destOrd="0" presId="urn:microsoft.com/office/officeart/2005/8/layout/default"/>
    <dgm:cxn modelId="{E06466DD-E23A-469B-A055-4CE598F70DE8}" type="presParOf" srcId="{95FEE64B-9B59-430A-AEDA-347FE5BEDAA2}" destId="{E120C13B-C8A1-4007-9F1B-67169C777B27}" srcOrd="1" destOrd="0" presId="urn:microsoft.com/office/officeart/2005/8/layout/default"/>
    <dgm:cxn modelId="{76A55429-1EA7-441F-A148-35C72DBAA648}" type="presParOf" srcId="{95FEE64B-9B59-430A-AEDA-347FE5BEDAA2}" destId="{4E789D6A-0D5C-40CE-8003-E0DFC9CE7B92}" srcOrd="2" destOrd="0" presId="urn:microsoft.com/office/officeart/2005/8/layout/default"/>
    <dgm:cxn modelId="{FCF7EC4B-BA76-4F90-939E-F9D4619A1B7D}" type="presParOf" srcId="{95FEE64B-9B59-430A-AEDA-347FE5BEDAA2}" destId="{4BE47A0C-213D-4DCA-9BDF-1EE0745FDC19}" srcOrd="3" destOrd="0" presId="urn:microsoft.com/office/officeart/2005/8/layout/default"/>
    <dgm:cxn modelId="{725C8E67-CD63-4C34-A0B8-9427C3B209A0}" type="presParOf" srcId="{95FEE64B-9B59-430A-AEDA-347FE5BEDAA2}" destId="{150BF8C0-DA01-4A8B-9F11-8CB8BBE31D7E}" srcOrd="4" destOrd="0" presId="urn:microsoft.com/office/officeart/2005/8/layout/default"/>
    <dgm:cxn modelId="{F00889FB-52FC-4E9A-A496-C6A0A3AD54B1}" type="presParOf" srcId="{95FEE64B-9B59-430A-AEDA-347FE5BEDAA2}" destId="{167DA121-8B86-4D61-97A1-F37697261BBE}" srcOrd="5" destOrd="0" presId="urn:microsoft.com/office/officeart/2005/8/layout/default"/>
    <dgm:cxn modelId="{848B6A12-E162-4913-AD0E-396054FA92A7}" type="presParOf" srcId="{95FEE64B-9B59-430A-AEDA-347FE5BEDAA2}" destId="{A948AC45-A6BC-4661-9EB4-4D9D8EEDABF6}" srcOrd="6" destOrd="0" presId="urn:microsoft.com/office/officeart/2005/8/layout/default"/>
    <dgm:cxn modelId="{9BBEE831-3107-4E78-B0BC-813E17FEDEC4}" type="presParOf" srcId="{95FEE64B-9B59-430A-AEDA-347FE5BEDAA2}" destId="{D67B6251-3215-42F6-862C-1B446D02C5B4}" srcOrd="7" destOrd="0" presId="urn:microsoft.com/office/officeart/2005/8/layout/default"/>
    <dgm:cxn modelId="{B45A1611-0B9B-4582-8EB5-AB1552772F6F}" type="presParOf" srcId="{95FEE64B-9B59-430A-AEDA-347FE5BEDAA2}" destId="{B68D0D5A-B3A5-4898-9A95-2005C57F28A3}" srcOrd="8" destOrd="0" presId="urn:microsoft.com/office/officeart/2005/8/layout/default"/>
    <dgm:cxn modelId="{3091980A-4E51-4A07-B014-5E7EC77CE8F9}" type="presParOf" srcId="{95FEE64B-9B59-430A-AEDA-347FE5BEDAA2}" destId="{221D50A6-351D-4088-9030-784A08C1B3F5}" srcOrd="9" destOrd="0" presId="urn:microsoft.com/office/officeart/2005/8/layout/default"/>
    <dgm:cxn modelId="{62C6E481-E3D1-43E1-A390-F3116E52E510}" type="presParOf" srcId="{95FEE64B-9B59-430A-AEDA-347FE5BEDAA2}" destId="{1A53D549-E171-4000-87AE-946E861397C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7EFAE-F0A5-4725-BFC2-1D02CD6CCA6E}">
      <dsp:nvSpPr>
        <dsp:cNvPr id="0" name=""/>
        <dsp:cNvSpPr/>
      </dsp:nvSpPr>
      <dsp:spPr>
        <a:xfrm>
          <a:off x="2094" y="0"/>
          <a:ext cx="2055055" cy="44958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Bacteria</a:t>
          </a:r>
          <a:endParaRPr lang="en-US" sz="3800" kern="1200" dirty="0"/>
        </a:p>
      </dsp:txBody>
      <dsp:txXfrm>
        <a:off x="2094" y="0"/>
        <a:ext cx="2055055" cy="1348740"/>
      </dsp:txXfrm>
    </dsp:sp>
    <dsp:sp modelId="{1D3105A0-B836-43F6-BFC6-54B82999A5EF}">
      <dsp:nvSpPr>
        <dsp:cNvPr id="0" name=""/>
        <dsp:cNvSpPr/>
      </dsp:nvSpPr>
      <dsp:spPr>
        <a:xfrm>
          <a:off x="207599" y="1350057"/>
          <a:ext cx="1644044" cy="13555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Live in almost every place where life can thrive</a:t>
          </a:r>
          <a:endParaRPr lang="en-US" sz="2000" kern="1200" dirty="0"/>
        </a:p>
      </dsp:txBody>
      <dsp:txXfrm>
        <a:off x="247302" y="1389760"/>
        <a:ext cx="1564638" cy="1276139"/>
      </dsp:txXfrm>
    </dsp:sp>
    <dsp:sp modelId="{73D94D53-6905-4C97-B545-2C83E2A05477}">
      <dsp:nvSpPr>
        <dsp:cNvPr id="0" name=""/>
        <dsp:cNvSpPr/>
      </dsp:nvSpPr>
      <dsp:spPr>
        <a:xfrm>
          <a:off x="207599" y="2914147"/>
          <a:ext cx="1644044" cy="13555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Most bacteria are helpful</a:t>
          </a:r>
          <a:endParaRPr lang="en-US" sz="2000" kern="1200" dirty="0"/>
        </a:p>
      </dsp:txBody>
      <dsp:txXfrm>
        <a:off x="247302" y="2953850"/>
        <a:ext cx="1564638" cy="1276139"/>
      </dsp:txXfrm>
    </dsp:sp>
    <dsp:sp modelId="{B527A7DA-4D60-4C2E-ABE3-8099C3C56B9F}">
      <dsp:nvSpPr>
        <dsp:cNvPr id="0" name=""/>
        <dsp:cNvSpPr/>
      </dsp:nvSpPr>
      <dsp:spPr>
        <a:xfrm>
          <a:off x="2211279" y="0"/>
          <a:ext cx="2055055" cy="449580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Viruses</a:t>
          </a:r>
          <a:endParaRPr lang="en-US" sz="3800" kern="1200" dirty="0"/>
        </a:p>
      </dsp:txBody>
      <dsp:txXfrm>
        <a:off x="2211279" y="0"/>
        <a:ext cx="2055055" cy="1348740"/>
      </dsp:txXfrm>
    </dsp:sp>
    <dsp:sp modelId="{172CFE81-F939-45A1-B4ED-282B6B6B3BF2}">
      <dsp:nvSpPr>
        <dsp:cNvPr id="0" name=""/>
        <dsp:cNvSpPr/>
      </dsp:nvSpPr>
      <dsp:spPr>
        <a:xfrm>
          <a:off x="2416785" y="1350057"/>
          <a:ext cx="1644044" cy="13555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Depend on other cells’ resources for growth</a:t>
          </a:r>
          <a:endParaRPr lang="en-US" sz="2000" kern="1200" dirty="0"/>
        </a:p>
      </dsp:txBody>
      <dsp:txXfrm>
        <a:off x="2456488" y="1389760"/>
        <a:ext cx="1564638" cy="1276139"/>
      </dsp:txXfrm>
    </dsp:sp>
    <dsp:sp modelId="{F9D80D38-A8D9-424A-B217-9612A7C7B6F3}">
      <dsp:nvSpPr>
        <dsp:cNvPr id="0" name=""/>
        <dsp:cNvSpPr/>
      </dsp:nvSpPr>
      <dsp:spPr>
        <a:xfrm>
          <a:off x="2416785" y="2914147"/>
          <a:ext cx="1644044" cy="13555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Quickly multiply to cause a virus</a:t>
          </a:r>
          <a:endParaRPr lang="en-US" sz="2000" kern="1200" dirty="0"/>
        </a:p>
      </dsp:txBody>
      <dsp:txXfrm>
        <a:off x="2456488" y="2953850"/>
        <a:ext cx="1564638" cy="1276139"/>
      </dsp:txXfrm>
    </dsp:sp>
    <dsp:sp modelId="{68847789-FDDD-4E0D-BCEA-0A67762C7746}">
      <dsp:nvSpPr>
        <dsp:cNvPr id="0" name=""/>
        <dsp:cNvSpPr/>
      </dsp:nvSpPr>
      <dsp:spPr>
        <a:xfrm>
          <a:off x="4420464" y="0"/>
          <a:ext cx="2055055" cy="449580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Fungi</a:t>
          </a:r>
          <a:endParaRPr lang="en-US" sz="3800" kern="1200" dirty="0"/>
        </a:p>
      </dsp:txBody>
      <dsp:txXfrm>
        <a:off x="4420464" y="0"/>
        <a:ext cx="2055055" cy="1348740"/>
      </dsp:txXfrm>
    </dsp:sp>
    <dsp:sp modelId="{B0DCB696-ACD7-4DC1-B6F5-3C3E11325127}">
      <dsp:nvSpPr>
        <dsp:cNvPr id="0" name=""/>
        <dsp:cNvSpPr/>
      </dsp:nvSpPr>
      <dsp:spPr>
        <a:xfrm>
          <a:off x="4625970" y="1350057"/>
          <a:ext cx="1644044" cy="13555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Live in damp, warm places</a:t>
          </a:r>
          <a:endParaRPr lang="en-US" sz="2000" kern="1200" dirty="0"/>
        </a:p>
      </dsp:txBody>
      <dsp:txXfrm>
        <a:off x="4665673" y="1389760"/>
        <a:ext cx="1564638" cy="1276139"/>
      </dsp:txXfrm>
    </dsp:sp>
    <dsp:sp modelId="{C18F2A67-4126-49E1-A171-60DF3CF8789B}">
      <dsp:nvSpPr>
        <dsp:cNvPr id="0" name=""/>
        <dsp:cNvSpPr/>
      </dsp:nvSpPr>
      <dsp:spPr>
        <a:xfrm>
          <a:off x="4625970" y="2914147"/>
          <a:ext cx="1644044" cy="13555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Only a few cause disease</a:t>
          </a:r>
          <a:endParaRPr lang="en-US" sz="2000" kern="1200" dirty="0"/>
        </a:p>
      </dsp:txBody>
      <dsp:txXfrm>
        <a:off x="4665673" y="2953850"/>
        <a:ext cx="1564638" cy="1276139"/>
      </dsp:txXfrm>
    </dsp:sp>
    <dsp:sp modelId="{BED54E1C-1BF5-4E0E-A336-CCD83A9F7D79}">
      <dsp:nvSpPr>
        <dsp:cNvPr id="0" name=""/>
        <dsp:cNvSpPr/>
      </dsp:nvSpPr>
      <dsp:spPr>
        <a:xfrm>
          <a:off x="6629649" y="0"/>
          <a:ext cx="2055055" cy="449580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Protozoa</a:t>
          </a:r>
          <a:endParaRPr lang="en-US" sz="3800" kern="1200" dirty="0"/>
        </a:p>
      </dsp:txBody>
      <dsp:txXfrm>
        <a:off x="6629649" y="0"/>
        <a:ext cx="2055055" cy="1348740"/>
      </dsp:txXfrm>
    </dsp:sp>
    <dsp:sp modelId="{CC40A087-BCC9-43F2-BA7F-A5A9EF9F9C20}">
      <dsp:nvSpPr>
        <dsp:cNvPr id="0" name=""/>
        <dsp:cNvSpPr/>
      </dsp:nvSpPr>
      <dsp:spPr>
        <a:xfrm>
          <a:off x="6835155" y="1350057"/>
          <a:ext cx="1644044" cy="13555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Single-celled organisms that live everywhere</a:t>
          </a:r>
          <a:endParaRPr lang="en-US" sz="2000" kern="1200" dirty="0"/>
        </a:p>
      </dsp:txBody>
      <dsp:txXfrm>
        <a:off x="6874858" y="1389760"/>
        <a:ext cx="1564638" cy="1276139"/>
      </dsp:txXfrm>
    </dsp:sp>
    <dsp:sp modelId="{6D2ED9B2-2113-4213-8A75-1CF6DB34CC33}">
      <dsp:nvSpPr>
        <dsp:cNvPr id="0" name=""/>
        <dsp:cNvSpPr/>
      </dsp:nvSpPr>
      <dsp:spPr>
        <a:xfrm>
          <a:off x="6835155" y="2914147"/>
          <a:ext cx="1644044" cy="13555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few cause extremely dangerous diseases</a:t>
          </a:r>
          <a:endParaRPr lang="en-US" sz="2000" kern="1200" dirty="0"/>
        </a:p>
      </dsp:txBody>
      <dsp:txXfrm>
        <a:off x="6874858" y="2953850"/>
        <a:ext cx="1564638" cy="12761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FC3C5-9226-4A92-A726-4108E63E8CA9}">
      <dsp:nvSpPr>
        <dsp:cNvPr id="0" name=""/>
        <dsp:cNvSpPr/>
      </dsp:nvSpPr>
      <dsp:spPr>
        <a:xfrm>
          <a:off x="3317271" y="2481331"/>
          <a:ext cx="2052256" cy="2052256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Risk factors</a:t>
          </a:r>
          <a:endParaRPr lang="en-US" sz="3900" b="1" kern="1200" dirty="0"/>
        </a:p>
      </dsp:txBody>
      <dsp:txXfrm>
        <a:off x="3617817" y="2781877"/>
        <a:ext cx="1451164" cy="1451164"/>
      </dsp:txXfrm>
    </dsp:sp>
    <dsp:sp modelId="{EFBFAE25-2A11-4A71-878E-2E62792C5FFC}">
      <dsp:nvSpPr>
        <dsp:cNvPr id="0" name=""/>
        <dsp:cNvSpPr/>
      </dsp:nvSpPr>
      <dsp:spPr>
        <a:xfrm rot="13019484">
          <a:off x="1645358" y="1930568"/>
          <a:ext cx="1985988" cy="58489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FA5A22-7EEF-4F55-B9BD-E4AEDF294EA2}">
      <dsp:nvSpPr>
        <dsp:cNvPr id="0" name=""/>
        <dsp:cNvSpPr/>
      </dsp:nvSpPr>
      <dsp:spPr>
        <a:xfrm>
          <a:off x="671000" y="769860"/>
          <a:ext cx="2348443" cy="1711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Heredity and family history</a:t>
          </a:r>
          <a:endParaRPr lang="en-US" sz="2100" kern="1200" dirty="0"/>
        </a:p>
      </dsp:txBody>
      <dsp:txXfrm>
        <a:off x="721124" y="819984"/>
        <a:ext cx="2248195" cy="1611102"/>
      </dsp:txXfrm>
    </dsp:sp>
    <dsp:sp modelId="{00455520-586E-453F-A9AD-FFD158A2E409}">
      <dsp:nvSpPr>
        <dsp:cNvPr id="0" name=""/>
        <dsp:cNvSpPr/>
      </dsp:nvSpPr>
      <dsp:spPr>
        <a:xfrm rot="16200000">
          <a:off x="3557422" y="1311418"/>
          <a:ext cx="1571954" cy="58489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330EBD-CC6E-490A-BD23-0D35BC2BA92C}">
      <dsp:nvSpPr>
        <dsp:cNvPr id="0" name=""/>
        <dsp:cNvSpPr/>
      </dsp:nvSpPr>
      <dsp:spPr>
        <a:xfrm>
          <a:off x="3169178" y="-37787"/>
          <a:ext cx="2348443" cy="1711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Environment (including pollution and secondhand smoke)</a:t>
          </a:r>
          <a:endParaRPr lang="en-US" sz="2100" kern="1200" dirty="0"/>
        </a:p>
      </dsp:txBody>
      <dsp:txXfrm>
        <a:off x="3219302" y="12337"/>
        <a:ext cx="2248195" cy="1611102"/>
      </dsp:txXfrm>
    </dsp:sp>
    <dsp:sp modelId="{340AE777-94DC-4E44-B1FC-A8E28564FAF1}">
      <dsp:nvSpPr>
        <dsp:cNvPr id="0" name=""/>
        <dsp:cNvSpPr/>
      </dsp:nvSpPr>
      <dsp:spPr>
        <a:xfrm rot="19419648">
          <a:off x="5071223" y="1958341"/>
          <a:ext cx="1960953" cy="58489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D5F44A-E1D3-45A1-A0AA-DD3CE49646A6}">
      <dsp:nvSpPr>
        <dsp:cNvPr id="0" name=""/>
        <dsp:cNvSpPr/>
      </dsp:nvSpPr>
      <dsp:spPr>
        <a:xfrm>
          <a:off x="5667275" y="814116"/>
          <a:ext cx="2348443" cy="1711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Lifestyle choices such as using tobacco or having a poor diet</a:t>
          </a:r>
          <a:endParaRPr lang="en-US" sz="2100" kern="1200" dirty="0"/>
        </a:p>
      </dsp:txBody>
      <dsp:txXfrm>
        <a:off x="5717399" y="864240"/>
        <a:ext cx="2248195" cy="16111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D32C0-05AC-44E4-AE84-68F466B8990A}">
      <dsp:nvSpPr>
        <dsp:cNvPr id="0" name=""/>
        <dsp:cNvSpPr/>
      </dsp:nvSpPr>
      <dsp:spPr>
        <a:xfrm>
          <a:off x="324421" y="325611"/>
          <a:ext cx="7600378" cy="3185817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747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Cover your mouth and nose with a tissue when you sneeze or cough</a:t>
          </a:r>
          <a:r>
            <a:rPr lang="en-US" sz="2100" kern="1200" dirty="0" smtClean="0"/>
            <a:t/>
          </a:r>
          <a:br>
            <a:rPr lang="en-US" sz="2100" kern="1200" dirty="0" smtClean="0"/>
          </a:br>
          <a:r>
            <a:rPr lang="en-US" sz="1200" kern="1200" dirty="0" smtClean="0"/>
            <a:t> </a:t>
          </a:r>
          <a:r>
            <a:rPr lang="en-US" sz="2100" kern="1200" dirty="0" smtClean="0"/>
            <a:t/>
          </a:r>
          <a:br>
            <a:rPr lang="en-US" sz="2100" kern="1200" dirty="0" smtClean="0"/>
          </a:br>
          <a:r>
            <a:rPr lang="en-US" sz="2400" kern="1200" dirty="0" smtClean="0"/>
            <a:t>Do not reuse or store the tissue</a:t>
          </a:r>
          <a:r>
            <a:rPr lang="en-US" sz="2100" kern="1200" dirty="0" smtClean="0"/>
            <a:t/>
          </a:r>
          <a:br>
            <a:rPr lang="en-US" sz="2100" kern="1200" dirty="0" smtClean="0"/>
          </a:br>
          <a:r>
            <a:rPr lang="en-US" sz="1200" kern="1200" dirty="0" smtClean="0"/>
            <a:t> </a:t>
          </a:r>
          <a:r>
            <a:rPr lang="en-US" sz="2100" kern="1200" dirty="0" smtClean="0"/>
            <a:t/>
          </a:r>
          <a:br>
            <a:rPr lang="en-US" sz="2100" kern="1200" dirty="0" smtClean="0"/>
          </a:br>
          <a:r>
            <a:rPr lang="en-US" sz="2400" kern="1200" dirty="0" smtClean="0"/>
            <a:t>If you have no tissues, cough or sneeze into your upper arm or sleeve</a:t>
          </a:r>
          <a:r>
            <a:rPr lang="en-US" sz="2100" kern="1200" dirty="0" smtClean="0"/>
            <a:t/>
          </a:r>
          <a:br>
            <a:rPr lang="en-US" sz="2100" kern="1200" dirty="0" smtClean="0"/>
          </a:br>
          <a:r>
            <a:rPr lang="en-US" sz="1200" kern="1200" dirty="0" smtClean="0"/>
            <a:t> </a:t>
          </a:r>
          <a:r>
            <a:rPr lang="en-US" sz="2100" kern="1200" dirty="0" smtClean="0"/>
            <a:t/>
          </a:r>
          <a:br>
            <a:rPr lang="en-US" sz="2100" kern="1200" dirty="0" smtClean="0"/>
          </a:br>
          <a:r>
            <a:rPr lang="en-US" sz="2400" kern="1200" dirty="0" smtClean="0"/>
            <a:t>Wash your hands after sneezing or coughing into your hands</a:t>
          </a:r>
          <a:endParaRPr lang="en-US" sz="2100" b="1" kern="1200" dirty="0"/>
        </a:p>
      </dsp:txBody>
      <dsp:txXfrm>
        <a:off x="324421" y="325611"/>
        <a:ext cx="7600378" cy="3185817"/>
      </dsp:txXfrm>
    </dsp:sp>
    <dsp:sp modelId="{B64A9675-EAF6-425F-ADFD-4993DB78AC5B}">
      <dsp:nvSpPr>
        <dsp:cNvPr id="0" name=""/>
        <dsp:cNvSpPr/>
      </dsp:nvSpPr>
      <dsp:spPr>
        <a:xfrm>
          <a:off x="33330" y="63734"/>
          <a:ext cx="1662582" cy="2493874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23D0E-6833-42C8-83ED-5E471DFB4A69}">
      <dsp:nvSpPr>
        <dsp:cNvPr id="0" name=""/>
        <dsp:cNvSpPr/>
      </dsp:nvSpPr>
      <dsp:spPr>
        <a:xfrm>
          <a:off x="0" y="297497"/>
          <a:ext cx="7569609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E91AB-C18B-40B4-9DA9-1B5FF6219B3E}">
      <dsp:nvSpPr>
        <dsp:cNvPr id="0" name=""/>
        <dsp:cNvSpPr/>
      </dsp:nvSpPr>
      <dsp:spPr>
        <a:xfrm>
          <a:off x="378480" y="31817"/>
          <a:ext cx="678274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79" tIns="0" rIns="200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Get regular physical exercise</a:t>
          </a:r>
          <a:endParaRPr lang="en-US" sz="2000" b="0" kern="1200" dirty="0"/>
        </a:p>
      </dsp:txBody>
      <dsp:txXfrm>
        <a:off x="404419" y="57756"/>
        <a:ext cx="6730862" cy="479482"/>
      </dsp:txXfrm>
    </dsp:sp>
    <dsp:sp modelId="{0928529C-41E2-4050-B3F7-BF0EF8C211F2}">
      <dsp:nvSpPr>
        <dsp:cNvPr id="0" name=""/>
        <dsp:cNvSpPr/>
      </dsp:nvSpPr>
      <dsp:spPr>
        <a:xfrm>
          <a:off x="0" y="1113977"/>
          <a:ext cx="7569609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62B0F-719D-49A2-886E-C23AF6293646}">
      <dsp:nvSpPr>
        <dsp:cNvPr id="0" name=""/>
        <dsp:cNvSpPr/>
      </dsp:nvSpPr>
      <dsp:spPr>
        <a:xfrm>
          <a:off x="378480" y="848297"/>
          <a:ext cx="678274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79" tIns="0" rIns="200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Eat more fruits and vegetables and fewer processed foods</a:t>
          </a:r>
          <a:endParaRPr lang="en-US" sz="2000" b="0" kern="1200" dirty="0"/>
        </a:p>
      </dsp:txBody>
      <dsp:txXfrm>
        <a:off x="404419" y="874236"/>
        <a:ext cx="6730862" cy="479482"/>
      </dsp:txXfrm>
    </dsp:sp>
    <dsp:sp modelId="{23EF12FD-0001-4C03-B6E6-5DCAAA852981}">
      <dsp:nvSpPr>
        <dsp:cNvPr id="0" name=""/>
        <dsp:cNvSpPr/>
      </dsp:nvSpPr>
      <dsp:spPr>
        <a:xfrm>
          <a:off x="0" y="1930457"/>
          <a:ext cx="7569609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C074C-E01E-479A-BA73-F442FC04D1D3}">
      <dsp:nvSpPr>
        <dsp:cNvPr id="0" name=""/>
        <dsp:cNvSpPr/>
      </dsp:nvSpPr>
      <dsp:spPr>
        <a:xfrm>
          <a:off x="378480" y="1664777"/>
          <a:ext cx="678274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79" tIns="0" rIns="200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Maintain a healthy body weight</a:t>
          </a:r>
          <a:endParaRPr lang="en-US" sz="2000" b="0" kern="1200" dirty="0"/>
        </a:p>
      </dsp:txBody>
      <dsp:txXfrm>
        <a:off x="404419" y="1690716"/>
        <a:ext cx="6730862" cy="479482"/>
      </dsp:txXfrm>
    </dsp:sp>
    <dsp:sp modelId="{69D26981-534A-4B84-9BE7-DE1103237022}">
      <dsp:nvSpPr>
        <dsp:cNvPr id="0" name=""/>
        <dsp:cNvSpPr/>
      </dsp:nvSpPr>
      <dsp:spPr>
        <a:xfrm>
          <a:off x="0" y="2746937"/>
          <a:ext cx="7569609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EC163-9544-4F1F-AD7D-F1704ED0EC2D}">
      <dsp:nvSpPr>
        <dsp:cNvPr id="0" name=""/>
        <dsp:cNvSpPr/>
      </dsp:nvSpPr>
      <dsp:spPr>
        <a:xfrm>
          <a:off x="378480" y="2481257"/>
          <a:ext cx="678274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79" tIns="0" rIns="200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Avoid tobacco smoke and other environmental pollutants</a:t>
          </a:r>
          <a:endParaRPr lang="en-US" sz="2000" b="0" kern="1200" dirty="0"/>
        </a:p>
      </dsp:txBody>
      <dsp:txXfrm>
        <a:off x="404419" y="2507196"/>
        <a:ext cx="673086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EB49B-6F3D-4CC1-A282-6BBA65BE2BCB}">
      <dsp:nvSpPr>
        <dsp:cNvPr id="0" name=""/>
        <dsp:cNvSpPr/>
      </dsp:nvSpPr>
      <dsp:spPr>
        <a:xfrm>
          <a:off x="0" y="463999"/>
          <a:ext cx="5004619" cy="277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414" tIns="458216" rIns="38841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Droplet spread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Direct contact transmission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Vectors, or animals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Food and drinking water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Contaminated objects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Airborne contamination</a:t>
          </a:r>
          <a:endParaRPr lang="en-US" sz="2200" kern="1200" dirty="0"/>
        </a:p>
      </dsp:txBody>
      <dsp:txXfrm>
        <a:off x="0" y="463999"/>
        <a:ext cx="5004619" cy="2772000"/>
      </dsp:txXfrm>
    </dsp:sp>
    <dsp:sp modelId="{2875CFD0-DCAE-4B93-930A-791C389A0450}">
      <dsp:nvSpPr>
        <dsp:cNvPr id="0" name=""/>
        <dsp:cNvSpPr/>
      </dsp:nvSpPr>
      <dsp:spPr>
        <a:xfrm>
          <a:off x="250230" y="8645"/>
          <a:ext cx="4130522" cy="7800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14" tIns="0" rIns="1324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5">
                  <a:lumMod val="75000"/>
                </a:schemeClr>
              </a:solidFill>
            </a:rPr>
            <a:t>Methods of </a:t>
          </a:r>
          <a:r>
            <a:rPr lang="en-US" sz="1800" b="1" kern="1200" dirty="0" smtClean="0">
              <a:solidFill>
                <a:schemeClr val="accent5">
                  <a:lumMod val="75000"/>
                </a:schemeClr>
              </a:solidFill>
            </a:rPr>
            <a:t>transmission</a:t>
          </a:r>
          <a:r>
            <a:rPr lang="en-US" sz="1800" b="1" kern="1200" dirty="0" smtClean="0"/>
            <a:t>- </a:t>
          </a:r>
          <a:r>
            <a:rPr lang="en-US" sz="1800" kern="1200" dirty="0" smtClean="0">
              <a:solidFill>
                <a:srgbClr val="00B050"/>
              </a:solidFill>
            </a:rPr>
            <a:t>Way a disease gets from one organism to another; maybe direct or indirect </a:t>
          </a:r>
          <a:endParaRPr lang="en-US" sz="1800" b="1" kern="1200" dirty="0">
            <a:solidFill>
              <a:srgbClr val="00B050"/>
            </a:solidFill>
          </a:endParaRPr>
        </a:p>
      </dsp:txBody>
      <dsp:txXfrm>
        <a:off x="288310" y="46725"/>
        <a:ext cx="4054362" cy="703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E71E2-770E-438A-BAE9-21E026309736}">
      <dsp:nvSpPr>
        <dsp:cNvPr id="0" name=""/>
        <dsp:cNvSpPr/>
      </dsp:nvSpPr>
      <dsp:spPr>
        <a:xfrm rot="16200000">
          <a:off x="-156696" y="156696"/>
          <a:ext cx="2750574" cy="2437180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21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Extremely curable with prescription drugs</a:t>
          </a:r>
          <a:endParaRPr lang="en-US" sz="2400" b="1" kern="1200" dirty="0"/>
        </a:p>
      </dsp:txBody>
      <dsp:txXfrm rot="5400000">
        <a:off x="1" y="550114"/>
        <a:ext cx="2437180" cy="1650344"/>
      </dsp:txXfrm>
    </dsp:sp>
    <dsp:sp modelId="{18FFB371-5C4C-406F-86EB-12BBB91EEFEB}">
      <dsp:nvSpPr>
        <dsp:cNvPr id="0" name=""/>
        <dsp:cNvSpPr/>
      </dsp:nvSpPr>
      <dsp:spPr>
        <a:xfrm rot="16200000">
          <a:off x="2464209" y="156696"/>
          <a:ext cx="2750574" cy="2437180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21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More common among women than men</a:t>
          </a:r>
          <a:endParaRPr lang="en-US" sz="2400" b="1" kern="1200" dirty="0"/>
        </a:p>
      </dsp:txBody>
      <dsp:txXfrm rot="5400000">
        <a:off x="2620906" y="550114"/>
        <a:ext cx="2437180" cy="1650344"/>
      </dsp:txXfrm>
    </dsp:sp>
    <dsp:sp modelId="{24660C03-0D36-47D8-A8AF-E4A426555A22}">
      <dsp:nvSpPr>
        <dsp:cNvPr id="0" name=""/>
        <dsp:cNvSpPr/>
      </dsp:nvSpPr>
      <dsp:spPr>
        <a:xfrm rot="16200000">
          <a:off x="5084178" y="156696"/>
          <a:ext cx="2750574" cy="2437180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21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Men often show no symptoms, but can reinfect sexual partners</a:t>
          </a:r>
          <a:endParaRPr lang="en-US" sz="2400" b="1" kern="1200" dirty="0"/>
        </a:p>
      </dsp:txBody>
      <dsp:txXfrm rot="5400000">
        <a:off x="5240875" y="550114"/>
        <a:ext cx="2437180" cy="1650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A2BF9-264F-4525-B068-FC7A5DC57BBB}">
      <dsp:nvSpPr>
        <dsp:cNvPr id="0" name=""/>
        <dsp:cNvSpPr/>
      </dsp:nvSpPr>
      <dsp:spPr>
        <a:xfrm>
          <a:off x="533" y="73745"/>
          <a:ext cx="2324068" cy="279450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The body fights and eliminates most HPV viruses</a:t>
          </a:r>
          <a:endParaRPr lang="en-US" sz="3000" b="1" kern="1200" dirty="0"/>
        </a:p>
      </dsp:txBody>
      <dsp:txXfrm>
        <a:off x="113985" y="187197"/>
        <a:ext cx="2097164" cy="2567602"/>
      </dsp:txXfrm>
    </dsp:sp>
    <dsp:sp modelId="{1BA4936B-D564-4DF1-9900-62E3CD07E757}">
      <dsp:nvSpPr>
        <dsp:cNvPr id="0" name=""/>
        <dsp:cNvSpPr/>
      </dsp:nvSpPr>
      <dsp:spPr>
        <a:xfrm>
          <a:off x="2812656" y="73745"/>
          <a:ext cx="2324068" cy="279450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HPV viruses can cause genital warts or cervical cancer</a:t>
          </a:r>
          <a:endParaRPr lang="en-US" sz="3000" b="1" kern="1200" dirty="0"/>
        </a:p>
      </dsp:txBody>
      <dsp:txXfrm>
        <a:off x="2926108" y="187197"/>
        <a:ext cx="2097164" cy="2567602"/>
      </dsp:txXfrm>
    </dsp:sp>
    <dsp:sp modelId="{FEF676C5-F3E7-482E-9A0D-C7D642C91D9C}">
      <dsp:nvSpPr>
        <dsp:cNvPr id="0" name=""/>
        <dsp:cNvSpPr/>
      </dsp:nvSpPr>
      <dsp:spPr>
        <a:xfrm>
          <a:off x="5624779" y="73745"/>
          <a:ext cx="2324068" cy="279450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An HPV vaccine can reduce the risk for infection</a:t>
          </a:r>
          <a:endParaRPr lang="en-US" sz="3000" b="1" kern="1200" dirty="0"/>
        </a:p>
      </dsp:txBody>
      <dsp:txXfrm>
        <a:off x="5738231" y="187197"/>
        <a:ext cx="2097164" cy="2567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63252-FDD3-424E-97EA-637EB18FAD5D}">
      <dsp:nvSpPr>
        <dsp:cNvPr id="0" name=""/>
        <dsp:cNvSpPr/>
      </dsp:nvSpPr>
      <dsp:spPr>
        <a:xfrm>
          <a:off x="967" y="13449"/>
          <a:ext cx="2263675" cy="705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Practice</a:t>
          </a:r>
          <a:endParaRPr lang="en-US" sz="3300" b="1" kern="1200" dirty="0"/>
        </a:p>
      </dsp:txBody>
      <dsp:txXfrm>
        <a:off x="21640" y="34122"/>
        <a:ext cx="2222329" cy="664490"/>
      </dsp:txXfrm>
    </dsp:sp>
    <dsp:sp modelId="{AE3650DC-5585-4CBE-9F7D-C8C7ED90F089}">
      <dsp:nvSpPr>
        <dsp:cNvPr id="0" name=""/>
        <dsp:cNvSpPr/>
      </dsp:nvSpPr>
      <dsp:spPr>
        <a:xfrm>
          <a:off x="227334" y="719286"/>
          <a:ext cx="226367" cy="92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4315"/>
              </a:lnTo>
              <a:lnTo>
                <a:pt x="226367" y="9243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6711E-3143-459B-8A40-04CEA3EA5DEC}">
      <dsp:nvSpPr>
        <dsp:cNvPr id="0" name=""/>
        <dsp:cNvSpPr/>
      </dsp:nvSpPr>
      <dsp:spPr>
        <a:xfrm>
          <a:off x="453702" y="1002245"/>
          <a:ext cx="1810940" cy="12827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Reflect on potential risky situations</a:t>
          </a:r>
          <a:endParaRPr lang="en-US" sz="2000" kern="1200" dirty="0"/>
        </a:p>
      </dsp:txBody>
      <dsp:txXfrm>
        <a:off x="491271" y="1039814"/>
        <a:ext cx="1735802" cy="1207573"/>
      </dsp:txXfrm>
    </dsp:sp>
    <dsp:sp modelId="{E927BAAD-FFAC-415A-8CDD-026328968B39}">
      <dsp:nvSpPr>
        <dsp:cNvPr id="0" name=""/>
        <dsp:cNvSpPr/>
      </dsp:nvSpPr>
      <dsp:spPr>
        <a:xfrm>
          <a:off x="227334" y="719286"/>
          <a:ext cx="226367" cy="2489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986"/>
              </a:lnTo>
              <a:lnTo>
                <a:pt x="226367" y="24899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30FED-6D3F-4B88-A565-E02F7039B28F}">
      <dsp:nvSpPr>
        <dsp:cNvPr id="0" name=""/>
        <dsp:cNvSpPr/>
      </dsp:nvSpPr>
      <dsp:spPr>
        <a:xfrm>
          <a:off x="453702" y="2567916"/>
          <a:ext cx="1810940" cy="12827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Consider the words you might use ahead of time</a:t>
          </a:r>
          <a:endParaRPr lang="en-US" sz="2000" kern="1200" dirty="0"/>
        </a:p>
      </dsp:txBody>
      <dsp:txXfrm>
        <a:off x="491271" y="2605485"/>
        <a:ext cx="1735802" cy="1207573"/>
      </dsp:txXfrm>
    </dsp:sp>
    <dsp:sp modelId="{C60D08A2-A227-417E-8ED3-61C455951D2F}">
      <dsp:nvSpPr>
        <dsp:cNvPr id="0" name=""/>
        <dsp:cNvSpPr/>
      </dsp:nvSpPr>
      <dsp:spPr>
        <a:xfrm>
          <a:off x="2830562" y="13449"/>
          <a:ext cx="2263675" cy="705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Refuse</a:t>
          </a:r>
          <a:endParaRPr lang="en-US" sz="3300" b="1" kern="1200" dirty="0"/>
        </a:p>
      </dsp:txBody>
      <dsp:txXfrm>
        <a:off x="2851235" y="34122"/>
        <a:ext cx="2222329" cy="664490"/>
      </dsp:txXfrm>
    </dsp:sp>
    <dsp:sp modelId="{32840BA9-1AAC-4271-A1B0-5B4DB644A490}">
      <dsp:nvSpPr>
        <dsp:cNvPr id="0" name=""/>
        <dsp:cNvSpPr/>
      </dsp:nvSpPr>
      <dsp:spPr>
        <a:xfrm>
          <a:off x="3056929" y="719286"/>
          <a:ext cx="226367" cy="92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4315"/>
              </a:lnTo>
              <a:lnTo>
                <a:pt x="226367" y="9243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A23FC-8268-4ECF-913A-5AF9F449BC1E}">
      <dsp:nvSpPr>
        <dsp:cNvPr id="0" name=""/>
        <dsp:cNvSpPr/>
      </dsp:nvSpPr>
      <dsp:spPr>
        <a:xfrm>
          <a:off x="3283297" y="1002245"/>
          <a:ext cx="1810940" cy="12827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 a short, simple, honest, assertive response</a:t>
          </a:r>
          <a:endParaRPr lang="en-US" sz="2000" kern="1200" dirty="0"/>
        </a:p>
      </dsp:txBody>
      <dsp:txXfrm>
        <a:off x="3320866" y="1039814"/>
        <a:ext cx="1735802" cy="1207573"/>
      </dsp:txXfrm>
    </dsp:sp>
    <dsp:sp modelId="{589A41A7-E0F9-459B-95BC-9AB9BD0FA1ED}">
      <dsp:nvSpPr>
        <dsp:cNvPr id="0" name=""/>
        <dsp:cNvSpPr/>
      </dsp:nvSpPr>
      <dsp:spPr>
        <a:xfrm>
          <a:off x="3056929" y="719286"/>
          <a:ext cx="226367" cy="2489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986"/>
              </a:lnTo>
              <a:lnTo>
                <a:pt x="226367" y="24899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51174-46BF-46D8-AB0B-DBDA5770A59D}">
      <dsp:nvSpPr>
        <dsp:cNvPr id="0" name=""/>
        <dsp:cNvSpPr/>
      </dsp:nvSpPr>
      <dsp:spPr>
        <a:xfrm>
          <a:off x="3283297" y="2567916"/>
          <a:ext cx="1810940" cy="12827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You may also walk away from the situation</a:t>
          </a:r>
          <a:endParaRPr lang="en-US" sz="2000" kern="1200" dirty="0"/>
        </a:p>
      </dsp:txBody>
      <dsp:txXfrm>
        <a:off x="3320866" y="2605485"/>
        <a:ext cx="1735802" cy="1207573"/>
      </dsp:txXfrm>
    </dsp:sp>
    <dsp:sp modelId="{70AC9C76-149F-4FAB-8832-EA06C17FE1C9}">
      <dsp:nvSpPr>
        <dsp:cNvPr id="0" name=""/>
        <dsp:cNvSpPr/>
      </dsp:nvSpPr>
      <dsp:spPr>
        <a:xfrm>
          <a:off x="5660156" y="13449"/>
          <a:ext cx="2263675" cy="705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Seek advice</a:t>
          </a:r>
          <a:endParaRPr lang="en-US" sz="3300" b="1" kern="1200" dirty="0"/>
        </a:p>
      </dsp:txBody>
      <dsp:txXfrm>
        <a:off x="5680829" y="34122"/>
        <a:ext cx="2222329" cy="664490"/>
      </dsp:txXfrm>
    </dsp:sp>
    <dsp:sp modelId="{383F4E12-D8AF-4C98-B334-873B6E498C40}">
      <dsp:nvSpPr>
        <dsp:cNvPr id="0" name=""/>
        <dsp:cNvSpPr/>
      </dsp:nvSpPr>
      <dsp:spPr>
        <a:xfrm>
          <a:off x="5886524" y="719286"/>
          <a:ext cx="226367" cy="92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4315"/>
              </a:lnTo>
              <a:lnTo>
                <a:pt x="226367" y="9243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2E7EA-FA41-4C7E-ACFD-6422795D0472}">
      <dsp:nvSpPr>
        <dsp:cNvPr id="0" name=""/>
        <dsp:cNvSpPr/>
      </dsp:nvSpPr>
      <dsp:spPr>
        <a:xfrm>
          <a:off x="6112891" y="1002245"/>
          <a:ext cx="1810940" cy="12827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Remember that you do not need to face this alone</a:t>
          </a:r>
          <a:endParaRPr lang="en-US" sz="2000" kern="1200" dirty="0"/>
        </a:p>
      </dsp:txBody>
      <dsp:txXfrm>
        <a:off x="6150460" y="1039814"/>
        <a:ext cx="1735802" cy="1207573"/>
      </dsp:txXfrm>
    </dsp:sp>
    <dsp:sp modelId="{B5FAFA7E-FFE1-48C5-AF83-F62E09A8F698}">
      <dsp:nvSpPr>
        <dsp:cNvPr id="0" name=""/>
        <dsp:cNvSpPr/>
      </dsp:nvSpPr>
      <dsp:spPr>
        <a:xfrm>
          <a:off x="5886524" y="719286"/>
          <a:ext cx="226367" cy="2489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986"/>
              </a:lnTo>
              <a:lnTo>
                <a:pt x="226367" y="24899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132D1-B855-4E07-AE4C-0542A71A1EE4}">
      <dsp:nvSpPr>
        <dsp:cNvPr id="0" name=""/>
        <dsp:cNvSpPr/>
      </dsp:nvSpPr>
      <dsp:spPr>
        <a:xfrm>
          <a:off x="6112891" y="2567916"/>
          <a:ext cx="1810940" cy="12827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Talk to a trusted adult for guidance</a:t>
          </a:r>
          <a:endParaRPr lang="en-US" sz="2000" kern="1200" dirty="0"/>
        </a:p>
      </dsp:txBody>
      <dsp:txXfrm>
        <a:off x="6150460" y="2605485"/>
        <a:ext cx="1735802" cy="12075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687DB-F3C6-4604-84F7-2C7B04B0452E}">
      <dsp:nvSpPr>
        <dsp:cNvPr id="0" name=""/>
        <dsp:cNvSpPr/>
      </dsp:nvSpPr>
      <dsp:spPr>
        <a:xfrm>
          <a:off x="149184" y="0"/>
          <a:ext cx="3618086" cy="442451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Most STIs are easily treated, especially in their early stages</a:t>
          </a:r>
          <a:endParaRPr lang="en-US" sz="3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Bacterial STIs are treatable through antibiotics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Viral STIs can be controlled but not cured with antiviral medications</a:t>
          </a:r>
          <a:endParaRPr lang="en-US" sz="2400" kern="1200" dirty="0"/>
        </a:p>
      </dsp:txBody>
      <dsp:txXfrm>
        <a:off x="255154" y="105970"/>
        <a:ext cx="3406146" cy="4212576"/>
      </dsp:txXfrm>
    </dsp:sp>
    <dsp:sp modelId="{CCAD21F8-6AF2-42A4-B1FE-C871132A3A9F}">
      <dsp:nvSpPr>
        <dsp:cNvPr id="0" name=""/>
        <dsp:cNvSpPr/>
      </dsp:nvSpPr>
      <dsp:spPr>
        <a:xfrm>
          <a:off x="4059022" y="1763615"/>
          <a:ext cx="618513" cy="897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4059022" y="1943072"/>
        <a:ext cx="432959" cy="538371"/>
      </dsp:txXfrm>
    </dsp:sp>
    <dsp:sp modelId="{519267DA-1E5F-4DCF-8467-303AAF962A9B}">
      <dsp:nvSpPr>
        <dsp:cNvPr id="0" name=""/>
        <dsp:cNvSpPr/>
      </dsp:nvSpPr>
      <dsp:spPr>
        <a:xfrm>
          <a:off x="4934276" y="0"/>
          <a:ext cx="3618086" cy="442451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Treatment does not make a person immune to STIs</a:t>
          </a:r>
          <a:endParaRPr lang="en-US" sz="3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 person can contract this STI again if exposed to it another time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 person can also still contract a different STI</a:t>
          </a:r>
          <a:endParaRPr lang="en-US" sz="2400" kern="1200" dirty="0"/>
        </a:p>
      </dsp:txBody>
      <dsp:txXfrm>
        <a:off x="5040246" y="105970"/>
        <a:ext cx="3406146" cy="42125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B6170-AC56-45EB-BC60-265976ADAF14}">
      <dsp:nvSpPr>
        <dsp:cNvPr id="0" name=""/>
        <dsp:cNvSpPr/>
      </dsp:nvSpPr>
      <dsp:spPr>
        <a:xfrm>
          <a:off x="471445" y="315396"/>
          <a:ext cx="3654784" cy="323720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The</a:t>
          </a:r>
          <a:r>
            <a:rPr lang="en-US" sz="2000" b="1" kern="1200" dirty="0" smtClean="0"/>
            <a:t> </a:t>
          </a: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human immunodeficiency virus (HIV</a:t>
          </a: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)</a:t>
          </a:r>
          <a:r>
            <a:rPr lang="en-US" sz="2000" b="1" kern="1200" dirty="0" smtClean="0"/>
            <a:t> )- </a:t>
          </a:r>
          <a:r>
            <a:rPr lang="en-US" sz="2000" kern="1200" dirty="0" smtClean="0">
              <a:solidFill>
                <a:srgbClr val="00B050"/>
              </a:solidFill>
            </a:rPr>
            <a:t>Virus that infects and kills cells, weakening the body’s immune system; leads to AIDS </a:t>
          </a:r>
          <a:endParaRPr lang="en-US" sz="2000" kern="1200" dirty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Does not always lead to AIDS, but can in some cases</a:t>
          </a:r>
          <a:endParaRPr lang="en-US" sz="2000" kern="1200" dirty="0"/>
        </a:p>
      </dsp:txBody>
      <dsp:txXfrm>
        <a:off x="545942" y="389893"/>
        <a:ext cx="3505790" cy="2394527"/>
      </dsp:txXfrm>
    </dsp:sp>
    <dsp:sp modelId="{8D5E4E2E-0B77-41B3-BD81-D2B869412360}">
      <dsp:nvSpPr>
        <dsp:cNvPr id="0" name=""/>
        <dsp:cNvSpPr/>
      </dsp:nvSpPr>
      <dsp:spPr>
        <a:xfrm>
          <a:off x="2405984" y="808302"/>
          <a:ext cx="3702988" cy="3702988"/>
        </a:xfrm>
        <a:prstGeom prst="leftCircularArrow">
          <a:avLst>
            <a:gd name="adj1" fmla="val 2463"/>
            <a:gd name="adj2" fmla="val 298267"/>
            <a:gd name="adj3" fmla="val 1578219"/>
            <a:gd name="adj4" fmla="val 8528931"/>
            <a:gd name="adj5" fmla="val 2874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CA22C-4B43-4384-A15A-A8847462D3C6}">
      <dsp:nvSpPr>
        <dsp:cNvPr id="0" name=""/>
        <dsp:cNvSpPr/>
      </dsp:nvSpPr>
      <dsp:spPr>
        <a:xfrm>
          <a:off x="1852240" y="2922982"/>
          <a:ext cx="2042615" cy="8122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HIV</a:t>
          </a:r>
          <a:endParaRPr lang="en-US" sz="4600" kern="1200" dirty="0"/>
        </a:p>
      </dsp:txBody>
      <dsp:txXfrm>
        <a:off x="1876031" y="2946773"/>
        <a:ext cx="1995033" cy="764698"/>
      </dsp:txXfrm>
    </dsp:sp>
    <dsp:sp modelId="{DFA4EE63-36AE-45FD-86C0-B3732234B6CA}">
      <dsp:nvSpPr>
        <dsp:cNvPr id="0" name=""/>
        <dsp:cNvSpPr/>
      </dsp:nvSpPr>
      <dsp:spPr>
        <a:xfrm>
          <a:off x="4560570" y="315396"/>
          <a:ext cx="3654784" cy="323720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Sometimes, HIV leads to </a:t>
          </a: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acquired immunodeficiency syndrome (AIDS)</a:t>
          </a:r>
          <a:endParaRPr lang="en-US" sz="20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This is an </a:t>
          </a:r>
          <a:r>
            <a:rPr lang="en-US" sz="2000" kern="1200" dirty="0" smtClean="0">
              <a:solidFill>
                <a:srgbClr val="00B050"/>
              </a:solidFill>
            </a:rPr>
            <a:t>often fatal disease in which the body cannot fight infections and diseases</a:t>
          </a:r>
          <a:endParaRPr lang="en-US" sz="2000" b="0" kern="1200" dirty="0">
            <a:solidFill>
              <a:srgbClr val="00B050"/>
            </a:solidFill>
          </a:endParaRPr>
        </a:p>
      </dsp:txBody>
      <dsp:txXfrm>
        <a:off x="4635067" y="1083581"/>
        <a:ext cx="3505790" cy="2394527"/>
      </dsp:txXfrm>
    </dsp:sp>
    <dsp:sp modelId="{27DB21F3-4C40-4F17-9490-C7E78D641EBB}">
      <dsp:nvSpPr>
        <dsp:cNvPr id="0" name=""/>
        <dsp:cNvSpPr/>
      </dsp:nvSpPr>
      <dsp:spPr>
        <a:xfrm>
          <a:off x="5970880" y="152502"/>
          <a:ext cx="2042615" cy="8122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AIDS</a:t>
          </a:r>
          <a:endParaRPr lang="en-US" sz="4600" kern="1200" dirty="0"/>
        </a:p>
      </dsp:txBody>
      <dsp:txXfrm>
        <a:off x="5994671" y="176293"/>
        <a:ext cx="1995033" cy="7646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E3412-C67E-4878-994B-DCA2091F66AE}">
      <dsp:nvSpPr>
        <dsp:cNvPr id="0" name=""/>
        <dsp:cNvSpPr/>
      </dsp:nvSpPr>
      <dsp:spPr>
        <a:xfrm>
          <a:off x="699946" y="634452"/>
          <a:ext cx="6832558" cy="3531024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DD9E1-1885-4EE7-8737-848CBB0A3716}">
      <dsp:nvSpPr>
        <dsp:cNvPr id="0" name=""/>
        <dsp:cNvSpPr/>
      </dsp:nvSpPr>
      <dsp:spPr>
        <a:xfrm>
          <a:off x="904137" y="1047409"/>
          <a:ext cx="3172820" cy="302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HIV can be found in</a:t>
          </a:r>
          <a:endParaRPr lang="en-US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blood (including needles for drugs, tattoos, or piercings)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semen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vaginal fluids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breast milk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open sores on skin, in the mouth, or on genitals</a:t>
          </a:r>
          <a:endParaRPr lang="en-US" sz="2000" kern="1200" dirty="0"/>
        </a:p>
      </dsp:txBody>
      <dsp:txXfrm>
        <a:off x="904137" y="1047409"/>
        <a:ext cx="3172820" cy="3020748"/>
      </dsp:txXfrm>
    </dsp:sp>
    <dsp:sp modelId="{53023CF7-F95B-4568-804F-50EC9065DCA7}">
      <dsp:nvSpPr>
        <dsp:cNvPr id="0" name=""/>
        <dsp:cNvSpPr/>
      </dsp:nvSpPr>
      <dsp:spPr>
        <a:xfrm>
          <a:off x="4147640" y="1047409"/>
          <a:ext cx="3172820" cy="302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HIV is </a:t>
          </a:r>
          <a:r>
            <a:rPr lang="en-US" sz="2800" b="1" i="1" kern="1200" dirty="0" smtClean="0"/>
            <a:t>not </a:t>
          </a:r>
          <a:r>
            <a:rPr lang="en-US" sz="2800" b="1" i="0" kern="1200" dirty="0" smtClean="0"/>
            <a:t>found in</a:t>
          </a:r>
          <a:endParaRPr lang="en-US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tears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saliva (kissing, spitting, sharing food)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sweat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mosquitos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healthy, intact skin (shaking hands, using the same toilet seat, etc.)</a:t>
          </a:r>
          <a:endParaRPr lang="en-US" sz="2000" kern="1200" dirty="0"/>
        </a:p>
      </dsp:txBody>
      <dsp:txXfrm>
        <a:off x="4147640" y="1047409"/>
        <a:ext cx="3172820" cy="3020748"/>
      </dsp:txXfrm>
    </dsp:sp>
    <dsp:sp modelId="{B9CA3CBB-4288-49BC-9C40-0BBB76760555}">
      <dsp:nvSpPr>
        <dsp:cNvPr id="0" name=""/>
        <dsp:cNvSpPr/>
      </dsp:nvSpPr>
      <dsp:spPr>
        <a:xfrm>
          <a:off x="226705" y="143508"/>
          <a:ext cx="867947" cy="903714"/>
        </a:xfrm>
        <a:prstGeom prst="plus">
          <a:avLst>
            <a:gd name="adj" fmla="val 32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4BB4C-80ED-414A-BFC2-A7B1CAA181EA}">
      <dsp:nvSpPr>
        <dsp:cNvPr id="0" name=""/>
        <dsp:cNvSpPr/>
      </dsp:nvSpPr>
      <dsp:spPr>
        <a:xfrm>
          <a:off x="6809919" y="477517"/>
          <a:ext cx="816891" cy="2914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9604A-31FC-4EE0-B393-FD6A7004E696}">
      <dsp:nvSpPr>
        <dsp:cNvPr id="0" name=""/>
        <dsp:cNvSpPr/>
      </dsp:nvSpPr>
      <dsp:spPr>
        <a:xfrm>
          <a:off x="4116226" y="1053868"/>
          <a:ext cx="785" cy="2885105"/>
        </a:xfrm>
        <a:prstGeom prst="line">
          <a:avLst/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45090-028C-42E0-A045-C24367ECE879}">
      <dsp:nvSpPr>
        <dsp:cNvPr id="0" name=""/>
        <dsp:cNvSpPr/>
      </dsp:nvSpPr>
      <dsp:spPr>
        <a:xfrm>
          <a:off x="272218" y="169"/>
          <a:ext cx="1970163" cy="65787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Heart disease</a:t>
          </a:r>
          <a:endParaRPr lang="en-US" sz="2000" b="0" kern="1200" dirty="0"/>
        </a:p>
      </dsp:txBody>
      <dsp:txXfrm>
        <a:off x="272218" y="169"/>
        <a:ext cx="1970163" cy="657872"/>
      </dsp:txXfrm>
    </dsp:sp>
    <dsp:sp modelId="{4E789D6A-0D5C-40CE-8003-E0DFC9CE7B92}">
      <dsp:nvSpPr>
        <dsp:cNvPr id="0" name=""/>
        <dsp:cNvSpPr/>
      </dsp:nvSpPr>
      <dsp:spPr>
        <a:xfrm>
          <a:off x="272218" y="767687"/>
          <a:ext cx="1970163" cy="65787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Stroke</a:t>
          </a:r>
          <a:endParaRPr lang="en-US" sz="2000" b="0" kern="1200" dirty="0"/>
        </a:p>
      </dsp:txBody>
      <dsp:txXfrm>
        <a:off x="272218" y="767687"/>
        <a:ext cx="1970163" cy="657872"/>
      </dsp:txXfrm>
    </dsp:sp>
    <dsp:sp modelId="{150BF8C0-DA01-4A8B-9F11-8CB8BBE31D7E}">
      <dsp:nvSpPr>
        <dsp:cNvPr id="0" name=""/>
        <dsp:cNvSpPr/>
      </dsp:nvSpPr>
      <dsp:spPr>
        <a:xfrm>
          <a:off x="272218" y="1535204"/>
          <a:ext cx="1970163" cy="65787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Cancer</a:t>
          </a:r>
          <a:endParaRPr lang="en-US" sz="2000" b="0" kern="1200" dirty="0"/>
        </a:p>
      </dsp:txBody>
      <dsp:txXfrm>
        <a:off x="272218" y="1535204"/>
        <a:ext cx="1970163" cy="657872"/>
      </dsp:txXfrm>
    </dsp:sp>
    <dsp:sp modelId="{A948AC45-A6BC-4661-9EB4-4D9D8EEDABF6}">
      <dsp:nvSpPr>
        <dsp:cNvPr id="0" name=""/>
        <dsp:cNvSpPr/>
      </dsp:nvSpPr>
      <dsp:spPr>
        <a:xfrm>
          <a:off x="272218" y="2302722"/>
          <a:ext cx="1970163" cy="65787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High blood pressure</a:t>
          </a:r>
          <a:endParaRPr lang="en-US" sz="2000" b="0" kern="1200" dirty="0"/>
        </a:p>
      </dsp:txBody>
      <dsp:txXfrm>
        <a:off x="272218" y="2302722"/>
        <a:ext cx="1970163" cy="657872"/>
      </dsp:txXfrm>
    </dsp:sp>
    <dsp:sp modelId="{B68D0D5A-B3A5-4898-9A95-2005C57F28A3}">
      <dsp:nvSpPr>
        <dsp:cNvPr id="0" name=""/>
        <dsp:cNvSpPr/>
      </dsp:nvSpPr>
      <dsp:spPr>
        <a:xfrm>
          <a:off x="272218" y="3070240"/>
          <a:ext cx="1970163" cy="65787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Lung diseases (like asthma)</a:t>
          </a:r>
          <a:endParaRPr lang="en-US" sz="2000" b="0" kern="1200" dirty="0"/>
        </a:p>
      </dsp:txBody>
      <dsp:txXfrm>
        <a:off x="272218" y="3070240"/>
        <a:ext cx="1970163" cy="657872"/>
      </dsp:txXfrm>
    </dsp:sp>
    <dsp:sp modelId="{1A53D549-E171-4000-87AE-946E861397C7}">
      <dsp:nvSpPr>
        <dsp:cNvPr id="0" name=""/>
        <dsp:cNvSpPr/>
      </dsp:nvSpPr>
      <dsp:spPr>
        <a:xfrm>
          <a:off x="272218" y="3837758"/>
          <a:ext cx="1970163" cy="65787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Arthritis</a:t>
          </a:r>
          <a:endParaRPr lang="en-US" sz="2000" b="0" kern="1200" dirty="0"/>
        </a:p>
      </dsp:txBody>
      <dsp:txXfrm>
        <a:off x="272218" y="3837758"/>
        <a:ext cx="1970163" cy="657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F2F8-26DB-4E73-A7D7-8AF6BB6AEF3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EE5F-DB74-4DB7-8591-23D1E535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2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7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8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9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98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154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70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81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1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949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78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752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70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47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27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14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4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4158713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01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9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641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089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9933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3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57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4712684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08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5435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4520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5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84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6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483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975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98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92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54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682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433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2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293915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8489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7984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13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61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3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4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32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658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58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67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77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89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2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332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78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33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14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252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003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07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95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05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911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53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339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8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22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011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719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91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482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901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677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254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9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312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30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71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88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3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4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61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03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5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7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81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17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80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70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13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62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3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91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70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79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040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40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20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9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3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81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27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36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4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37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588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89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08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19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7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82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37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18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14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56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26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31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75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98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58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04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0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9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2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45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95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06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1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397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726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38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045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930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50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71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969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683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209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5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5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357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0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4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452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83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2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1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8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1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503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53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6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48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40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76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78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4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5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86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85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6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73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25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99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17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04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694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7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9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7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7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6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01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6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4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7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53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7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7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3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2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0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5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4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877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40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75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2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3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8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225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1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0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242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512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962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058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15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852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111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413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3727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545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086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499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g-wlearning.com/health/2958/ch11_04/animation01.htm" TargetMode="Externa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7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1174955"/>
          </a:xfrm>
        </p:spPr>
        <p:txBody>
          <a:bodyPr/>
          <a:lstStyle/>
          <a:p>
            <a:r>
              <a:rPr lang="en-US" dirty="0" smtClean="0"/>
              <a:t>Pathogens can travel from one source to another in a few ways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4045875"/>
              </p:ext>
            </p:extLst>
          </p:nvPr>
        </p:nvGraphicFramePr>
        <p:xfrm>
          <a:off x="2069690" y="3156155"/>
          <a:ext cx="5004619" cy="324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527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385762"/>
            <a:ext cx="733425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Influenza</a:t>
            </a:r>
            <a:r>
              <a:rPr lang="en-US" dirty="0" smtClean="0"/>
              <a:t> (the flu) is a </a:t>
            </a:r>
            <a:r>
              <a:rPr lang="en-US" dirty="0" smtClean="0">
                <a:solidFill>
                  <a:srgbClr val="00B050"/>
                </a:solidFill>
              </a:rPr>
              <a:t>viral infection of the respiratory system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Mononucleosis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Common viral infection that spreads through kissing or by sharing certain objects; also known as </a:t>
            </a:r>
            <a:r>
              <a:rPr lang="en-US" i="1" dirty="0">
                <a:solidFill>
                  <a:srgbClr val="00B050"/>
                </a:solidFill>
              </a:rPr>
              <a:t>mono</a:t>
            </a:r>
            <a:r>
              <a:rPr lang="en-US" dirty="0">
                <a:solidFill>
                  <a:srgbClr val="00B050"/>
                </a:solidFill>
              </a:rPr>
              <a:t> and the </a:t>
            </a:r>
            <a:r>
              <a:rPr lang="en-US" i="1" dirty="0">
                <a:solidFill>
                  <a:srgbClr val="00B050"/>
                </a:solidFill>
              </a:rPr>
              <a:t>kissing disease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9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Communicable Diseases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441" y="1981200"/>
            <a:ext cx="709911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4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Tonsillitis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Bacterial or viral infection that affects the </a:t>
            </a:r>
            <a:r>
              <a:rPr lang="en-US" dirty="0" smtClean="0">
                <a:solidFill>
                  <a:srgbClr val="00B050"/>
                </a:solidFill>
              </a:rPr>
              <a:t>tonsils</a:t>
            </a:r>
            <a:r>
              <a:rPr lang="en-US" dirty="0" smtClean="0"/>
              <a:t> -causes </a:t>
            </a:r>
            <a:r>
              <a:rPr lang="en-US" dirty="0" smtClean="0"/>
              <a:t>sore </a:t>
            </a:r>
            <a:r>
              <a:rPr lang="en-US" dirty="0"/>
              <a:t>throat, fever, </a:t>
            </a:r>
            <a:r>
              <a:rPr lang="en-US" dirty="0" smtClean="0"/>
              <a:t>and painful swallowing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Conjunctivitis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Viral or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>
                <a:solidFill>
                  <a:srgbClr val="00B050"/>
                </a:solidFill>
              </a:rPr>
              <a:t>   bacterial </a:t>
            </a:r>
            <a:r>
              <a:rPr lang="en-US" dirty="0">
                <a:solidFill>
                  <a:srgbClr val="00B050"/>
                </a:solidFill>
              </a:rPr>
              <a:t>infection that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>
                <a:solidFill>
                  <a:srgbClr val="00B050"/>
                </a:solidFill>
              </a:rPr>
              <a:t>   causes </a:t>
            </a:r>
            <a:r>
              <a:rPr lang="en-US" dirty="0">
                <a:solidFill>
                  <a:srgbClr val="00B050"/>
                </a:solidFill>
              </a:rPr>
              <a:t>inflammation of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>
                <a:solidFill>
                  <a:srgbClr val="00B050"/>
                </a:solidFill>
              </a:rPr>
              <a:t>   part </a:t>
            </a:r>
            <a:r>
              <a:rPr lang="en-US" dirty="0">
                <a:solidFill>
                  <a:srgbClr val="00B050"/>
                </a:solidFill>
              </a:rPr>
              <a:t>of the eye; also known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>
                <a:solidFill>
                  <a:srgbClr val="00B050"/>
                </a:solidFill>
              </a:rPr>
              <a:t>   as </a:t>
            </a:r>
            <a:r>
              <a:rPr lang="en-US" i="1" dirty="0">
                <a:solidFill>
                  <a:srgbClr val="00B050"/>
                </a:solidFill>
              </a:rPr>
              <a:t>pinkeye</a:t>
            </a:r>
            <a:endParaRPr lang="en-US" dirty="0">
              <a:solidFill>
                <a:srgbClr val="00B050"/>
              </a:solidFill>
            </a:endParaRPr>
          </a:p>
          <a:p>
            <a:pPr>
              <a:buClr>
                <a:schemeClr val="tx1"/>
              </a:buClr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9639" y="6200001"/>
            <a:ext cx="3287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kdshutterman/Shutterstock.com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76" y="3536142"/>
            <a:ext cx="3209542" cy="213969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BACC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225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Communicable </a:t>
            </a:r>
            <a:r>
              <a:rPr lang="en-US" dirty="0" smtClean="0"/>
              <a:t>Diseases (Tonsillitis)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353" y="2152073"/>
            <a:ext cx="6227294" cy="42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3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 treat bacterial infections, many doctors prescribe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antibiotics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Substances that target and kill pathogenic bacteria 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The best treatment methods for viral infections include rest, good nutrition, and fluids</a:t>
            </a:r>
          </a:p>
          <a:p>
            <a:pPr lvl="1"/>
            <a:r>
              <a:rPr lang="en-US" dirty="0" smtClean="0"/>
              <a:t>Medications can treat symptoms, but not the virus itself</a:t>
            </a:r>
          </a:p>
        </p:txBody>
      </p:sp>
    </p:spTree>
    <p:extLst>
      <p:ext uri="{BB962C8B-B14F-4D97-AF65-F5344CB8AC3E}">
        <p14:creationId xmlns:p14="http://schemas.microsoft.com/office/powerpoint/2010/main" val="531547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4648200"/>
          </a:xfrm>
        </p:spPr>
        <p:txBody>
          <a:bodyPr/>
          <a:lstStyle/>
          <a:p>
            <a:r>
              <a:rPr lang="en-US" dirty="0" smtClean="0"/>
              <a:t>The germs that cause communicable diseases are called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pathogens</a:t>
            </a:r>
          </a:p>
          <a:p>
            <a:r>
              <a:rPr lang="en-US" dirty="0" smtClean="0"/>
              <a:t>Which pathogen uses a cell’s resources and energy to grow and reproduce?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virus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4648200"/>
          </a:xfrm>
        </p:spPr>
        <p:txBody>
          <a:bodyPr/>
          <a:lstStyle/>
          <a:p>
            <a:r>
              <a:rPr lang="en-US" dirty="0" smtClean="0"/>
              <a:t>What are the scientific names for the common </a:t>
            </a:r>
            <a:r>
              <a:rPr lang="en-US" dirty="0"/>
              <a:t>communicable </a:t>
            </a:r>
            <a:r>
              <a:rPr lang="en-US" dirty="0" smtClean="0"/>
              <a:t>diseases mono, pinkeye, and the flu?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mononucleosis, conjunctivitis, and influenza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True or false? Certain medications can help get rid of a viral infection.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8575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Sexually Transmitted Infections (STIs)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741174" y="1524000"/>
            <a:ext cx="5181600" cy="3505200"/>
          </a:xfrm>
        </p:spPr>
        <p:txBody>
          <a:bodyPr/>
          <a:lstStyle/>
          <a:p>
            <a:r>
              <a:rPr lang="en-US" dirty="0" smtClean="0"/>
              <a:t>Understanding and Preventing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905000"/>
            <a:ext cx="8588477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understand </a:t>
            </a:r>
            <a:r>
              <a:rPr lang="en-US" sz="3200" dirty="0" smtClean="0"/>
              <a:t>how people contract sexually transmitted infections (STIs).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the most commonly reported STIs.</a:t>
            </a:r>
          </a:p>
          <a:p>
            <a:r>
              <a:rPr lang="en-US" sz="3200" b="1" dirty="0"/>
              <a:t>identify </a:t>
            </a:r>
            <a:r>
              <a:rPr lang="en-US" sz="3200" dirty="0"/>
              <a:t>potential STI resources.</a:t>
            </a:r>
          </a:p>
          <a:p>
            <a:r>
              <a:rPr lang="en-US" sz="3200" b="1" dirty="0"/>
              <a:t>explain </a:t>
            </a:r>
            <a:r>
              <a:rPr lang="en-US" sz="3200" dirty="0"/>
              <a:t>treatment methods for STIs</a:t>
            </a:r>
            <a:r>
              <a:rPr lang="en-US" sz="3200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17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Sexually Transmitted Infections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Communicable diseases that spread from one person to another during sexual activity </a:t>
            </a:r>
            <a:r>
              <a:rPr lang="en-US" dirty="0" smtClean="0"/>
              <a:t>are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sexually transmitted infections (STIs)</a:t>
            </a:r>
          </a:p>
          <a:p>
            <a:pPr lvl="1"/>
            <a:r>
              <a:rPr lang="en-US" dirty="0" smtClean="0"/>
              <a:t>Engaging in sexual activity one time is all it takes to contract an STI</a:t>
            </a:r>
          </a:p>
          <a:p>
            <a:pPr lvl="1"/>
            <a:r>
              <a:rPr lang="en-US" dirty="0" smtClean="0"/>
              <a:t>People with more sexual partners have greater chances of getting an 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Chlamydia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Bacterial infection known as the “silent” disease because it has few or no </a:t>
            </a:r>
            <a:r>
              <a:rPr lang="en-US" dirty="0" smtClean="0">
                <a:solidFill>
                  <a:srgbClr val="00B050"/>
                </a:solidFill>
              </a:rPr>
              <a:t>symptoms</a:t>
            </a:r>
            <a:r>
              <a:rPr lang="en-US" dirty="0" smtClean="0"/>
              <a:t>, </a:t>
            </a:r>
            <a:r>
              <a:rPr lang="en-US" dirty="0" smtClean="0"/>
              <a:t>which means it often goes undiagnosed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progress to pelvic inflammatory disease (PID) in women which can cause infertility</a:t>
            </a:r>
          </a:p>
          <a:p>
            <a:pPr lvl="1"/>
            <a:r>
              <a:rPr lang="en-US" dirty="0" smtClean="0"/>
              <a:t>Can be treated and cured with antibiotics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02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bacterial infection that </a:t>
            </a:r>
            <a:r>
              <a:rPr lang="en-US" dirty="0" smtClean="0">
                <a:solidFill>
                  <a:srgbClr val="00B050"/>
                </a:solidFill>
              </a:rPr>
              <a:t>primarily affects </a:t>
            </a:r>
            <a:r>
              <a:rPr lang="en-US" dirty="0" smtClean="0">
                <a:solidFill>
                  <a:srgbClr val="00B050"/>
                </a:solidFill>
              </a:rPr>
              <a:t>the genitals, rectum, and throat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gonorrhea</a:t>
            </a:r>
          </a:p>
          <a:p>
            <a:pPr lvl="1"/>
            <a:r>
              <a:rPr lang="en-US" dirty="0" smtClean="0"/>
              <a:t>Common among people between 15 and 24 years of age</a:t>
            </a:r>
          </a:p>
          <a:p>
            <a:pPr lvl="1"/>
            <a:r>
              <a:rPr lang="en-US" dirty="0" smtClean="0"/>
              <a:t>Typically few symptoms, but any that do develop vary between males and females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99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Syphilis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Bacterial infection divided into stages that causes extremely serious health problems and a disability 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Develops in stages of sores and a rash</a:t>
            </a:r>
          </a:p>
          <a:p>
            <a:pPr lvl="1"/>
            <a:r>
              <a:rPr lang="en-US" dirty="0"/>
              <a:t>Can be cured through antibiotics</a:t>
            </a:r>
          </a:p>
          <a:p>
            <a:pPr lvl="1"/>
            <a:r>
              <a:rPr lang="en-US" dirty="0" smtClean="0"/>
              <a:t>Uncured, late-stage syphilis can cause brain damage, paralysis, and fatal heart, liver, and blood vessel damage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81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smtClean="0"/>
              <a:t>STIs (Syphilis)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434" y="1981200"/>
            <a:ext cx="352713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48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658761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tx1"/>
              </a:buClr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Trichomoniasis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Curable infection caused by protozoa that is more common among young women than men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59886427"/>
              </p:ext>
            </p:extLst>
          </p:nvPr>
        </p:nvGraphicFramePr>
        <p:xfrm>
          <a:off x="712838" y="2868561"/>
          <a:ext cx="7678993" cy="275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711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Two kinds of herpes simplex virus cause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genital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herpes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Viral infection that results in sores on the genitals 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dirty="0" smtClean="0"/>
              <a:t>Usually mild or no symptoms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Outbreaks include blisters that appear at the infection site, burst, heal, and return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No cure, but medication can control outbreaks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69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1516" y="1981200"/>
            <a:ext cx="490096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49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1285875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uman papillomavirus (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HPV)</a:t>
            </a:r>
            <a:r>
              <a:rPr lang="en-US" b="1" dirty="0" smtClean="0"/>
              <a:t>-</a:t>
            </a: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Most commonly contracted STI that causes genital infections and sometimes cancer </a:t>
            </a:r>
            <a:endParaRPr lang="en-US" dirty="0" smtClean="0">
              <a:solidFill>
                <a:srgbClr val="00B05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2358129"/>
              </p:ext>
            </p:extLst>
          </p:nvPr>
        </p:nvGraphicFramePr>
        <p:xfrm>
          <a:off x="597309" y="3267074"/>
          <a:ext cx="7949382" cy="2941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27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2322"/>
            <a:ext cx="7924800" cy="173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causes communicable and noncommunicable diseases, and how can you prevent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240144"/>
            <a:ext cx="5823873" cy="62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98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153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only 100 percent effective way to prevent STIs is to practice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abstinence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Commitment to refrain from sexual activity; only method of that is 100% effective in preventing STI’s 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are some influences that might prevent young people from practicing abstinence?</a:t>
            </a:r>
          </a:p>
        </p:txBody>
      </p:sp>
    </p:spTree>
    <p:extLst>
      <p:ext uri="{BB962C8B-B14F-4D97-AF65-F5344CB8AC3E}">
        <p14:creationId xmlns:p14="http://schemas.microsoft.com/office/powerpoint/2010/main" val="1587674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14052"/>
            <a:ext cx="7924800" cy="663677"/>
          </a:xfrm>
        </p:spPr>
        <p:txBody>
          <a:bodyPr/>
          <a:lstStyle/>
          <a:p>
            <a:r>
              <a:rPr lang="en-US" dirty="0" smtClean="0"/>
              <a:t>Sexual activity refusal skills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16490984"/>
              </p:ext>
            </p:extLst>
          </p:nvPr>
        </p:nvGraphicFramePr>
        <p:xfrm>
          <a:off x="457200" y="2477729"/>
          <a:ext cx="7924800" cy="3864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366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STIs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358365"/>
              </p:ext>
            </p:extLst>
          </p:nvPr>
        </p:nvGraphicFramePr>
        <p:xfrm>
          <a:off x="228600" y="1991032"/>
          <a:ext cx="8686800" cy="442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5460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Doctors can provide tests for STIs and provide treatment</a:t>
            </a:r>
          </a:p>
          <a:p>
            <a:r>
              <a:rPr lang="en-US" dirty="0" smtClean="0"/>
              <a:t>Public and private health programs often cover diagnosis, treatment, and prevention</a:t>
            </a:r>
          </a:p>
          <a:p>
            <a:r>
              <a:rPr lang="en-US" dirty="0" smtClean="0"/>
              <a:t>Some schools may provide sexual health and wellness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99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false? Sadie cannot contract an STI from engaging in sexual activity just one time.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false</a:t>
            </a:r>
          </a:p>
          <a:p>
            <a:r>
              <a:rPr lang="en-US" dirty="0" smtClean="0"/>
              <a:t>While _____ is the only 100 percent effective method for preventing STIs, a _____ can also reduce the chances.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abstinence; latex condom</a:t>
            </a:r>
          </a:p>
        </p:txBody>
      </p:sp>
    </p:spTree>
    <p:extLst>
      <p:ext uri="{BB962C8B-B14F-4D97-AF65-F5344CB8AC3E}">
        <p14:creationId xmlns:p14="http://schemas.microsoft.com/office/powerpoint/2010/main" val="14109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HIV/AIDS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distinguish </a:t>
            </a:r>
            <a:r>
              <a:rPr lang="en-US" sz="3200" dirty="0" smtClean="0"/>
              <a:t>between HIV and AIDS.</a:t>
            </a:r>
          </a:p>
          <a:p>
            <a:r>
              <a:rPr lang="en-US" sz="3200" b="1" dirty="0" smtClean="0"/>
              <a:t>understand </a:t>
            </a:r>
            <a:r>
              <a:rPr lang="en-US" sz="3200" dirty="0" smtClean="0"/>
              <a:t>the transmission of HIV.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the signs and symptoms of HIV/AIDS.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testing procedures for diagnosing HIV/AIDS.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treatment methods for HIV/AIDS.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725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HIV and AIDS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614987"/>
              </p:ext>
            </p:extLst>
          </p:nvPr>
        </p:nvGraphicFramePr>
        <p:xfrm>
          <a:off x="228600" y="1981200"/>
          <a:ext cx="8686800" cy="3868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5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3780999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Communicable Diseases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15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HIV and 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Status </a:t>
            </a:r>
            <a:r>
              <a:rPr lang="en-US" dirty="0">
                <a:solidFill>
                  <a:srgbClr val="00B050"/>
                </a:solidFill>
              </a:rPr>
              <a:t>determined by a laboratory test that indicates the presence of HIV antibodies in a person’s blood </a:t>
            </a:r>
            <a:r>
              <a:rPr lang="en-US" dirty="0" smtClean="0"/>
              <a:t>-</a:t>
            </a:r>
            <a:r>
              <a:rPr lang="en-US" dirty="0" smtClean="0"/>
              <a:t>this </a:t>
            </a:r>
            <a:r>
              <a:rPr lang="en-US" dirty="0" smtClean="0"/>
              <a:t>person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HIV-positive</a:t>
            </a:r>
          </a:p>
          <a:p>
            <a:pPr lvl="1"/>
            <a:r>
              <a:rPr lang="en-US" dirty="0" smtClean="0"/>
              <a:t>This does not necessarily mean that a person has or will have AIDS</a:t>
            </a:r>
          </a:p>
        </p:txBody>
      </p:sp>
    </p:spTree>
    <p:extLst>
      <p:ext uri="{BB962C8B-B14F-4D97-AF65-F5344CB8AC3E}">
        <p14:creationId xmlns:p14="http://schemas.microsoft.com/office/powerpoint/2010/main" val="475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Transmission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837607"/>
              </p:ext>
            </p:extLst>
          </p:nvPr>
        </p:nvGraphicFramePr>
        <p:xfrm>
          <a:off x="645242" y="2005780"/>
          <a:ext cx="7853516" cy="430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6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9650" y="1935451"/>
            <a:ext cx="4324350" cy="416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" y="2468273"/>
            <a:ext cx="3171235" cy="27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82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 of HIV/AIDS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Early symptoms of HIV include fatigue and swollen, painful lymph nodes</a:t>
            </a:r>
          </a:p>
          <a:p>
            <a:r>
              <a:rPr lang="en-US" dirty="0" smtClean="0"/>
              <a:t>HIV destroys immune system cells, which cause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opportunistic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infections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Conditions that occur when pathogens take advantage of a weakened body; the cause of death in HIV/AIDS cases 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HIV-positive people whose infection progresses to AIDS slowly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long-term non-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progressors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99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0271" y="1848464"/>
            <a:ext cx="7910052" cy="11749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Modern medication can greatly extend an HIV-positive person’s life span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32945146"/>
              </p:ext>
            </p:extLst>
          </p:nvPr>
        </p:nvGraphicFramePr>
        <p:xfrm>
          <a:off x="1002890" y="3023419"/>
          <a:ext cx="6784257" cy="333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070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HIV/AIDS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 testing is the key to controlling HIV/AIDS transmission</a:t>
            </a:r>
          </a:p>
          <a:p>
            <a:pPr lvl="1"/>
            <a:r>
              <a:rPr lang="en-US" dirty="0" smtClean="0"/>
              <a:t>Quick tests are available in doctors’ offices and hospitals</a:t>
            </a:r>
          </a:p>
          <a:p>
            <a:pPr lvl="1"/>
            <a:r>
              <a:rPr lang="en-US" dirty="0" smtClean="0"/>
              <a:t>An over-the-counter version to use at home is available at some drug stores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74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HIV/AIDS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737" y="2062162"/>
            <a:ext cx="64865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46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and Treating HIV/AIDS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same methods used to prevent other STIs also help prevent HIV/AIDS</a:t>
            </a:r>
          </a:p>
          <a:p>
            <a:pPr lvl="1"/>
            <a:r>
              <a:rPr lang="en-US" dirty="0" smtClean="0"/>
              <a:t>Abstinence is 100 percent effective</a:t>
            </a:r>
          </a:p>
          <a:p>
            <a:r>
              <a:rPr lang="en-US" dirty="0" smtClean="0"/>
              <a:t>HIV/AIDS is treated with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anti-retroviral therapy (ART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b="1" dirty="0" smtClean="0"/>
              <a:t>- (</a:t>
            </a:r>
            <a:r>
              <a:rPr lang="en-US" dirty="0" smtClean="0">
                <a:solidFill>
                  <a:srgbClr val="00B050"/>
                </a:solidFill>
              </a:rPr>
              <a:t>Treatment </a:t>
            </a:r>
            <a:r>
              <a:rPr lang="en-US" dirty="0">
                <a:solidFill>
                  <a:srgbClr val="00B050"/>
                </a:solidFill>
              </a:rPr>
              <a:t>for HIV/AIDS in which a cocktail of three drugs is given to interfere with </a:t>
            </a:r>
            <a:r>
              <a:rPr lang="en-US" dirty="0" smtClean="0">
                <a:solidFill>
                  <a:srgbClr val="00B050"/>
                </a:solidFill>
              </a:rPr>
              <a:t>HIV reproduction</a:t>
            </a:r>
            <a:r>
              <a:rPr lang="en-US" dirty="0" smtClean="0"/>
              <a:t>),</a:t>
            </a:r>
            <a:r>
              <a:rPr lang="en-US" dirty="0" smtClean="0"/>
              <a:t> </a:t>
            </a:r>
            <a:r>
              <a:rPr lang="en-US" dirty="0" smtClean="0"/>
              <a:t>but cannot be cured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HIV can progress to a disease called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AIDS</a:t>
            </a:r>
          </a:p>
          <a:p>
            <a:r>
              <a:rPr lang="en-US" dirty="0" smtClean="0"/>
              <a:t>True or false? HIV can be transmitted through bodily fluids such as blood, semen, breast milk, sweat, and saliva.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false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name for HIV-positive people whose infections progress slowly to AIDS?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long-term non-</a:t>
            </a:r>
            <a:r>
              <a:rPr lang="en-US" dirty="0" err="1" smtClean="0">
                <a:solidFill>
                  <a:srgbClr val="00B050"/>
                </a:solidFill>
              </a:rPr>
              <a:t>progressors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What is the main treatment method for HIV/AIDS?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anti-retroviral therapy (ART)</a:t>
            </a:r>
          </a:p>
        </p:txBody>
      </p:sp>
    </p:spTree>
    <p:extLst>
      <p:ext uri="{BB962C8B-B14F-4D97-AF65-F5344CB8AC3E}">
        <p14:creationId xmlns:p14="http://schemas.microsoft.com/office/powerpoint/2010/main" val="10244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understand </a:t>
            </a:r>
            <a:r>
              <a:rPr lang="en-US" sz="3200" dirty="0" smtClean="0"/>
              <a:t>the nature of communicable diseases.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the types of pathogens that can make you sick.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Noncommunicable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63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understand </a:t>
            </a:r>
            <a:r>
              <a:rPr lang="en-US" sz="3200" dirty="0" smtClean="0"/>
              <a:t>terms associated with noncommunicable diseases.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the risk factors for noncommunicable diseases.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five common noncommunicable diseases that are important health concerns in the United States.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risks that noncommunicable diseases pose to your health.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789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</a:t>
            </a:r>
            <a:r>
              <a:rPr lang="en-US" dirty="0"/>
              <a:t>N</a:t>
            </a:r>
            <a:r>
              <a:rPr lang="en-US" dirty="0" smtClean="0"/>
              <a:t>oncommunicable Disease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981200"/>
            <a:ext cx="6172200" cy="4495800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Noncommunicable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diseases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Medical conditions that cannot be spread through person-to-person contact, but develop as a result of heredity, environment, and lifestyle factors; also known as </a:t>
            </a:r>
            <a:r>
              <a:rPr lang="en-US" i="1" dirty="0">
                <a:solidFill>
                  <a:srgbClr val="00B050"/>
                </a:solidFill>
              </a:rPr>
              <a:t>noninfectious diseases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en-US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19084092"/>
              </p:ext>
            </p:extLst>
          </p:nvPr>
        </p:nvGraphicFramePr>
        <p:xfrm>
          <a:off x="6400800" y="1981200"/>
          <a:ext cx="2514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7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4254" y="1129331"/>
            <a:ext cx="2854654" cy="5500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Understanding </a:t>
            </a:r>
            <a:r>
              <a:rPr lang="en-US" sz="3200" dirty="0" err="1">
                <a:solidFill>
                  <a:schemeClr val="bg1"/>
                </a:solidFill>
              </a:rPr>
              <a:t>Noncommunicable</a:t>
            </a:r>
            <a:r>
              <a:rPr lang="en-US" sz="3200" dirty="0">
                <a:solidFill>
                  <a:schemeClr val="bg1"/>
                </a:solidFill>
              </a:rPr>
              <a:t> Disease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4982" y="2078182"/>
            <a:ext cx="299896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What’s the </a:t>
            </a:r>
          </a:p>
          <a:p>
            <a:r>
              <a:rPr lang="en-US" sz="4400" dirty="0"/>
              <a:t>d</a:t>
            </a:r>
            <a:r>
              <a:rPr lang="en-US" sz="4400" dirty="0" smtClean="0"/>
              <a:t>ifference?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820365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Associated with Noncommunicable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dirty="0" smtClean="0"/>
              <a:t>A prediction of how likely a person is to recover from a disease is a </a:t>
            </a:r>
            <a:r>
              <a:rPr lang="en-US" i="1" dirty="0" smtClean="0"/>
              <a:t>prognosis</a:t>
            </a:r>
          </a:p>
          <a:p>
            <a:pPr lvl="1"/>
            <a:r>
              <a:rPr lang="en-US" dirty="0" smtClean="0"/>
              <a:t>Those that will end in death are </a:t>
            </a:r>
            <a:r>
              <a:rPr lang="en-US" i="1" dirty="0" smtClean="0"/>
              <a:t>terminal</a:t>
            </a:r>
          </a:p>
          <a:p>
            <a:r>
              <a:rPr lang="en-US" dirty="0" smtClean="0"/>
              <a:t>A time without signs or symptoms associated with a disease is </a:t>
            </a:r>
            <a:r>
              <a:rPr lang="en-US" i="1" dirty="0" smtClean="0"/>
              <a:t>remission</a:t>
            </a:r>
          </a:p>
          <a:p>
            <a:r>
              <a:rPr lang="en-US" dirty="0" smtClean="0"/>
              <a:t>The recurrence of a disease after remission is called a </a:t>
            </a:r>
            <a:r>
              <a:rPr lang="en-US" i="1" dirty="0" smtClean="0"/>
              <a:t>relapse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99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Noncommunicable Diseases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945121"/>
              </p:ext>
            </p:extLst>
          </p:nvPr>
        </p:nvGraphicFramePr>
        <p:xfrm>
          <a:off x="228600" y="1981200"/>
          <a:ext cx="868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9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Noncommunicable</a:t>
            </a:r>
            <a:r>
              <a:rPr lang="en-US" dirty="0"/>
              <a:t> Diseases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587" y="2114550"/>
            <a:ext cx="73628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44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Noncommunicable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Heart disease</a:t>
            </a:r>
          </a:p>
          <a:p>
            <a:pPr lvl="1"/>
            <a:r>
              <a:rPr lang="en-US" dirty="0" smtClean="0"/>
              <a:t>Includes atherosclerosis (plaque buildup in the blood vessels) and arteriosclerosis (thickening and hardening of blood vessel walls)</a:t>
            </a:r>
          </a:p>
          <a:p>
            <a:pPr lvl="1"/>
            <a:r>
              <a:rPr lang="en-US" dirty="0" smtClean="0"/>
              <a:t>Decreased blood flow can result in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heart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attack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Medical emergency in which flow of blood to the heart is restricted, causing the heart to beat irregularly and </a:t>
            </a:r>
            <a:r>
              <a:rPr lang="en-US" dirty="0" smtClean="0">
                <a:solidFill>
                  <a:srgbClr val="00B050"/>
                </a:solidFill>
              </a:rPr>
              <a:t>inefficiently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stroke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Medical emergency in which blood flow to part of the brain is interrupted, injuring or killing brain cells </a:t>
            </a:r>
            <a:endParaRPr lang="en-US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Disease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149" y="2318327"/>
            <a:ext cx="8189702" cy="35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/>
              <a:t>describe </a:t>
            </a:r>
            <a:r>
              <a:rPr lang="en-US" sz="3200" dirty="0"/>
              <a:t>the different methods of disease transmission.</a:t>
            </a:r>
            <a:endParaRPr lang="en-US" sz="3200" b="1" dirty="0"/>
          </a:p>
          <a:p>
            <a:r>
              <a:rPr lang="en-US" sz="3200" b="1" dirty="0" smtClean="0"/>
              <a:t>understand </a:t>
            </a:r>
            <a:r>
              <a:rPr lang="en-US" sz="3200" dirty="0" smtClean="0"/>
              <a:t>common communicable diseases.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treatment methods for communicable diseases.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8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598" y="1981200"/>
            <a:ext cx="446280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401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Noncommunicable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Complex </a:t>
            </a:r>
            <a:r>
              <a:rPr lang="en-US" dirty="0">
                <a:solidFill>
                  <a:srgbClr val="00B050"/>
                </a:solidFill>
              </a:rPr>
              <a:t>disease that typically involves an uncontrolled growth of abnormal </a:t>
            </a:r>
            <a:r>
              <a:rPr lang="en-US" dirty="0" smtClean="0">
                <a:solidFill>
                  <a:srgbClr val="00B050"/>
                </a:solidFill>
              </a:rPr>
              <a:t>cells</a:t>
            </a:r>
            <a:r>
              <a:rPr lang="en-US" b="1" dirty="0"/>
              <a:t> </a:t>
            </a:r>
            <a:r>
              <a:rPr lang="en-US" dirty="0" smtClean="0"/>
              <a:t>is </a:t>
            </a:r>
            <a:r>
              <a:rPr lang="en-US" dirty="0" smtClean="0"/>
              <a:t>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cancer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mass of abnormal cells </a:t>
            </a:r>
            <a:r>
              <a:rPr lang="en-US" dirty="0" smtClean="0"/>
              <a:t>is called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tumor</a:t>
            </a:r>
          </a:p>
          <a:p>
            <a:pPr lvl="1"/>
            <a:r>
              <a:rPr lang="en-US" dirty="0" smtClean="0"/>
              <a:t>Skin, lung, breast, and colon are among the most common types of cancer</a:t>
            </a:r>
          </a:p>
          <a:p>
            <a:pPr lvl="1"/>
            <a:r>
              <a:rPr lang="en-US" dirty="0" smtClean="0"/>
              <a:t>Early detection allows most successful surgery, radiation, or chemotherapy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721" y="277090"/>
            <a:ext cx="5178089" cy="62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436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Cancer Signs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18" y="1981200"/>
            <a:ext cx="483876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217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Noncommunicable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respiratory diseases</a:t>
            </a:r>
          </a:p>
          <a:p>
            <a:pPr lvl="1"/>
            <a:r>
              <a:rPr lang="en-US" dirty="0" smtClean="0"/>
              <a:t>Chronic obstructive pulmonary disease (COPD), which includes emphysema, chronic bronchitis, and asthma</a:t>
            </a:r>
          </a:p>
          <a:p>
            <a:pPr lvl="1"/>
            <a:r>
              <a:rPr lang="en-US" dirty="0" smtClean="0"/>
              <a:t>Respiratory allergies, typically associated with pollen, animal dander, and dust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89"/>
          <a:stretch/>
        </p:blipFill>
        <p:spPr>
          <a:xfrm>
            <a:off x="2106561" y="1990436"/>
            <a:ext cx="4930877" cy="44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317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Noncommunicable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Diabetes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mellitus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Disease resulting from the body’s inability to regulate glucose; commonly known as </a:t>
            </a:r>
            <a:r>
              <a:rPr lang="en-US" i="1" dirty="0">
                <a:solidFill>
                  <a:srgbClr val="00B050"/>
                </a:solidFill>
              </a:rPr>
              <a:t>diabetes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dirty="0" smtClean="0"/>
              <a:t>Type 1 involves the pancreas being unable to produce insulin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Type 2 involves the body’s inability to respond appropriately to insulin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Type 1 is typically hereditary while type 2 is associated with obesity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Symptoms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907" y="1981200"/>
            <a:ext cx="674818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791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71652" y="152400"/>
            <a:ext cx="3367548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471652" y="1600201"/>
            <a:ext cx="3367548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lifestyle behaviors can increase your risk of type 2 diabetes?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68" y="152400"/>
            <a:ext cx="5054750" cy="646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Noncommunicable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B050"/>
                </a:solidFill>
              </a:rPr>
              <a:t>Condition </a:t>
            </a:r>
            <a:r>
              <a:rPr lang="en-US" dirty="0">
                <a:solidFill>
                  <a:srgbClr val="00B050"/>
                </a:solidFill>
              </a:rPr>
              <a:t>that results in inflammation of the joints, causing pain and stiffness</a:t>
            </a:r>
            <a:r>
              <a:rPr lang="en-US" b="1" dirty="0"/>
              <a:t> 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arthritis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Can include osteoarthritis or rheumatoid arthritis, an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autoimmune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disease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Condition that causes the body’s immune system to attack and damage the joints 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dirty="0" smtClean="0"/>
              <a:t>Both cause pain, swelling, and stiffness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Can be treated with anti-inflammatory medicines, pain relievers, and mild exercise</a:t>
            </a:r>
          </a:p>
        </p:txBody>
      </p:sp>
    </p:spTree>
    <p:extLst>
      <p:ext uri="{BB962C8B-B14F-4D97-AF65-F5344CB8AC3E}">
        <p14:creationId xmlns:p14="http://schemas.microsoft.com/office/powerpoint/2010/main" val="11186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Communicable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686801" cy="44958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Communicable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diseases</a:t>
            </a:r>
            <a:r>
              <a:rPr lang="en-US" b="1" dirty="0"/>
              <a:t>- </a:t>
            </a:r>
            <a:r>
              <a:rPr lang="en-US" b="1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Condition </a:t>
            </a:r>
            <a:r>
              <a:rPr lang="en-US" dirty="0">
                <a:solidFill>
                  <a:srgbClr val="00B050"/>
                </a:solidFill>
              </a:rPr>
              <a:t>someone can develop after coming into contact with humans, animals, or plants infected with the disease; also called </a:t>
            </a:r>
            <a:r>
              <a:rPr lang="en-US" i="1" dirty="0">
                <a:solidFill>
                  <a:srgbClr val="00B050"/>
                </a:solidFill>
              </a:rPr>
              <a:t>infectious </a:t>
            </a:r>
            <a:r>
              <a:rPr lang="en-US" i="1" dirty="0" smtClean="0">
                <a:solidFill>
                  <a:srgbClr val="00B050"/>
                </a:solidFill>
              </a:rPr>
              <a:t>disease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infectious, which means they can be transmitted to you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Develop after contact</a:t>
            </a:r>
            <a:br>
              <a:rPr lang="en-US" dirty="0" smtClean="0"/>
            </a:br>
            <a:r>
              <a:rPr lang="en-US" dirty="0" smtClean="0"/>
              <a:t>with humans, animals,</a:t>
            </a:r>
            <a:br>
              <a:rPr lang="en-US" dirty="0" smtClean="0"/>
            </a:br>
            <a:r>
              <a:rPr lang="en-US" dirty="0" smtClean="0"/>
              <a:t>or plants with a disease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Caused by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pathogens</a:t>
            </a:r>
            <a:r>
              <a:rPr lang="en-US" b="1" dirty="0"/>
              <a:t>- </a:t>
            </a:r>
            <a:endParaRPr lang="en-US" b="1" dirty="0" smtClean="0"/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B050"/>
                </a:solidFill>
              </a:rPr>
              <a:t>Microorganisms </a:t>
            </a:r>
            <a:r>
              <a:rPr lang="en-US" dirty="0">
                <a:solidFill>
                  <a:srgbClr val="00B050"/>
                </a:solidFill>
              </a:rPr>
              <a:t>that cause </a:t>
            </a:r>
            <a:endParaRPr lang="en-US" dirty="0" smtClean="0">
              <a:solidFill>
                <a:srgbClr val="00B050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 smtClean="0">
                <a:solidFill>
                  <a:srgbClr val="00B050"/>
                </a:solidFill>
              </a:rPr>
              <a:t>   communicable </a:t>
            </a:r>
            <a:r>
              <a:rPr lang="en-US" dirty="0">
                <a:solidFill>
                  <a:srgbClr val="00B050"/>
                </a:solidFill>
              </a:rPr>
              <a:t>diseases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 smtClean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or </a:t>
            </a:r>
            <a:r>
              <a:rPr lang="en-US" dirty="0" smtClean="0"/>
              <a:t>germs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9639" y="6200001"/>
            <a:ext cx="3287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nobeastsofierce/Shutterstock.com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99" y="3725602"/>
            <a:ext cx="3483864" cy="261289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BB5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2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Arthritis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640" y="1981200"/>
            <a:ext cx="390871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811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001" y="1900664"/>
            <a:ext cx="1905997" cy="46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919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time without signs and symptoms associated with a disease?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remission</a:t>
            </a:r>
          </a:p>
          <a:p>
            <a:r>
              <a:rPr lang="en-US" dirty="0" smtClean="0"/>
              <a:t>When blood flow to the heart stops and the heart cannot get enough oxygen, a person will experience a _____.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heart attack</a:t>
            </a:r>
          </a:p>
        </p:txBody>
      </p:sp>
    </p:spTree>
    <p:extLst>
      <p:ext uri="{BB962C8B-B14F-4D97-AF65-F5344CB8AC3E}">
        <p14:creationId xmlns:p14="http://schemas.microsoft.com/office/powerpoint/2010/main" val="205523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Preventing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demonstrate</a:t>
            </a:r>
            <a:r>
              <a:rPr lang="en-US" sz="3200" dirty="0" smtClean="0"/>
              <a:t> proper hand washing to prevent communicable diseases.</a:t>
            </a:r>
          </a:p>
          <a:p>
            <a:r>
              <a:rPr lang="en-US" sz="3200" b="1" dirty="0" smtClean="0"/>
              <a:t>describe</a:t>
            </a:r>
            <a:r>
              <a:rPr lang="en-US" sz="3200" dirty="0" smtClean="0"/>
              <a:t> respiratory etiquette practices to prevent communicable diseases.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/>
              <a:t>give examples </a:t>
            </a:r>
            <a:r>
              <a:rPr lang="en-US" sz="3200" dirty="0"/>
              <a:t>of food sanitation practices that maintain the safety of food you handle and eat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explain</a:t>
            </a:r>
            <a:r>
              <a:rPr lang="en-US" sz="3200" dirty="0" smtClean="0"/>
              <a:t> the purpose of vaccines in disease prevention.</a:t>
            </a:r>
          </a:p>
          <a:p>
            <a:r>
              <a:rPr lang="en-US" sz="3200" b="1" dirty="0" smtClean="0"/>
              <a:t>summarize</a:t>
            </a:r>
            <a:r>
              <a:rPr lang="en-US" sz="3200" dirty="0" smtClean="0"/>
              <a:t> how to reduce your risk of noncommunicable diseases.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75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Communicable Diseases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washing is important to prevent the spread of communicable diseases</a:t>
            </a:r>
          </a:p>
          <a:p>
            <a:r>
              <a:rPr lang="en-US" dirty="0" smtClean="0"/>
              <a:t>When should you wash your hands?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Washing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52" y="1964529"/>
            <a:ext cx="6234895" cy="45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291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52400"/>
            <a:ext cx="3352800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86400" y="1600201"/>
            <a:ext cx="33528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is it so important to properly wash your hands?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30" y="152400"/>
            <a:ext cx="5071340" cy="648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5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Pathogens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263571"/>
              </p:ext>
            </p:extLst>
          </p:nvPr>
        </p:nvGraphicFramePr>
        <p:xfrm>
          <a:off x="228600" y="1981200"/>
          <a:ext cx="868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0759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Skills Check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658828"/>
              </p:ext>
            </p:extLst>
          </p:nvPr>
        </p:nvGraphicFramePr>
        <p:xfrm>
          <a:off x="580104" y="2492477"/>
          <a:ext cx="7924800" cy="383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4"/>
          <p:cNvSpPr txBox="1">
            <a:spLocks/>
          </p:cNvSpPr>
          <p:nvPr/>
        </p:nvSpPr>
        <p:spPr>
          <a:xfrm>
            <a:off x="609600" y="1784555"/>
            <a:ext cx="7924800" cy="469244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Respiratory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etiquette</a:t>
            </a:r>
            <a:r>
              <a:rPr lang="en-US" sz="1800" b="1" dirty="0"/>
              <a:t>- </a:t>
            </a:r>
            <a:r>
              <a:rPr lang="en-US" sz="1800" dirty="0">
                <a:solidFill>
                  <a:srgbClr val="00B050"/>
                </a:solidFill>
              </a:rPr>
              <a:t>The practice of covering your mouth and nose with a tissue while coughing or sneezing, or sneezing into your sleeve </a:t>
            </a:r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6690" y="6200001"/>
            <a:ext cx="3287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iStock.com/</a:t>
            </a:r>
            <a:r>
              <a:rPr lang="en-US" sz="1200" dirty="0" err="1" smtClean="0"/>
              <a:t>sebarnes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65670"/>
            <a:ext cx="1743747" cy="24963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E484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14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Communicable Diseases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Pathogens can be transmitted through contaminated food, water, and surfaces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Food </a:t>
            </a:r>
            <a:r>
              <a:rPr lang="en-US" dirty="0">
                <a:solidFill>
                  <a:srgbClr val="00B050"/>
                </a:solidFill>
              </a:rPr>
              <a:t>safety practices that maintain the safety of the food you handle and eat; includes refrigerating and freezing certain foods, cooking meat thoroughly, and washing vegetables and </a:t>
            </a:r>
            <a:r>
              <a:rPr lang="en-US" dirty="0" smtClean="0">
                <a:solidFill>
                  <a:srgbClr val="00B050"/>
                </a:solidFill>
              </a:rPr>
              <a:t>fruits </a:t>
            </a:r>
            <a:r>
              <a:rPr lang="en-US" dirty="0" smtClean="0"/>
              <a:t>is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food sanitation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 smtClean="0"/>
              <a:t>refrigerating and freezing certain foods, cooking meats thoroughly, and washing vegetables and fruits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844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Safety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753" y="1981200"/>
            <a:ext cx="404249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149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Communicable Diseases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only proven method of getting rid of an infectious disease from society is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vaccine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Substance that contains a dead or nontoxic part of the pathogen that is injected into a person to train his or her immune system to eliminate the live pathogen </a:t>
            </a:r>
            <a:endParaRPr lang="en-US" dirty="0" smtClean="0"/>
          </a:p>
          <a:p>
            <a:pPr lvl="1"/>
            <a:r>
              <a:rPr lang="en-US" dirty="0" smtClean="0"/>
              <a:t>Safe and effective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645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Noncommunicable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1248697"/>
          </a:xfrm>
        </p:spPr>
        <p:txBody>
          <a:bodyPr/>
          <a:lstStyle/>
          <a:p>
            <a:r>
              <a:rPr lang="en-US" dirty="0" smtClean="0"/>
              <a:t>Making healthy lifestyle choices can help prevent noncommunicable diseases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8548463"/>
              </p:ext>
            </p:extLst>
          </p:nvPr>
        </p:nvGraphicFramePr>
        <p:xfrm>
          <a:off x="787195" y="3215149"/>
          <a:ext cx="7569609" cy="3232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76421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52400"/>
            <a:ext cx="3352800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86400" y="1600201"/>
            <a:ext cx="33528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 you take good care of your heart?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could you do to love your heart better?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55" y="152400"/>
            <a:ext cx="5067445" cy="650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847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</a:t>
            </a:r>
            <a:r>
              <a:rPr lang="en-US" dirty="0" err="1"/>
              <a:t>Noncommunicable</a:t>
            </a:r>
            <a:r>
              <a:rPr lang="en-US" dirty="0"/>
              <a:t> Diseases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848" y="1981200"/>
            <a:ext cx="664630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185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should you wash your hands?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at least 20 seconds</a:t>
            </a:r>
          </a:p>
          <a:p>
            <a:r>
              <a:rPr lang="en-US" dirty="0" smtClean="0"/>
              <a:t>What should you do if you do not have a tissue to sneeze into?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use your sleeve, upper arm, or elbow</a:t>
            </a:r>
          </a:p>
          <a:p>
            <a:r>
              <a:rPr lang="en-US" dirty="0" smtClean="0"/>
              <a:t>A method of training an immune system to eliminate a pathogen is a(n)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vaccine</a:t>
            </a:r>
          </a:p>
        </p:txBody>
      </p:sp>
    </p:spTree>
    <p:extLst>
      <p:ext uri="{BB962C8B-B14F-4D97-AF65-F5344CB8AC3E}">
        <p14:creationId xmlns:p14="http://schemas.microsoft.com/office/powerpoint/2010/main" val="23043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0" y="3105150"/>
            <a:ext cx="73533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2706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1DB1B530-3B39-4235-92DF-C2E6EF20AD42}"/>
    </a:ext>
  </a:extLst>
</a:theme>
</file>

<file path=ppt/theme/theme10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610A8979-8CF9-42D9-B4BE-23A14CE1FCAF}"/>
    </a:ext>
  </a:extLst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2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13.xml><?xml version="1.0" encoding="utf-8"?>
<a:theme xmlns:a="http://schemas.openxmlformats.org/drawingml/2006/main" name="1_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14.xml><?xml version="1.0" encoding="utf-8"?>
<a:theme xmlns:a="http://schemas.openxmlformats.org/drawingml/2006/main" name="1_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15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16.xml><?xml version="1.0" encoding="utf-8"?>
<a:theme xmlns:a="http://schemas.openxmlformats.org/drawingml/2006/main" name="1_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17.xml><?xml version="1.0" encoding="utf-8"?>
<a:theme xmlns:a="http://schemas.openxmlformats.org/drawingml/2006/main" name="1_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1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19.xml><?xml version="1.0" encoding="utf-8"?>
<a:theme xmlns:a="http://schemas.openxmlformats.org/drawingml/2006/main" name="1_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2264AC35-6780-4BD0-AA8B-B1EC2F086CC9}"/>
    </a:ext>
  </a:extLst>
</a:theme>
</file>

<file path=ppt/theme/theme20.xml><?xml version="1.0" encoding="utf-8"?>
<a:theme xmlns:a="http://schemas.openxmlformats.org/drawingml/2006/main" name="1_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21.xml><?xml version="1.0" encoding="utf-8"?>
<a:theme xmlns:a="http://schemas.openxmlformats.org/drawingml/2006/main" name="1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E9D04FA3-C81F-4DA8-90A1-86E4050E19A2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3913C34F-904F-4A57-A2FA-634A88191E44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E2153484-8E53-49DA-A9F0-AED3FEE4E34B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1E5E3E-E1F1-4081-93C7-9D2D0266B7E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0583FB-26A4-4EC2-97A8-3C9D4D207F78}"/>
    </a:ext>
  </a:extLst>
</a:theme>
</file>

<file path=ppt/theme/theme8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98966FD-C568-47D1-BD7D-BED6533CF90D}"/>
    </a:ext>
  </a:extLst>
</a:theme>
</file>

<file path=ppt/theme/theme9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55494FE1-2BB4-428C-BA5E-F68F5940A4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msh2019</Template>
  <TotalTime>0</TotalTime>
  <Words>2541</Words>
  <Application>Microsoft Office PowerPoint</Application>
  <PresentationFormat>On-screen Show (4:3)</PresentationFormat>
  <Paragraphs>343</Paragraphs>
  <Slides>87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87</vt:i4>
      </vt:variant>
    </vt:vector>
  </HeadingPairs>
  <TitlesOfParts>
    <vt:vector size="115" baseType="lpstr">
      <vt:lpstr>Arial</vt:lpstr>
      <vt:lpstr>Calibri</vt:lpstr>
      <vt:lpstr>Helvetica</vt:lpstr>
      <vt:lpstr>Palatino Linotype</vt:lpstr>
      <vt:lpstr>Tahoma</vt:lpstr>
      <vt:lpstr>Trebuchet MS</vt:lpstr>
      <vt:lpstr>Verdana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health alert</vt:lpstr>
      <vt:lpstr>infographic</vt:lpstr>
      <vt:lpstr>Review</vt:lpstr>
      <vt:lpstr>1_Title Slide</vt:lpstr>
      <vt:lpstr>1_Title</vt:lpstr>
      <vt:lpstr>1_Section</vt:lpstr>
      <vt:lpstr>1_Objective</vt:lpstr>
      <vt:lpstr>1_Content</vt:lpstr>
      <vt:lpstr>1_Essential Question</vt:lpstr>
      <vt:lpstr>1_think about it</vt:lpstr>
      <vt:lpstr>skills check</vt:lpstr>
      <vt:lpstr>1_health alert</vt:lpstr>
      <vt:lpstr>1_infographic</vt:lpstr>
      <vt:lpstr>1_Review</vt:lpstr>
      <vt:lpstr>PowerPoint Presentation</vt:lpstr>
      <vt:lpstr>PowerPoint Presentation</vt:lpstr>
      <vt:lpstr>Essential Question</vt:lpstr>
      <vt:lpstr>11.1</vt:lpstr>
      <vt:lpstr>Learning Outcomes</vt:lpstr>
      <vt:lpstr>Learning Outcomes</vt:lpstr>
      <vt:lpstr>Understanding Communicable Disease</vt:lpstr>
      <vt:lpstr>Types of Pathogens</vt:lpstr>
      <vt:lpstr>Viruses</vt:lpstr>
      <vt:lpstr>Methods of Transmission</vt:lpstr>
      <vt:lpstr>PowerPoint Presentation</vt:lpstr>
      <vt:lpstr>Common Communicable Diseases</vt:lpstr>
      <vt:lpstr>Common Communicable Diseases</vt:lpstr>
      <vt:lpstr>Common Communicable Diseases</vt:lpstr>
      <vt:lpstr>Common Communicable Diseases (Tonsillitis)</vt:lpstr>
      <vt:lpstr>Treating Communicable Diseases</vt:lpstr>
      <vt:lpstr>Lesson Review</vt:lpstr>
      <vt:lpstr>Lesson Review</vt:lpstr>
      <vt:lpstr>11.2</vt:lpstr>
      <vt:lpstr>Learning Outcomes</vt:lpstr>
      <vt:lpstr>Sexually Transmitted Infections</vt:lpstr>
      <vt:lpstr>Common STIs</vt:lpstr>
      <vt:lpstr>Common STIs</vt:lpstr>
      <vt:lpstr>Common STIs</vt:lpstr>
      <vt:lpstr>Common STIs (Syphilis)</vt:lpstr>
      <vt:lpstr>Common STIs</vt:lpstr>
      <vt:lpstr>Common STIs</vt:lpstr>
      <vt:lpstr>Common STIs</vt:lpstr>
      <vt:lpstr>Common STIs</vt:lpstr>
      <vt:lpstr>PowerPoint Presentation</vt:lpstr>
      <vt:lpstr>Think About It…</vt:lpstr>
      <vt:lpstr>Skills Check</vt:lpstr>
      <vt:lpstr>Treating STIs</vt:lpstr>
      <vt:lpstr>STI Resources</vt:lpstr>
      <vt:lpstr>Lesson Review</vt:lpstr>
      <vt:lpstr>11.3</vt:lpstr>
      <vt:lpstr>Learning Outcomes</vt:lpstr>
      <vt:lpstr>Learning Outcomes</vt:lpstr>
      <vt:lpstr>Understanding HIV and AIDS</vt:lpstr>
      <vt:lpstr>Understanding HIV and AIDS</vt:lpstr>
      <vt:lpstr>HIV Transmission</vt:lpstr>
      <vt:lpstr>HIV</vt:lpstr>
      <vt:lpstr>Signs and Symptoms of HIV/AIDS</vt:lpstr>
      <vt:lpstr>Health Alert!</vt:lpstr>
      <vt:lpstr>Testing for HIV/AIDS</vt:lpstr>
      <vt:lpstr>Testing for HIV/AIDS</vt:lpstr>
      <vt:lpstr>Preventing and Treating HIV/AIDS</vt:lpstr>
      <vt:lpstr>Lesson Review</vt:lpstr>
      <vt:lpstr>Lesson Review</vt:lpstr>
      <vt:lpstr>11.4</vt:lpstr>
      <vt:lpstr>Learning Outcomes</vt:lpstr>
      <vt:lpstr>Learning Outcomes</vt:lpstr>
      <vt:lpstr>Understanding Noncommunicable Disease</vt:lpstr>
      <vt:lpstr>Understanding Noncommunicable Disease</vt:lpstr>
      <vt:lpstr>Terms Associated with Noncommunicable Diseases</vt:lpstr>
      <vt:lpstr>Risk Factors for Noncommunicable Diseases</vt:lpstr>
      <vt:lpstr>Common Noncommunicable Diseases</vt:lpstr>
      <vt:lpstr>Common Noncommunicable Diseases</vt:lpstr>
      <vt:lpstr>Heart Disease</vt:lpstr>
      <vt:lpstr>Stroke</vt:lpstr>
      <vt:lpstr>Common Noncommunicable Diseases</vt:lpstr>
      <vt:lpstr>PowerPoint Presentation</vt:lpstr>
      <vt:lpstr>Possible Cancer Signs</vt:lpstr>
      <vt:lpstr>Common Noncommunicable Diseases</vt:lpstr>
      <vt:lpstr>Asthma</vt:lpstr>
      <vt:lpstr>Common Noncommunicable Diseases</vt:lpstr>
      <vt:lpstr>Diabetes Symptoms</vt:lpstr>
      <vt:lpstr>Infographic Discussion</vt:lpstr>
      <vt:lpstr>Common Noncommunicable Diseases</vt:lpstr>
      <vt:lpstr>Arthritis</vt:lpstr>
      <vt:lpstr>Risk Factors</vt:lpstr>
      <vt:lpstr>Lesson Review</vt:lpstr>
      <vt:lpstr>11.5</vt:lpstr>
      <vt:lpstr>Learning Outcomes</vt:lpstr>
      <vt:lpstr>Learning Outcomes</vt:lpstr>
      <vt:lpstr>Learning Outcomes</vt:lpstr>
      <vt:lpstr>Preventing Communicable Diseases</vt:lpstr>
      <vt:lpstr>Hand Washing</vt:lpstr>
      <vt:lpstr>Infographic Discussion</vt:lpstr>
      <vt:lpstr>Skills Check</vt:lpstr>
      <vt:lpstr>Preventing Communicable Diseases</vt:lpstr>
      <vt:lpstr>Food Safety</vt:lpstr>
      <vt:lpstr>Preventing Communicable Diseases</vt:lpstr>
      <vt:lpstr>Preventing Noncommunicable Diseases</vt:lpstr>
      <vt:lpstr>Infographic Discussion</vt:lpstr>
      <vt:lpstr>Preventing Noncommunicable Diseases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2018-04-19T19:53:41Z</dcterms:created>
  <dcterms:modified xsi:type="dcterms:W3CDTF">2018-10-09T20:07:28Z</dcterms:modified>
</cp:coreProperties>
</file>