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82"/>
  </p:notesMasterIdLst>
  <p:sldIdLst>
    <p:sldId id="280" r:id="rId22"/>
    <p:sldId id="257" r:id="rId23"/>
    <p:sldId id="355" r:id="rId24"/>
    <p:sldId id="259" r:id="rId25"/>
    <p:sldId id="256" r:id="rId26"/>
    <p:sldId id="258" r:id="rId27"/>
    <p:sldId id="279" r:id="rId28"/>
    <p:sldId id="271" r:id="rId29"/>
    <p:sldId id="317" r:id="rId30"/>
    <p:sldId id="318" r:id="rId31"/>
    <p:sldId id="350" r:id="rId32"/>
    <p:sldId id="319" r:id="rId33"/>
    <p:sldId id="321" r:id="rId34"/>
    <p:sldId id="320" r:id="rId35"/>
    <p:sldId id="351" r:id="rId36"/>
    <p:sldId id="322" r:id="rId37"/>
    <p:sldId id="323" r:id="rId38"/>
    <p:sldId id="352" r:id="rId39"/>
    <p:sldId id="262" r:id="rId40"/>
    <p:sldId id="349" r:id="rId41"/>
    <p:sldId id="287" r:id="rId42"/>
    <p:sldId id="313" r:id="rId43"/>
    <p:sldId id="314" r:id="rId44"/>
    <p:sldId id="296" r:id="rId45"/>
    <p:sldId id="324" r:id="rId46"/>
    <p:sldId id="325" r:id="rId47"/>
    <p:sldId id="326" r:id="rId48"/>
    <p:sldId id="327" r:id="rId49"/>
    <p:sldId id="328" r:id="rId50"/>
    <p:sldId id="353" r:id="rId51"/>
    <p:sldId id="329" r:id="rId52"/>
    <p:sldId id="330" r:id="rId53"/>
    <p:sldId id="331" r:id="rId54"/>
    <p:sldId id="332" r:id="rId55"/>
    <p:sldId id="354" r:id="rId56"/>
    <p:sldId id="333" r:id="rId57"/>
    <p:sldId id="334" r:id="rId58"/>
    <p:sldId id="335" r:id="rId59"/>
    <p:sldId id="336" r:id="rId60"/>
    <p:sldId id="337" r:id="rId61"/>
    <p:sldId id="338" r:id="rId62"/>
    <p:sldId id="356" r:id="rId63"/>
    <p:sldId id="339" r:id="rId64"/>
    <p:sldId id="340" r:id="rId65"/>
    <p:sldId id="341" r:id="rId66"/>
    <p:sldId id="290" r:id="rId67"/>
    <p:sldId id="312" r:id="rId68"/>
    <p:sldId id="293" r:id="rId69"/>
    <p:sldId id="315" r:id="rId70"/>
    <p:sldId id="316" r:id="rId71"/>
    <p:sldId id="300" r:id="rId72"/>
    <p:sldId id="342" r:id="rId73"/>
    <p:sldId id="343" r:id="rId74"/>
    <p:sldId id="344" r:id="rId75"/>
    <p:sldId id="345" r:id="rId76"/>
    <p:sldId id="346" r:id="rId77"/>
    <p:sldId id="357" r:id="rId78"/>
    <p:sldId id="347" r:id="rId79"/>
    <p:sldId id="348" r:id="rId80"/>
    <p:sldId id="291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4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358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6F84D-A6D9-4BB6-8585-EA0EAE9F560C}" type="doc">
      <dgm:prSet loTypeId="urn:microsoft.com/office/officeart/2005/8/layout/venn2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A75986-4580-48EA-9D1C-3B518A20B975}">
      <dgm:prSet phldrT="[Text]" custT="1"/>
      <dgm:spPr/>
      <dgm:t>
        <a:bodyPr/>
        <a:lstStyle/>
        <a:p>
          <a:r>
            <a:rPr lang="en-US" sz="1600" b="1" smtClean="0"/>
            <a:t>Drugs</a:t>
          </a:r>
          <a:endParaRPr lang="en-US" sz="1600" b="1" dirty="0"/>
        </a:p>
      </dgm:t>
    </dgm:pt>
    <dgm:pt modelId="{18B5154F-0018-4B05-B404-87D798896236}" type="parTrans" cxnId="{24F4D4E6-B17B-4A66-A352-95ED1380437D}">
      <dgm:prSet/>
      <dgm:spPr/>
      <dgm:t>
        <a:bodyPr/>
        <a:lstStyle/>
        <a:p>
          <a:endParaRPr lang="en-US"/>
        </a:p>
      </dgm:t>
    </dgm:pt>
    <dgm:pt modelId="{9AC235F4-238C-431E-8B56-E850F20705DF}" type="sibTrans" cxnId="{24F4D4E6-B17B-4A66-A352-95ED1380437D}">
      <dgm:prSet/>
      <dgm:spPr/>
      <dgm:t>
        <a:bodyPr/>
        <a:lstStyle/>
        <a:p>
          <a:endParaRPr lang="en-US"/>
        </a:p>
      </dgm:t>
    </dgm:pt>
    <dgm:pt modelId="{FF1C5514-7A1B-4D47-B281-722ACDCE045D}">
      <dgm:prSet phldrT="[Text]" custT="1"/>
      <dgm:spPr/>
      <dgm:t>
        <a:bodyPr/>
        <a:lstStyle/>
        <a:p>
          <a:r>
            <a:rPr lang="en-US" sz="1600" b="1" dirty="0" smtClean="0"/>
            <a:t>Medications</a:t>
          </a:r>
          <a:endParaRPr lang="en-US" sz="1600" b="1" dirty="0"/>
        </a:p>
      </dgm:t>
    </dgm:pt>
    <dgm:pt modelId="{6143FCB0-9178-4050-99D6-C783BC32DCBF}" type="parTrans" cxnId="{67DF6E92-3FEA-4535-9752-D5B3C9F4A372}">
      <dgm:prSet/>
      <dgm:spPr/>
      <dgm:t>
        <a:bodyPr/>
        <a:lstStyle/>
        <a:p>
          <a:endParaRPr lang="en-US"/>
        </a:p>
      </dgm:t>
    </dgm:pt>
    <dgm:pt modelId="{042B79E9-CBDC-4D58-AC66-BD0A763EA3D0}" type="sibTrans" cxnId="{67DF6E92-3FEA-4535-9752-D5B3C9F4A372}">
      <dgm:prSet/>
      <dgm:spPr/>
      <dgm:t>
        <a:bodyPr/>
        <a:lstStyle/>
        <a:p>
          <a:endParaRPr lang="en-US"/>
        </a:p>
      </dgm:t>
    </dgm:pt>
    <dgm:pt modelId="{33368FCA-9F59-486B-AB51-F08C3A0B936C}" type="pres">
      <dgm:prSet presAssocID="{E886F84D-A6D9-4BB6-8585-EA0EAE9F560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3BC64-93DC-48E8-948B-3D02AE1D0180}" type="pres">
      <dgm:prSet presAssocID="{E886F84D-A6D9-4BB6-8585-EA0EAE9F560C}" presName="comp1" presStyleCnt="0"/>
      <dgm:spPr/>
    </dgm:pt>
    <dgm:pt modelId="{D0DB1706-47E7-4A01-BB55-D9A3B7BF1A2D}" type="pres">
      <dgm:prSet presAssocID="{E886F84D-A6D9-4BB6-8585-EA0EAE9F560C}" presName="circle1" presStyleLbl="node1" presStyleIdx="0" presStyleCnt="2"/>
      <dgm:spPr/>
      <dgm:t>
        <a:bodyPr/>
        <a:lstStyle/>
        <a:p>
          <a:endParaRPr lang="en-US"/>
        </a:p>
      </dgm:t>
    </dgm:pt>
    <dgm:pt modelId="{3DF08B18-3A79-4CEC-B6CB-790AC3B3DA7A}" type="pres">
      <dgm:prSet presAssocID="{E886F84D-A6D9-4BB6-8585-EA0EAE9F560C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7B177-D0B4-43B3-8CFB-F92C2A064715}" type="pres">
      <dgm:prSet presAssocID="{E886F84D-A6D9-4BB6-8585-EA0EAE9F560C}" presName="comp2" presStyleCnt="0"/>
      <dgm:spPr/>
    </dgm:pt>
    <dgm:pt modelId="{F53D37C5-903F-4A82-8ABA-2E71104C02D2}" type="pres">
      <dgm:prSet presAssocID="{E886F84D-A6D9-4BB6-8585-EA0EAE9F560C}" presName="circle2" presStyleLbl="node1" presStyleIdx="1" presStyleCnt="2" custLinFactNeighborX="543" custLinFactNeighborY="-4044"/>
      <dgm:spPr/>
      <dgm:t>
        <a:bodyPr/>
        <a:lstStyle/>
        <a:p>
          <a:endParaRPr lang="en-US"/>
        </a:p>
      </dgm:t>
    </dgm:pt>
    <dgm:pt modelId="{60762CC4-B4FA-4FEC-BB92-A32040B4A97C}" type="pres">
      <dgm:prSet presAssocID="{E886F84D-A6D9-4BB6-8585-EA0EAE9F560C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704D3-B6A9-4693-9EC5-EBE7535CB160}" type="presOf" srcId="{CCA75986-4580-48EA-9D1C-3B518A20B975}" destId="{3DF08B18-3A79-4CEC-B6CB-790AC3B3DA7A}" srcOrd="1" destOrd="0" presId="urn:microsoft.com/office/officeart/2005/8/layout/venn2"/>
    <dgm:cxn modelId="{BD507643-CE43-4CBC-9B24-CA101AABF152}" type="presOf" srcId="{E886F84D-A6D9-4BB6-8585-EA0EAE9F560C}" destId="{33368FCA-9F59-486B-AB51-F08C3A0B936C}" srcOrd="0" destOrd="0" presId="urn:microsoft.com/office/officeart/2005/8/layout/venn2"/>
    <dgm:cxn modelId="{67DF6E92-3FEA-4535-9752-D5B3C9F4A372}" srcId="{E886F84D-A6D9-4BB6-8585-EA0EAE9F560C}" destId="{FF1C5514-7A1B-4D47-B281-722ACDCE045D}" srcOrd="1" destOrd="0" parTransId="{6143FCB0-9178-4050-99D6-C783BC32DCBF}" sibTransId="{042B79E9-CBDC-4D58-AC66-BD0A763EA3D0}"/>
    <dgm:cxn modelId="{24F4D4E6-B17B-4A66-A352-95ED1380437D}" srcId="{E886F84D-A6D9-4BB6-8585-EA0EAE9F560C}" destId="{CCA75986-4580-48EA-9D1C-3B518A20B975}" srcOrd="0" destOrd="0" parTransId="{18B5154F-0018-4B05-B404-87D798896236}" sibTransId="{9AC235F4-238C-431E-8B56-E850F20705DF}"/>
    <dgm:cxn modelId="{571A4C29-1D79-4AF5-B03C-BD1CD161E835}" type="presOf" srcId="{FF1C5514-7A1B-4D47-B281-722ACDCE045D}" destId="{F53D37C5-903F-4A82-8ABA-2E71104C02D2}" srcOrd="0" destOrd="0" presId="urn:microsoft.com/office/officeart/2005/8/layout/venn2"/>
    <dgm:cxn modelId="{E00FB54C-108C-40EB-BF27-BBC09849AF2F}" type="presOf" srcId="{CCA75986-4580-48EA-9D1C-3B518A20B975}" destId="{D0DB1706-47E7-4A01-BB55-D9A3B7BF1A2D}" srcOrd="0" destOrd="0" presId="urn:microsoft.com/office/officeart/2005/8/layout/venn2"/>
    <dgm:cxn modelId="{4EA1A102-101E-4B04-93D0-08C21B974953}" type="presOf" srcId="{FF1C5514-7A1B-4D47-B281-722ACDCE045D}" destId="{60762CC4-B4FA-4FEC-BB92-A32040B4A97C}" srcOrd="1" destOrd="0" presId="urn:microsoft.com/office/officeart/2005/8/layout/venn2"/>
    <dgm:cxn modelId="{D685D72E-A018-4F69-8C18-F37887F873E4}" type="presParOf" srcId="{33368FCA-9F59-486B-AB51-F08C3A0B936C}" destId="{7DB3BC64-93DC-48E8-948B-3D02AE1D0180}" srcOrd="0" destOrd="0" presId="urn:microsoft.com/office/officeart/2005/8/layout/venn2"/>
    <dgm:cxn modelId="{88081DA5-0E9E-46D8-A53F-DF38C96D0E5B}" type="presParOf" srcId="{7DB3BC64-93DC-48E8-948B-3D02AE1D0180}" destId="{D0DB1706-47E7-4A01-BB55-D9A3B7BF1A2D}" srcOrd="0" destOrd="0" presId="urn:microsoft.com/office/officeart/2005/8/layout/venn2"/>
    <dgm:cxn modelId="{06731EEE-69F1-4828-AB86-87F3AF16A807}" type="presParOf" srcId="{7DB3BC64-93DC-48E8-948B-3D02AE1D0180}" destId="{3DF08B18-3A79-4CEC-B6CB-790AC3B3DA7A}" srcOrd="1" destOrd="0" presId="urn:microsoft.com/office/officeart/2005/8/layout/venn2"/>
    <dgm:cxn modelId="{F22F0C90-8972-4403-9828-B35480A5ECCA}" type="presParOf" srcId="{33368FCA-9F59-486B-AB51-F08C3A0B936C}" destId="{C5C7B177-D0B4-43B3-8CFB-F92C2A064715}" srcOrd="1" destOrd="0" presId="urn:microsoft.com/office/officeart/2005/8/layout/venn2"/>
    <dgm:cxn modelId="{C9C6C059-00DE-42E9-81E1-4365C968350E}" type="presParOf" srcId="{C5C7B177-D0B4-43B3-8CFB-F92C2A064715}" destId="{F53D37C5-903F-4A82-8ABA-2E71104C02D2}" srcOrd="0" destOrd="0" presId="urn:microsoft.com/office/officeart/2005/8/layout/venn2"/>
    <dgm:cxn modelId="{10F4A0BA-03D3-48B8-B5CB-06448B962569}" type="presParOf" srcId="{C5C7B177-D0B4-43B3-8CFB-F92C2A064715}" destId="{60762CC4-B4FA-4FEC-BB92-A32040B4A97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3B9C0-BF34-4664-A345-F07D45A919E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F65A351-B78D-4813-808C-BCE2917A12BD}">
      <dgm:prSet phldrT="[Text]" custT="1"/>
      <dgm:spPr/>
      <dgm:t>
        <a:bodyPr/>
        <a:lstStyle/>
        <a:p>
          <a:r>
            <a:rPr lang="en-US" sz="2400" b="1" dirty="0" smtClean="0"/>
            <a:t>Strategies for using medications safely</a:t>
          </a:r>
          <a:endParaRPr lang="en-US" sz="2400" b="1" dirty="0"/>
        </a:p>
      </dgm:t>
    </dgm:pt>
    <dgm:pt modelId="{8E894E59-A9BC-483D-8671-4996B93271A1}" type="parTrans" cxnId="{7AABF94E-2277-42B5-A114-96F2A6E7D25C}">
      <dgm:prSet/>
      <dgm:spPr/>
      <dgm:t>
        <a:bodyPr/>
        <a:lstStyle/>
        <a:p>
          <a:endParaRPr lang="en-US"/>
        </a:p>
      </dgm:t>
    </dgm:pt>
    <dgm:pt modelId="{F5F32C8B-D8A1-4E18-9AE8-CE065CC23DB4}" type="sibTrans" cxnId="{7AABF94E-2277-42B5-A114-96F2A6E7D25C}">
      <dgm:prSet/>
      <dgm:spPr/>
      <dgm:t>
        <a:bodyPr/>
        <a:lstStyle/>
        <a:p>
          <a:endParaRPr lang="en-US"/>
        </a:p>
      </dgm:t>
    </dgm:pt>
    <dgm:pt modelId="{A72434D1-8426-41D6-9E57-076F70D195D2}">
      <dgm:prSet phldrT="[Text]"/>
      <dgm:spPr/>
      <dgm:t>
        <a:bodyPr/>
        <a:lstStyle/>
        <a:p>
          <a:r>
            <a:rPr lang="en-US" dirty="0" smtClean="0"/>
            <a:t>Carefully read and follow usage instructions</a:t>
          </a:r>
          <a:endParaRPr lang="en-US" dirty="0"/>
        </a:p>
      </dgm:t>
    </dgm:pt>
    <dgm:pt modelId="{03D570ED-0F7F-48A1-A07B-A175D62D52C5}" type="parTrans" cxnId="{D6F9E83E-4F7F-44FB-95EF-4C622A871E25}">
      <dgm:prSet/>
      <dgm:spPr/>
      <dgm:t>
        <a:bodyPr/>
        <a:lstStyle/>
        <a:p>
          <a:endParaRPr lang="en-US"/>
        </a:p>
      </dgm:t>
    </dgm:pt>
    <dgm:pt modelId="{1B1A0CE6-F5FE-45AE-B6B9-A2C7DD6C8AFE}" type="sibTrans" cxnId="{D6F9E83E-4F7F-44FB-95EF-4C622A871E25}">
      <dgm:prSet/>
      <dgm:spPr/>
      <dgm:t>
        <a:bodyPr/>
        <a:lstStyle/>
        <a:p>
          <a:endParaRPr lang="en-US"/>
        </a:p>
      </dgm:t>
    </dgm:pt>
    <dgm:pt modelId="{D1F0F530-9B85-4948-BE72-4CB699408A0A}">
      <dgm:prSet phldrT="[Text]"/>
      <dgm:spPr/>
      <dgm:t>
        <a:bodyPr/>
        <a:lstStyle/>
        <a:p>
          <a:r>
            <a:rPr lang="en-US" dirty="0" smtClean="0"/>
            <a:t>Check the expiration date on medications before use</a:t>
          </a:r>
          <a:endParaRPr lang="en-US" dirty="0"/>
        </a:p>
      </dgm:t>
    </dgm:pt>
    <dgm:pt modelId="{D9CD9A36-819A-45C0-AE96-1A07118E40F2}" type="parTrans" cxnId="{88281BFA-FCCE-4EB8-ACB7-040A72903EE3}">
      <dgm:prSet/>
      <dgm:spPr/>
      <dgm:t>
        <a:bodyPr/>
        <a:lstStyle/>
        <a:p>
          <a:endParaRPr lang="en-US"/>
        </a:p>
      </dgm:t>
    </dgm:pt>
    <dgm:pt modelId="{D6F37854-19DE-4E8A-B440-9DF7DE1BC194}" type="sibTrans" cxnId="{88281BFA-FCCE-4EB8-ACB7-040A72903EE3}">
      <dgm:prSet/>
      <dgm:spPr/>
      <dgm:t>
        <a:bodyPr/>
        <a:lstStyle/>
        <a:p>
          <a:endParaRPr lang="en-US"/>
        </a:p>
      </dgm:t>
    </dgm:pt>
    <dgm:pt modelId="{13B9C66F-A23E-44C5-85BD-DB1D2E6A3597}">
      <dgm:prSet phldrT="[Text]"/>
      <dgm:spPr/>
      <dgm:t>
        <a:bodyPr/>
        <a:lstStyle/>
        <a:p>
          <a:r>
            <a:rPr lang="en-US" dirty="0" smtClean="0"/>
            <a:t>Never use a medication prescribed for someone else</a:t>
          </a:r>
          <a:endParaRPr lang="en-US" dirty="0"/>
        </a:p>
      </dgm:t>
    </dgm:pt>
    <dgm:pt modelId="{5D6CEC19-0B95-4E0F-9497-898D46F8EC94}" type="parTrans" cxnId="{4717EDB5-61D4-451E-8B85-480324E7C48A}">
      <dgm:prSet/>
      <dgm:spPr/>
      <dgm:t>
        <a:bodyPr/>
        <a:lstStyle/>
        <a:p>
          <a:endParaRPr lang="en-US"/>
        </a:p>
      </dgm:t>
    </dgm:pt>
    <dgm:pt modelId="{CAFF8D3A-A393-49BD-882C-95338DC258C0}" type="sibTrans" cxnId="{4717EDB5-61D4-451E-8B85-480324E7C48A}">
      <dgm:prSet/>
      <dgm:spPr/>
      <dgm:t>
        <a:bodyPr/>
        <a:lstStyle/>
        <a:p>
          <a:endParaRPr lang="en-US"/>
        </a:p>
      </dgm:t>
    </dgm:pt>
    <dgm:pt modelId="{5203E2D4-57AC-4429-8C41-CEEB8D2D5132}">
      <dgm:prSet phldrT="[Text]"/>
      <dgm:spPr/>
      <dgm:t>
        <a:bodyPr/>
        <a:lstStyle/>
        <a:p>
          <a:r>
            <a:rPr lang="en-US" dirty="0" smtClean="0"/>
            <a:t>Never take more than the recommended dosage of a medication; this can lead to an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overdose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Taking too much of a medication; often causes dangerous, life threatening consequences </a:t>
          </a:r>
          <a:endParaRPr lang="en-US" b="1" dirty="0">
            <a:solidFill>
              <a:srgbClr val="00B050"/>
            </a:solidFill>
          </a:endParaRPr>
        </a:p>
      </dgm:t>
    </dgm:pt>
    <dgm:pt modelId="{D10308C8-8445-4B7C-B448-9847ED176D1F}" type="parTrans" cxnId="{1F88CD8A-DFF1-4A2A-83BF-F0C0559AB43B}">
      <dgm:prSet/>
      <dgm:spPr/>
      <dgm:t>
        <a:bodyPr/>
        <a:lstStyle/>
        <a:p>
          <a:endParaRPr lang="en-US"/>
        </a:p>
      </dgm:t>
    </dgm:pt>
    <dgm:pt modelId="{B9E797E2-AD22-4BD2-953F-75B04AD59F1C}" type="sibTrans" cxnId="{1F88CD8A-DFF1-4A2A-83BF-F0C0559AB43B}">
      <dgm:prSet/>
      <dgm:spPr/>
      <dgm:t>
        <a:bodyPr/>
        <a:lstStyle/>
        <a:p>
          <a:endParaRPr lang="en-US"/>
        </a:p>
      </dgm:t>
    </dgm:pt>
    <dgm:pt modelId="{0301536C-5870-437E-8554-CA716275BF61}">
      <dgm:prSet phldrT="[Text]"/>
      <dgm:spPr/>
      <dgm:t>
        <a:bodyPr/>
        <a:lstStyle/>
        <a:p>
          <a:r>
            <a:rPr lang="en-US" dirty="0" smtClean="0"/>
            <a:t>Store medications in a dry, cool area</a:t>
          </a:r>
          <a:endParaRPr lang="en-US" dirty="0"/>
        </a:p>
      </dgm:t>
    </dgm:pt>
    <dgm:pt modelId="{223E61E6-2038-421F-B318-6FC49BF0B837}" type="parTrans" cxnId="{FBB25493-990C-4C70-B507-F5B0D99CF556}">
      <dgm:prSet/>
      <dgm:spPr/>
      <dgm:t>
        <a:bodyPr/>
        <a:lstStyle/>
        <a:p>
          <a:endParaRPr lang="en-US"/>
        </a:p>
      </dgm:t>
    </dgm:pt>
    <dgm:pt modelId="{59616446-D359-439D-97A8-772E654AE66E}" type="sibTrans" cxnId="{FBB25493-990C-4C70-B507-F5B0D99CF556}">
      <dgm:prSet/>
      <dgm:spPr/>
      <dgm:t>
        <a:bodyPr/>
        <a:lstStyle/>
        <a:p>
          <a:endParaRPr lang="en-US"/>
        </a:p>
      </dgm:t>
    </dgm:pt>
    <dgm:pt modelId="{9F88F80C-C1EA-4D09-BD0F-474CB1FC72BD}">
      <dgm:prSet phldrT="[Text]"/>
      <dgm:spPr/>
      <dgm:t>
        <a:bodyPr/>
        <a:lstStyle/>
        <a:p>
          <a:r>
            <a:rPr lang="en-US" dirty="0" smtClean="0"/>
            <a:t>Do not give OTC medications intended for adults to children or infants</a:t>
          </a:r>
          <a:endParaRPr lang="en-US" dirty="0"/>
        </a:p>
      </dgm:t>
    </dgm:pt>
    <dgm:pt modelId="{436569F8-5E63-425B-B48A-B58431A2E7B9}" type="parTrans" cxnId="{BB7FE7F1-B712-466C-BFF2-55D983A22B6F}">
      <dgm:prSet/>
      <dgm:spPr/>
      <dgm:t>
        <a:bodyPr/>
        <a:lstStyle/>
        <a:p>
          <a:endParaRPr lang="en-US"/>
        </a:p>
      </dgm:t>
    </dgm:pt>
    <dgm:pt modelId="{2F33D901-66B9-4B80-BA20-1F2A0CEC7C54}" type="sibTrans" cxnId="{BB7FE7F1-B712-466C-BFF2-55D983A22B6F}">
      <dgm:prSet/>
      <dgm:spPr/>
      <dgm:t>
        <a:bodyPr/>
        <a:lstStyle/>
        <a:p>
          <a:endParaRPr lang="en-US"/>
        </a:p>
      </dgm:t>
    </dgm:pt>
    <dgm:pt modelId="{DFF857D8-9A3F-4558-869A-A6231833499D}" type="pres">
      <dgm:prSet presAssocID="{E383B9C0-BF34-4664-A345-F07D45A919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E005C-E5E6-4D7D-90BE-9B7C7011E638}" type="pres">
      <dgm:prSet presAssocID="{FF65A351-B78D-4813-808C-BCE2917A12BD}" presName="parentLin" presStyleCnt="0"/>
      <dgm:spPr/>
      <dgm:t>
        <a:bodyPr/>
        <a:lstStyle/>
        <a:p>
          <a:endParaRPr lang="en-US"/>
        </a:p>
      </dgm:t>
    </dgm:pt>
    <dgm:pt modelId="{38B024B9-C4D1-4B95-A047-9C813934E3E3}" type="pres">
      <dgm:prSet presAssocID="{FF65A351-B78D-4813-808C-BCE2917A12B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BADB4C5-A7F7-4776-A3CC-D860FCB69B58}" type="pres">
      <dgm:prSet presAssocID="{FF65A351-B78D-4813-808C-BCE2917A12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7ADF0-46A6-4E34-9BE1-0D8139F935B6}" type="pres">
      <dgm:prSet presAssocID="{FF65A351-B78D-4813-808C-BCE2917A12BD}" presName="negativeSpace" presStyleCnt="0"/>
      <dgm:spPr/>
      <dgm:t>
        <a:bodyPr/>
        <a:lstStyle/>
        <a:p>
          <a:endParaRPr lang="en-US"/>
        </a:p>
      </dgm:t>
    </dgm:pt>
    <dgm:pt modelId="{1A7414BB-3FCA-458E-B386-528A5B18EE99}" type="pres">
      <dgm:prSet presAssocID="{FF65A351-B78D-4813-808C-BCE2917A12B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88CD8A-DFF1-4A2A-83BF-F0C0559AB43B}" srcId="{FF65A351-B78D-4813-808C-BCE2917A12BD}" destId="{5203E2D4-57AC-4429-8C41-CEEB8D2D5132}" srcOrd="5" destOrd="0" parTransId="{D10308C8-8445-4B7C-B448-9847ED176D1F}" sibTransId="{B9E797E2-AD22-4BD2-953F-75B04AD59F1C}"/>
    <dgm:cxn modelId="{04C227A7-468D-4EF7-83C5-DF5F721E2EFC}" type="presOf" srcId="{D1F0F530-9B85-4948-BE72-4CB699408A0A}" destId="{1A7414BB-3FCA-458E-B386-528A5B18EE99}" srcOrd="0" destOrd="1" presId="urn:microsoft.com/office/officeart/2005/8/layout/list1"/>
    <dgm:cxn modelId="{FBB25493-990C-4C70-B507-F5B0D99CF556}" srcId="{FF65A351-B78D-4813-808C-BCE2917A12BD}" destId="{0301536C-5870-437E-8554-CA716275BF61}" srcOrd="2" destOrd="0" parTransId="{223E61E6-2038-421F-B318-6FC49BF0B837}" sibTransId="{59616446-D359-439D-97A8-772E654AE66E}"/>
    <dgm:cxn modelId="{4717EDB5-61D4-451E-8B85-480324E7C48A}" srcId="{FF65A351-B78D-4813-808C-BCE2917A12BD}" destId="{13B9C66F-A23E-44C5-85BD-DB1D2E6A3597}" srcOrd="4" destOrd="0" parTransId="{5D6CEC19-0B95-4E0F-9497-898D46F8EC94}" sibTransId="{CAFF8D3A-A393-49BD-882C-95338DC258C0}"/>
    <dgm:cxn modelId="{7A9FD5C3-3406-4378-8210-B9546C978DAD}" type="presOf" srcId="{FF65A351-B78D-4813-808C-BCE2917A12BD}" destId="{6BADB4C5-A7F7-4776-A3CC-D860FCB69B58}" srcOrd="1" destOrd="0" presId="urn:microsoft.com/office/officeart/2005/8/layout/list1"/>
    <dgm:cxn modelId="{88281BFA-FCCE-4EB8-ACB7-040A72903EE3}" srcId="{FF65A351-B78D-4813-808C-BCE2917A12BD}" destId="{D1F0F530-9B85-4948-BE72-4CB699408A0A}" srcOrd="1" destOrd="0" parTransId="{D9CD9A36-819A-45C0-AE96-1A07118E40F2}" sibTransId="{D6F37854-19DE-4E8A-B440-9DF7DE1BC194}"/>
    <dgm:cxn modelId="{93801A1D-6DFC-420F-9599-D7659BAC04BE}" type="presOf" srcId="{FF65A351-B78D-4813-808C-BCE2917A12BD}" destId="{38B024B9-C4D1-4B95-A047-9C813934E3E3}" srcOrd="0" destOrd="0" presId="urn:microsoft.com/office/officeart/2005/8/layout/list1"/>
    <dgm:cxn modelId="{7AABF94E-2277-42B5-A114-96F2A6E7D25C}" srcId="{E383B9C0-BF34-4664-A345-F07D45A919E8}" destId="{FF65A351-B78D-4813-808C-BCE2917A12BD}" srcOrd="0" destOrd="0" parTransId="{8E894E59-A9BC-483D-8671-4996B93271A1}" sibTransId="{F5F32C8B-D8A1-4E18-9AE8-CE065CC23DB4}"/>
    <dgm:cxn modelId="{8FFDA84B-9C58-4750-B2A4-A7635918D41E}" type="presOf" srcId="{5203E2D4-57AC-4429-8C41-CEEB8D2D5132}" destId="{1A7414BB-3FCA-458E-B386-528A5B18EE99}" srcOrd="0" destOrd="5" presId="urn:microsoft.com/office/officeart/2005/8/layout/list1"/>
    <dgm:cxn modelId="{D6F9E83E-4F7F-44FB-95EF-4C622A871E25}" srcId="{FF65A351-B78D-4813-808C-BCE2917A12BD}" destId="{A72434D1-8426-41D6-9E57-076F70D195D2}" srcOrd="0" destOrd="0" parTransId="{03D570ED-0F7F-48A1-A07B-A175D62D52C5}" sibTransId="{1B1A0CE6-F5FE-45AE-B6B9-A2C7DD6C8AFE}"/>
    <dgm:cxn modelId="{EC5BE071-106C-4D5D-A7BC-E99585427331}" type="presOf" srcId="{E383B9C0-BF34-4664-A345-F07D45A919E8}" destId="{DFF857D8-9A3F-4558-869A-A6231833499D}" srcOrd="0" destOrd="0" presId="urn:microsoft.com/office/officeart/2005/8/layout/list1"/>
    <dgm:cxn modelId="{0AC0EF09-090A-4A32-B130-4A4DB4E4E890}" type="presOf" srcId="{0301536C-5870-437E-8554-CA716275BF61}" destId="{1A7414BB-3FCA-458E-B386-528A5B18EE99}" srcOrd="0" destOrd="2" presId="urn:microsoft.com/office/officeart/2005/8/layout/list1"/>
    <dgm:cxn modelId="{6657D34C-3E24-4723-BA32-A586BF4BB3DC}" type="presOf" srcId="{13B9C66F-A23E-44C5-85BD-DB1D2E6A3597}" destId="{1A7414BB-3FCA-458E-B386-528A5B18EE99}" srcOrd="0" destOrd="4" presId="urn:microsoft.com/office/officeart/2005/8/layout/list1"/>
    <dgm:cxn modelId="{A0849A08-9BC7-4EC8-84E6-7928E55A4C0F}" type="presOf" srcId="{9F88F80C-C1EA-4D09-BD0F-474CB1FC72BD}" destId="{1A7414BB-3FCA-458E-B386-528A5B18EE99}" srcOrd="0" destOrd="3" presId="urn:microsoft.com/office/officeart/2005/8/layout/list1"/>
    <dgm:cxn modelId="{A289F649-6BBE-462B-A28D-E6C978323610}" type="presOf" srcId="{A72434D1-8426-41D6-9E57-076F70D195D2}" destId="{1A7414BB-3FCA-458E-B386-528A5B18EE99}" srcOrd="0" destOrd="0" presId="urn:microsoft.com/office/officeart/2005/8/layout/list1"/>
    <dgm:cxn modelId="{BB7FE7F1-B712-466C-BFF2-55D983A22B6F}" srcId="{FF65A351-B78D-4813-808C-BCE2917A12BD}" destId="{9F88F80C-C1EA-4D09-BD0F-474CB1FC72BD}" srcOrd="3" destOrd="0" parTransId="{436569F8-5E63-425B-B48A-B58431A2E7B9}" sibTransId="{2F33D901-66B9-4B80-BA20-1F2A0CEC7C54}"/>
    <dgm:cxn modelId="{2B748697-A968-4A4F-B892-2493D3DFDD76}" type="presParOf" srcId="{DFF857D8-9A3F-4558-869A-A6231833499D}" destId="{98BE005C-E5E6-4D7D-90BE-9B7C7011E638}" srcOrd="0" destOrd="0" presId="urn:microsoft.com/office/officeart/2005/8/layout/list1"/>
    <dgm:cxn modelId="{B66669F8-AD61-4BED-A75F-A7C228CCC917}" type="presParOf" srcId="{98BE005C-E5E6-4D7D-90BE-9B7C7011E638}" destId="{38B024B9-C4D1-4B95-A047-9C813934E3E3}" srcOrd="0" destOrd="0" presId="urn:microsoft.com/office/officeart/2005/8/layout/list1"/>
    <dgm:cxn modelId="{CD71430C-BACF-4A0E-800F-CA0E63127F01}" type="presParOf" srcId="{98BE005C-E5E6-4D7D-90BE-9B7C7011E638}" destId="{6BADB4C5-A7F7-4776-A3CC-D860FCB69B58}" srcOrd="1" destOrd="0" presId="urn:microsoft.com/office/officeart/2005/8/layout/list1"/>
    <dgm:cxn modelId="{3A8C4B75-ACBF-4B09-976C-CC6D6B06F7E2}" type="presParOf" srcId="{DFF857D8-9A3F-4558-869A-A6231833499D}" destId="{A207ADF0-46A6-4E34-9BE1-0D8139F935B6}" srcOrd="1" destOrd="0" presId="urn:microsoft.com/office/officeart/2005/8/layout/list1"/>
    <dgm:cxn modelId="{0D48E554-3EE1-4B39-9D89-FCC538CC60DF}" type="presParOf" srcId="{DFF857D8-9A3F-4558-869A-A6231833499D}" destId="{1A7414BB-3FCA-458E-B386-528A5B18EE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9A3EB-7424-4721-9DCB-1089C3A8ABBE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EADBAC-18B9-44F4-A244-EB6401E54902}">
      <dgm:prSet phldrT="[Text]"/>
      <dgm:spPr/>
      <dgm:t>
        <a:bodyPr/>
        <a:lstStyle/>
        <a:p>
          <a:r>
            <a:rPr lang="en-US" b="1" dirty="0" smtClean="0"/>
            <a:t>Difficulty thinking and problem solving</a:t>
          </a:r>
        </a:p>
      </dgm:t>
    </dgm:pt>
    <dgm:pt modelId="{B10FE71D-61D3-4175-9F43-796305445D80}" type="parTrans" cxnId="{8753C307-6CE7-4815-BBC4-C773761F780D}">
      <dgm:prSet/>
      <dgm:spPr/>
      <dgm:t>
        <a:bodyPr/>
        <a:lstStyle/>
        <a:p>
          <a:endParaRPr lang="en-US"/>
        </a:p>
      </dgm:t>
    </dgm:pt>
    <dgm:pt modelId="{CEB975BD-8EAB-45B4-B591-4329F957943F}" type="sibTrans" cxnId="{8753C307-6CE7-4815-BBC4-C773761F780D}">
      <dgm:prSet/>
      <dgm:spPr/>
      <dgm:t>
        <a:bodyPr/>
        <a:lstStyle/>
        <a:p>
          <a:endParaRPr lang="en-US"/>
        </a:p>
      </dgm:t>
    </dgm:pt>
    <dgm:pt modelId="{3C4E6090-5D3E-411D-B86A-DF5E0426CD02}">
      <dgm:prSet phldrT="[Text]"/>
      <dgm:spPr/>
      <dgm:t>
        <a:bodyPr/>
        <a:lstStyle/>
        <a:p>
          <a:r>
            <a:rPr lang="en-US" b="1" dirty="0" smtClean="0"/>
            <a:t>Anxiety and panic attacks</a:t>
          </a:r>
          <a:endParaRPr lang="en-US" b="1" dirty="0"/>
        </a:p>
      </dgm:t>
    </dgm:pt>
    <dgm:pt modelId="{FB62BD40-45A5-40D5-9364-8ED60A87CAA4}" type="parTrans" cxnId="{377913DB-8799-4EC1-B8BD-0C58949ABDAB}">
      <dgm:prSet/>
      <dgm:spPr/>
      <dgm:t>
        <a:bodyPr/>
        <a:lstStyle/>
        <a:p>
          <a:endParaRPr lang="en-US"/>
        </a:p>
      </dgm:t>
    </dgm:pt>
    <dgm:pt modelId="{5F680D17-A952-4748-A63B-54DCFC31B0D8}" type="sibTrans" cxnId="{377913DB-8799-4EC1-B8BD-0C58949ABDAB}">
      <dgm:prSet/>
      <dgm:spPr/>
      <dgm:t>
        <a:bodyPr/>
        <a:lstStyle/>
        <a:p>
          <a:endParaRPr lang="en-US"/>
        </a:p>
      </dgm:t>
    </dgm:pt>
    <dgm:pt modelId="{FC5A1424-3190-45B0-B56D-4423A6609CA0}">
      <dgm:prSet phldrT="[Text]"/>
      <dgm:spPr/>
      <dgm:t>
        <a:bodyPr/>
        <a:lstStyle/>
        <a:p>
          <a:r>
            <a:rPr lang="en-US" b="1" dirty="0" smtClean="0"/>
            <a:t>Loss of coordination</a:t>
          </a:r>
          <a:endParaRPr lang="en-US" b="1" dirty="0"/>
        </a:p>
      </dgm:t>
    </dgm:pt>
    <dgm:pt modelId="{358E0D13-B5BE-4C73-9B8E-8677144D112F}" type="parTrans" cxnId="{8A978296-1573-4708-91D4-FB1FDEF854CA}">
      <dgm:prSet/>
      <dgm:spPr/>
      <dgm:t>
        <a:bodyPr/>
        <a:lstStyle/>
        <a:p>
          <a:endParaRPr lang="en-US"/>
        </a:p>
      </dgm:t>
    </dgm:pt>
    <dgm:pt modelId="{1F4A3DD5-250E-49AF-9DD7-1DBBA7209050}" type="sibTrans" cxnId="{8A978296-1573-4708-91D4-FB1FDEF854CA}">
      <dgm:prSet/>
      <dgm:spPr/>
      <dgm:t>
        <a:bodyPr/>
        <a:lstStyle/>
        <a:p>
          <a:endParaRPr lang="en-US"/>
        </a:p>
      </dgm:t>
    </dgm:pt>
    <dgm:pt modelId="{70C08897-F3B2-480B-A9DA-A3F2DBFACA94}">
      <dgm:prSet phldrT="[Text]"/>
      <dgm:spPr/>
      <dgm:t>
        <a:bodyPr/>
        <a:lstStyle/>
        <a:p>
          <a:r>
            <a:rPr lang="en-US" b="1" dirty="0" smtClean="0"/>
            <a:t>Respiratory problems associated with smoking</a:t>
          </a:r>
          <a:endParaRPr lang="en-US" b="1" dirty="0"/>
        </a:p>
      </dgm:t>
    </dgm:pt>
    <dgm:pt modelId="{2EF7E7F4-C8B6-41A2-BF9B-90734EEFF95E}" type="parTrans" cxnId="{842329A3-D480-4107-A264-95C53498D352}">
      <dgm:prSet/>
      <dgm:spPr/>
      <dgm:t>
        <a:bodyPr/>
        <a:lstStyle/>
        <a:p>
          <a:endParaRPr lang="en-US"/>
        </a:p>
      </dgm:t>
    </dgm:pt>
    <dgm:pt modelId="{D22DD6DB-9581-48C1-8DE4-A35C4CFFEF33}" type="sibTrans" cxnId="{842329A3-D480-4107-A264-95C53498D352}">
      <dgm:prSet/>
      <dgm:spPr/>
      <dgm:t>
        <a:bodyPr/>
        <a:lstStyle/>
        <a:p>
          <a:endParaRPr lang="en-US"/>
        </a:p>
      </dgm:t>
    </dgm:pt>
    <dgm:pt modelId="{5C2CCEC3-4575-477D-802A-0536DD34275A}">
      <dgm:prSet phldrT="[Text]"/>
      <dgm:spPr/>
      <dgm:t>
        <a:bodyPr/>
        <a:lstStyle/>
        <a:p>
          <a:r>
            <a:rPr lang="en-US" b="1" dirty="0" smtClean="0"/>
            <a:t>Problems with memory and learning</a:t>
          </a:r>
        </a:p>
      </dgm:t>
    </dgm:pt>
    <dgm:pt modelId="{B0600309-F756-48E1-A40A-084F2306B234}" type="parTrans" cxnId="{42FC1395-DBA3-4DE8-AF75-D8BC134DF425}">
      <dgm:prSet/>
      <dgm:spPr/>
      <dgm:t>
        <a:bodyPr/>
        <a:lstStyle/>
        <a:p>
          <a:endParaRPr lang="en-US"/>
        </a:p>
      </dgm:t>
    </dgm:pt>
    <dgm:pt modelId="{ADBE39B7-3D55-4359-83F7-F5BAFAB2C40B}" type="sibTrans" cxnId="{42FC1395-DBA3-4DE8-AF75-D8BC134DF425}">
      <dgm:prSet/>
      <dgm:spPr/>
      <dgm:t>
        <a:bodyPr/>
        <a:lstStyle/>
        <a:p>
          <a:endParaRPr lang="en-US"/>
        </a:p>
      </dgm:t>
    </dgm:pt>
    <dgm:pt modelId="{9B52C17F-8224-40F6-95B5-2D75C7916F64}" type="pres">
      <dgm:prSet presAssocID="{2539A3EB-7424-4721-9DCB-1089C3A8AB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D4E8D-C2B8-4CE8-96D8-8AEB6248C6D4}" type="pres">
      <dgm:prSet presAssocID="{5BEADBAC-18B9-44F4-A244-EB6401E549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2A40D-7020-470D-8D5C-DCEE57F07A2C}" type="pres">
      <dgm:prSet presAssocID="{CEB975BD-8EAB-45B4-B591-4329F957943F}" presName="sibTrans" presStyleCnt="0"/>
      <dgm:spPr/>
    </dgm:pt>
    <dgm:pt modelId="{D370A52B-3E1E-4755-AAB2-18B65686C0F6}" type="pres">
      <dgm:prSet presAssocID="{5C2CCEC3-4575-477D-802A-0536DD3427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1F1E4-4D6D-4B07-B6BB-8752DD341CD4}" type="pres">
      <dgm:prSet presAssocID="{ADBE39B7-3D55-4359-83F7-F5BAFAB2C40B}" presName="sibTrans" presStyleCnt="0"/>
      <dgm:spPr/>
    </dgm:pt>
    <dgm:pt modelId="{A8A0F9A1-B38E-42E1-AAB5-1F0FDB5856B1}" type="pres">
      <dgm:prSet presAssocID="{3C4E6090-5D3E-411D-B86A-DF5E0426CD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E0867-5739-4249-B756-1806C51ED2D3}" type="pres">
      <dgm:prSet presAssocID="{5F680D17-A952-4748-A63B-54DCFC31B0D8}" presName="sibTrans" presStyleCnt="0"/>
      <dgm:spPr/>
    </dgm:pt>
    <dgm:pt modelId="{E8D967F7-5998-49D6-BB96-C6B422B83A0E}" type="pres">
      <dgm:prSet presAssocID="{FC5A1424-3190-45B0-B56D-4423A6609C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54113-2F89-4D49-8111-E8823D6DA237}" type="pres">
      <dgm:prSet presAssocID="{1F4A3DD5-250E-49AF-9DD7-1DBBA7209050}" presName="sibTrans" presStyleCnt="0"/>
      <dgm:spPr/>
    </dgm:pt>
    <dgm:pt modelId="{05B3EC0A-13B8-428D-AC5F-35E4EC3B344C}" type="pres">
      <dgm:prSet presAssocID="{70C08897-F3B2-480B-A9DA-A3F2DBFACA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78296-1573-4708-91D4-FB1FDEF854CA}" srcId="{2539A3EB-7424-4721-9DCB-1089C3A8ABBE}" destId="{FC5A1424-3190-45B0-B56D-4423A6609CA0}" srcOrd="3" destOrd="0" parTransId="{358E0D13-B5BE-4C73-9B8E-8677144D112F}" sibTransId="{1F4A3DD5-250E-49AF-9DD7-1DBBA7209050}"/>
    <dgm:cxn modelId="{8753C307-6CE7-4815-BBC4-C773761F780D}" srcId="{2539A3EB-7424-4721-9DCB-1089C3A8ABBE}" destId="{5BEADBAC-18B9-44F4-A244-EB6401E54902}" srcOrd="0" destOrd="0" parTransId="{B10FE71D-61D3-4175-9F43-796305445D80}" sibTransId="{CEB975BD-8EAB-45B4-B591-4329F957943F}"/>
    <dgm:cxn modelId="{51927E9B-373F-4A19-98E0-07A4B6161901}" type="presOf" srcId="{2539A3EB-7424-4721-9DCB-1089C3A8ABBE}" destId="{9B52C17F-8224-40F6-95B5-2D75C7916F64}" srcOrd="0" destOrd="0" presId="urn:microsoft.com/office/officeart/2005/8/layout/default"/>
    <dgm:cxn modelId="{09AB6970-111F-416F-8131-C480C2745584}" type="presOf" srcId="{5BEADBAC-18B9-44F4-A244-EB6401E54902}" destId="{1EAD4E8D-C2B8-4CE8-96D8-8AEB6248C6D4}" srcOrd="0" destOrd="0" presId="urn:microsoft.com/office/officeart/2005/8/layout/default"/>
    <dgm:cxn modelId="{DB26A578-F7B2-4207-B71F-DEC4321E3C74}" type="presOf" srcId="{5C2CCEC3-4575-477D-802A-0536DD34275A}" destId="{D370A52B-3E1E-4755-AAB2-18B65686C0F6}" srcOrd="0" destOrd="0" presId="urn:microsoft.com/office/officeart/2005/8/layout/default"/>
    <dgm:cxn modelId="{377913DB-8799-4EC1-B8BD-0C58949ABDAB}" srcId="{2539A3EB-7424-4721-9DCB-1089C3A8ABBE}" destId="{3C4E6090-5D3E-411D-B86A-DF5E0426CD02}" srcOrd="2" destOrd="0" parTransId="{FB62BD40-45A5-40D5-9364-8ED60A87CAA4}" sibTransId="{5F680D17-A952-4748-A63B-54DCFC31B0D8}"/>
    <dgm:cxn modelId="{EF73EA91-0458-4385-979E-5C334AF21E91}" type="presOf" srcId="{70C08897-F3B2-480B-A9DA-A3F2DBFACA94}" destId="{05B3EC0A-13B8-428D-AC5F-35E4EC3B344C}" srcOrd="0" destOrd="0" presId="urn:microsoft.com/office/officeart/2005/8/layout/default"/>
    <dgm:cxn modelId="{42FC1395-DBA3-4DE8-AF75-D8BC134DF425}" srcId="{2539A3EB-7424-4721-9DCB-1089C3A8ABBE}" destId="{5C2CCEC3-4575-477D-802A-0536DD34275A}" srcOrd="1" destOrd="0" parTransId="{B0600309-F756-48E1-A40A-084F2306B234}" sibTransId="{ADBE39B7-3D55-4359-83F7-F5BAFAB2C40B}"/>
    <dgm:cxn modelId="{0F6BA444-A1AA-4E38-9CBB-7FC548B60EED}" type="presOf" srcId="{3C4E6090-5D3E-411D-B86A-DF5E0426CD02}" destId="{A8A0F9A1-B38E-42E1-AAB5-1F0FDB5856B1}" srcOrd="0" destOrd="0" presId="urn:microsoft.com/office/officeart/2005/8/layout/default"/>
    <dgm:cxn modelId="{90DEB6F4-DF0A-4A45-8BD8-FF2B3A82469C}" type="presOf" srcId="{FC5A1424-3190-45B0-B56D-4423A6609CA0}" destId="{E8D967F7-5998-49D6-BB96-C6B422B83A0E}" srcOrd="0" destOrd="0" presId="urn:microsoft.com/office/officeart/2005/8/layout/default"/>
    <dgm:cxn modelId="{842329A3-D480-4107-A264-95C53498D352}" srcId="{2539A3EB-7424-4721-9DCB-1089C3A8ABBE}" destId="{70C08897-F3B2-480B-A9DA-A3F2DBFACA94}" srcOrd="4" destOrd="0" parTransId="{2EF7E7F4-C8B6-41A2-BF9B-90734EEFF95E}" sibTransId="{D22DD6DB-9581-48C1-8DE4-A35C4CFFEF33}"/>
    <dgm:cxn modelId="{52945631-EF9E-4D9E-AA61-DB924C7CC84E}" type="presParOf" srcId="{9B52C17F-8224-40F6-95B5-2D75C7916F64}" destId="{1EAD4E8D-C2B8-4CE8-96D8-8AEB6248C6D4}" srcOrd="0" destOrd="0" presId="urn:microsoft.com/office/officeart/2005/8/layout/default"/>
    <dgm:cxn modelId="{B0B4381B-2BB8-4FB0-96D0-CBB22F8D5CA3}" type="presParOf" srcId="{9B52C17F-8224-40F6-95B5-2D75C7916F64}" destId="{2B02A40D-7020-470D-8D5C-DCEE57F07A2C}" srcOrd="1" destOrd="0" presId="urn:microsoft.com/office/officeart/2005/8/layout/default"/>
    <dgm:cxn modelId="{DCEF04E5-D349-4E0C-A0FA-678A37EF6775}" type="presParOf" srcId="{9B52C17F-8224-40F6-95B5-2D75C7916F64}" destId="{D370A52B-3E1E-4755-AAB2-18B65686C0F6}" srcOrd="2" destOrd="0" presId="urn:microsoft.com/office/officeart/2005/8/layout/default"/>
    <dgm:cxn modelId="{A98B60B1-1F07-4A55-9E9A-5C9E1126C736}" type="presParOf" srcId="{9B52C17F-8224-40F6-95B5-2D75C7916F64}" destId="{6141F1E4-4D6D-4B07-B6BB-8752DD341CD4}" srcOrd="3" destOrd="0" presId="urn:microsoft.com/office/officeart/2005/8/layout/default"/>
    <dgm:cxn modelId="{D0BB09EC-E5A2-4E66-A71E-08DF67094216}" type="presParOf" srcId="{9B52C17F-8224-40F6-95B5-2D75C7916F64}" destId="{A8A0F9A1-B38E-42E1-AAB5-1F0FDB5856B1}" srcOrd="4" destOrd="0" presId="urn:microsoft.com/office/officeart/2005/8/layout/default"/>
    <dgm:cxn modelId="{9FDCF836-CBE6-4FB4-A26B-5A4274D1E285}" type="presParOf" srcId="{9B52C17F-8224-40F6-95B5-2D75C7916F64}" destId="{DE9E0867-5739-4249-B756-1806C51ED2D3}" srcOrd="5" destOrd="0" presId="urn:microsoft.com/office/officeart/2005/8/layout/default"/>
    <dgm:cxn modelId="{98F34887-B734-4A1E-AD26-032084977EE0}" type="presParOf" srcId="{9B52C17F-8224-40F6-95B5-2D75C7916F64}" destId="{E8D967F7-5998-49D6-BB96-C6B422B83A0E}" srcOrd="6" destOrd="0" presId="urn:microsoft.com/office/officeart/2005/8/layout/default"/>
    <dgm:cxn modelId="{02915C54-5D74-449A-BDAB-0C7D14E0D00F}" type="presParOf" srcId="{9B52C17F-8224-40F6-95B5-2D75C7916F64}" destId="{3B154113-2F89-4D49-8111-E8823D6DA237}" srcOrd="7" destOrd="0" presId="urn:microsoft.com/office/officeart/2005/8/layout/default"/>
    <dgm:cxn modelId="{3EC85D2A-E5FA-4F7D-84D9-B0C84C78494C}" type="presParOf" srcId="{9B52C17F-8224-40F6-95B5-2D75C7916F64}" destId="{05B3EC0A-13B8-428D-AC5F-35E4EC3B344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08E51A-4E1B-4E5F-AF49-C13047BDCD85}" type="doc">
      <dgm:prSet loTypeId="urn:diagrams.loki3.com/VaryingWidth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7D01337-F809-4021-90F3-1505CCB78E25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Users experience</a:t>
          </a:r>
          <a:endParaRPr lang="en-US" dirty="0"/>
        </a:p>
      </dgm:t>
    </dgm:pt>
    <dgm:pt modelId="{BA1308E3-50D2-4F62-A98A-4E75B7EA457C}" type="parTrans" cxnId="{738E5A65-96A7-4411-89F9-4091A097E708}">
      <dgm:prSet/>
      <dgm:spPr/>
      <dgm:t>
        <a:bodyPr/>
        <a:lstStyle/>
        <a:p>
          <a:endParaRPr lang="en-US"/>
        </a:p>
      </dgm:t>
    </dgm:pt>
    <dgm:pt modelId="{CB7A15D8-0BD4-4D65-9A0C-1517CAA71370}" type="sibTrans" cxnId="{738E5A65-96A7-4411-89F9-4091A097E708}">
      <dgm:prSet/>
      <dgm:spPr/>
      <dgm:t>
        <a:bodyPr/>
        <a:lstStyle/>
        <a:p>
          <a:endParaRPr lang="en-US"/>
        </a:p>
      </dgm:t>
    </dgm:pt>
    <dgm:pt modelId="{251BDC53-B726-4D83-A5DF-3CBB0AE6D938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Irregular heartbeats</a:t>
          </a:r>
          <a:endParaRPr lang="en-US" dirty="0"/>
        </a:p>
      </dgm:t>
    </dgm:pt>
    <dgm:pt modelId="{9F4B817A-1043-4C36-B232-934E7BDD8391}" type="parTrans" cxnId="{7D045786-84BA-44D1-89F8-A6E937D61828}">
      <dgm:prSet/>
      <dgm:spPr/>
      <dgm:t>
        <a:bodyPr/>
        <a:lstStyle/>
        <a:p>
          <a:endParaRPr lang="en-US"/>
        </a:p>
      </dgm:t>
    </dgm:pt>
    <dgm:pt modelId="{35E45026-D3CB-4E6A-AA4A-2DB30EF79B4A}" type="sibTrans" cxnId="{7D045786-84BA-44D1-89F8-A6E937D61828}">
      <dgm:prSet/>
      <dgm:spPr/>
      <dgm:t>
        <a:bodyPr/>
        <a:lstStyle/>
        <a:p>
          <a:endParaRPr lang="en-US"/>
        </a:p>
      </dgm:t>
    </dgm:pt>
    <dgm:pt modelId="{B72A796F-B194-449A-9453-0F53A03FD9A5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Blurred vision</a:t>
          </a:r>
          <a:endParaRPr lang="en-US" dirty="0"/>
        </a:p>
      </dgm:t>
    </dgm:pt>
    <dgm:pt modelId="{F1836E58-1E04-4095-AD93-0B162799A8D6}" type="parTrans" cxnId="{FCDB7265-6621-4830-BEDE-82362AB7F630}">
      <dgm:prSet/>
      <dgm:spPr/>
      <dgm:t>
        <a:bodyPr/>
        <a:lstStyle/>
        <a:p>
          <a:endParaRPr lang="en-US"/>
        </a:p>
      </dgm:t>
    </dgm:pt>
    <dgm:pt modelId="{D8EE2D3E-EAD2-4997-881F-9767026B6C2A}" type="sibTrans" cxnId="{FCDB7265-6621-4830-BEDE-82362AB7F630}">
      <dgm:prSet/>
      <dgm:spPr/>
      <dgm:t>
        <a:bodyPr/>
        <a:lstStyle/>
        <a:p>
          <a:endParaRPr lang="en-US"/>
        </a:p>
      </dgm:t>
    </dgm:pt>
    <dgm:pt modelId="{A9DF4F50-B74A-42A5-89FE-BC6E6272B1B2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Dizziness</a:t>
          </a:r>
          <a:endParaRPr lang="en-US" dirty="0"/>
        </a:p>
      </dgm:t>
    </dgm:pt>
    <dgm:pt modelId="{F2EBB3D0-F41D-4263-9507-A67EA329CC07}" type="parTrans" cxnId="{4AD5B821-AD3B-46A3-A6EC-5F7B58C0DD9F}">
      <dgm:prSet/>
      <dgm:spPr/>
      <dgm:t>
        <a:bodyPr/>
        <a:lstStyle/>
        <a:p>
          <a:endParaRPr lang="en-US"/>
        </a:p>
      </dgm:t>
    </dgm:pt>
    <dgm:pt modelId="{07837EC3-C521-4BAA-8DDD-4E0E04D40B2D}" type="sibTrans" cxnId="{4AD5B821-AD3B-46A3-A6EC-5F7B58C0DD9F}">
      <dgm:prSet/>
      <dgm:spPr/>
      <dgm:t>
        <a:bodyPr/>
        <a:lstStyle/>
        <a:p>
          <a:endParaRPr lang="en-US"/>
        </a:p>
      </dgm:t>
    </dgm:pt>
    <dgm:pt modelId="{CEF8A8F3-D027-4087-A043-105C2A8B987A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Violent behavior</a:t>
          </a:r>
          <a:endParaRPr lang="en-US" dirty="0"/>
        </a:p>
      </dgm:t>
    </dgm:pt>
    <dgm:pt modelId="{420F4A3F-467B-4676-A6C9-46FFBF076BF7}" type="parTrans" cxnId="{8B6ED306-01C2-4897-A379-023066A49F9A}">
      <dgm:prSet/>
      <dgm:spPr/>
      <dgm:t>
        <a:bodyPr/>
        <a:lstStyle/>
        <a:p>
          <a:endParaRPr lang="en-US"/>
        </a:p>
      </dgm:t>
    </dgm:pt>
    <dgm:pt modelId="{99EC2D96-1FF0-43AF-85B2-C5080311C0C5}" type="sibTrans" cxnId="{8B6ED306-01C2-4897-A379-023066A49F9A}">
      <dgm:prSet/>
      <dgm:spPr/>
      <dgm:t>
        <a:bodyPr/>
        <a:lstStyle/>
        <a:p>
          <a:endParaRPr lang="en-US"/>
        </a:p>
      </dgm:t>
    </dgm:pt>
    <dgm:pt modelId="{6543FFA3-A0ED-4153-BD80-4CAAE5D542E9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Mood swings</a:t>
          </a:r>
          <a:endParaRPr lang="en-US" dirty="0"/>
        </a:p>
      </dgm:t>
    </dgm:pt>
    <dgm:pt modelId="{BA5B151E-34DC-4E6D-9304-20CB4CD0E9C3}" type="parTrans" cxnId="{0038DEE5-F808-47FC-9DF8-2226E8AA8FA4}">
      <dgm:prSet/>
      <dgm:spPr/>
      <dgm:t>
        <a:bodyPr/>
        <a:lstStyle/>
        <a:p>
          <a:endParaRPr lang="en-US"/>
        </a:p>
      </dgm:t>
    </dgm:pt>
    <dgm:pt modelId="{2327988B-DCE2-4512-8EDF-8E89BC867738}" type="sibTrans" cxnId="{0038DEE5-F808-47FC-9DF8-2226E8AA8FA4}">
      <dgm:prSet/>
      <dgm:spPr/>
      <dgm:t>
        <a:bodyPr/>
        <a:lstStyle/>
        <a:p>
          <a:endParaRPr lang="en-US"/>
        </a:p>
      </dgm:t>
    </dgm:pt>
    <dgm:pt modelId="{DAA5D586-C1C4-4E65-B0B1-86F869349378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Memory loss</a:t>
          </a:r>
          <a:endParaRPr lang="en-US" dirty="0"/>
        </a:p>
      </dgm:t>
    </dgm:pt>
    <dgm:pt modelId="{2908BB35-5C03-4B7A-99BC-4A7DE1423361}" type="parTrans" cxnId="{0F07CDA2-4FF8-4DAB-A289-6E1D7537D771}">
      <dgm:prSet/>
      <dgm:spPr/>
      <dgm:t>
        <a:bodyPr/>
        <a:lstStyle/>
        <a:p>
          <a:endParaRPr lang="en-US"/>
        </a:p>
      </dgm:t>
    </dgm:pt>
    <dgm:pt modelId="{73919D2F-7CC1-4D8A-A795-D438AA7DC64C}" type="sibTrans" cxnId="{0F07CDA2-4FF8-4DAB-A289-6E1D7537D771}">
      <dgm:prSet/>
      <dgm:spPr/>
      <dgm:t>
        <a:bodyPr/>
        <a:lstStyle/>
        <a:p>
          <a:endParaRPr lang="en-US"/>
        </a:p>
      </dgm:t>
    </dgm:pt>
    <dgm:pt modelId="{22840C48-BA8C-4E0C-B0CB-0CFEA3A48D5F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Paranoia</a:t>
          </a:r>
          <a:endParaRPr lang="en-US" dirty="0"/>
        </a:p>
      </dgm:t>
    </dgm:pt>
    <dgm:pt modelId="{D929A315-18F3-4B2C-B68B-2D460D0CEFA5}" type="parTrans" cxnId="{BF5A812E-D394-44B1-887D-CABD3E679AAD}">
      <dgm:prSet/>
      <dgm:spPr/>
      <dgm:t>
        <a:bodyPr/>
        <a:lstStyle/>
        <a:p>
          <a:endParaRPr lang="en-US"/>
        </a:p>
      </dgm:t>
    </dgm:pt>
    <dgm:pt modelId="{CE676271-EBA4-4CAE-A27E-0298CBEF9D3A}" type="sibTrans" cxnId="{BF5A812E-D394-44B1-887D-CABD3E679AAD}">
      <dgm:prSet/>
      <dgm:spPr/>
      <dgm:t>
        <a:bodyPr/>
        <a:lstStyle/>
        <a:p>
          <a:endParaRPr lang="en-US"/>
        </a:p>
      </dgm:t>
    </dgm:pt>
    <dgm:pt modelId="{C6EFD8F5-9BAB-44D6-B356-DBFD56A29484}" type="pres">
      <dgm:prSet presAssocID="{BB08E51A-4E1B-4E5F-AF49-C13047BDCD85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840DA679-1027-48BF-A635-CC47C4459339}" type="pres">
      <dgm:prSet presAssocID="{17D01337-F809-4021-90F3-1505CCB78E2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BAC36-1E05-4091-B114-73B9B04A0348}" type="presOf" srcId="{A9DF4F50-B74A-42A5-89FE-BC6E6272B1B2}" destId="{840DA679-1027-48BF-A635-CC47C4459339}" srcOrd="0" destOrd="3" presId="urn:diagrams.loki3.com/VaryingWidthList"/>
    <dgm:cxn modelId="{4AD5B821-AD3B-46A3-A6EC-5F7B58C0DD9F}" srcId="{17D01337-F809-4021-90F3-1505CCB78E25}" destId="{A9DF4F50-B74A-42A5-89FE-BC6E6272B1B2}" srcOrd="2" destOrd="0" parTransId="{F2EBB3D0-F41D-4263-9507-A67EA329CC07}" sibTransId="{07837EC3-C521-4BAA-8DDD-4E0E04D40B2D}"/>
    <dgm:cxn modelId="{9CAFDB9C-AA09-4C54-820F-FE311D32D07D}" type="presOf" srcId="{B72A796F-B194-449A-9453-0F53A03FD9A5}" destId="{840DA679-1027-48BF-A635-CC47C4459339}" srcOrd="0" destOrd="2" presId="urn:diagrams.loki3.com/VaryingWidthList"/>
    <dgm:cxn modelId="{B72536F5-2E00-43B0-85CC-20BF7C535E05}" type="presOf" srcId="{251BDC53-B726-4D83-A5DF-3CBB0AE6D938}" destId="{840DA679-1027-48BF-A635-CC47C4459339}" srcOrd="0" destOrd="1" presId="urn:diagrams.loki3.com/VaryingWidthList"/>
    <dgm:cxn modelId="{A265ADF1-21AD-47C1-9937-174689587CFB}" type="presOf" srcId="{6543FFA3-A0ED-4153-BD80-4CAAE5D542E9}" destId="{840DA679-1027-48BF-A635-CC47C4459339}" srcOrd="0" destOrd="5" presId="urn:diagrams.loki3.com/VaryingWidthList"/>
    <dgm:cxn modelId="{7D045786-84BA-44D1-89F8-A6E937D61828}" srcId="{17D01337-F809-4021-90F3-1505CCB78E25}" destId="{251BDC53-B726-4D83-A5DF-3CBB0AE6D938}" srcOrd="0" destOrd="0" parTransId="{9F4B817A-1043-4C36-B232-934E7BDD8391}" sibTransId="{35E45026-D3CB-4E6A-AA4A-2DB30EF79B4A}"/>
    <dgm:cxn modelId="{FCDB7265-6621-4830-BEDE-82362AB7F630}" srcId="{17D01337-F809-4021-90F3-1505CCB78E25}" destId="{B72A796F-B194-449A-9453-0F53A03FD9A5}" srcOrd="1" destOrd="0" parTransId="{F1836E58-1E04-4095-AD93-0B162799A8D6}" sibTransId="{D8EE2D3E-EAD2-4997-881F-9767026B6C2A}"/>
    <dgm:cxn modelId="{AD4AC817-D0D2-49BD-92CC-FFBB1BF83812}" type="presOf" srcId="{BB08E51A-4E1B-4E5F-AF49-C13047BDCD85}" destId="{C6EFD8F5-9BAB-44D6-B356-DBFD56A29484}" srcOrd="0" destOrd="0" presId="urn:diagrams.loki3.com/VaryingWidthList"/>
    <dgm:cxn modelId="{F1C3C3C3-5661-4BCE-9F83-42592E5C9D35}" type="presOf" srcId="{DAA5D586-C1C4-4E65-B0B1-86F869349378}" destId="{840DA679-1027-48BF-A635-CC47C4459339}" srcOrd="0" destOrd="6" presId="urn:diagrams.loki3.com/VaryingWidthList"/>
    <dgm:cxn modelId="{8B6ED306-01C2-4897-A379-023066A49F9A}" srcId="{17D01337-F809-4021-90F3-1505CCB78E25}" destId="{CEF8A8F3-D027-4087-A043-105C2A8B987A}" srcOrd="3" destOrd="0" parTransId="{420F4A3F-467B-4676-A6C9-46FFBF076BF7}" sibTransId="{99EC2D96-1FF0-43AF-85B2-C5080311C0C5}"/>
    <dgm:cxn modelId="{0F07CDA2-4FF8-4DAB-A289-6E1D7537D771}" srcId="{17D01337-F809-4021-90F3-1505CCB78E25}" destId="{DAA5D586-C1C4-4E65-B0B1-86F869349378}" srcOrd="5" destOrd="0" parTransId="{2908BB35-5C03-4B7A-99BC-4A7DE1423361}" sibTransId="{73919D2F-7CC1-4D8A-A795-D438AA7DC64C}"/>
    <dgm:cxn modelId="{3277DA3E-D2B0-4E29-A9C5-0AFEEBCCFC46}" type="presOf" srcId="{22840C48-BA8C-4E0C-B0CB-0CFEA3A48D5F}" destId="{840DA679-1027-48BF-A635-CC47C4459339}" srcOrd="0" destOrd="7" presId="urn:diagrams.loki3.com/VaryingWidthList"/>
    <dgm:cxn modelId="{BF5A812E-D394-44B1-887D-CABD3E679AAD}" srcId="{17D01337-F809-4021-90F3-1505CCB78E25}" destId="{22840C48-BA8C-4E0C-B0CB-0CFEA3A48D5F}" srcOrd="6" destOrd="0" parTransId="{D929A315-18F3-4B2C-B68B-2D460D0CEFA5}" sibTransId="{CE676271-EBA4-4CAE-A27E-0298CBEF9D3A}"/>
    <dgm:cxn modelId="{296FAA00-9EC4-42FE-96C3-51282C4FD643}" type="presOf" srcId="{17D01337-F809-4021-90F3-1505CCB78E25}" destId="{840DA679-1027-48BF-A635-CC47C4459339}" srcOrd="0" destOrd="0" presId="urn:diagrams.loki3.com/VaryingWidthList"/>
    <dgm:cxn modelId="{738E5A65-96A7-4411-89F9-4091A097E708}" srcId="{BB08E51A-4E1B-4E5F-AF49-C13047BDCD85}" destId="{17D01337-F809-4021-90F3-1505CCB78E25}" srcOrd="0" destOrd="0" parTransId="{BA1308E3-50D2-4F62-A98A-4E75B7EA457C}" sibTransId="{CB7A15D8-0BD4-4D65-9A0C-1517CAA71370}"/>
    <dgm:cxn modelId="{2010DA0D-CBA1-4C3E-88B7-EBDA9479E072}" type="presOf" srcId="{CEF8A8F3-D027-4087-A043-105C2A8B987A}" destId="{840DA679-1027-48BF-A635-CC47C4459339}" srcOrd="0" destOrd="4" presId="urn:diagrams.loki3.com/VaryingWidthList"/>
    <dgm:cxn modelId="{0038DEE5-F808-47FC-9DF8-2226E8AA8FA4}" srcId="{17D01337-F809-4021-90F3-1505CCB78E25}" destId="{6543FFA3-A0ED-4153-BD80-4CAAE5D542E9}" srcOrd="4" destOrd="0" parTransId="{BA5B151E-34DC-4E6D-9304-20CB4CD0E9C3}" sibTransId="{2327988B-DCE2-4512-8EDF-8E89BC867738}"/>
    <dgm:cxn modelId="{D94996C4-119A-4861-9629-FA56F2443D71}" type="presParOf" srcId="{C6EFD8F5-9BAB-44D6-B356-DBFD56A29484}" destId="{840DA679-1027-48BF-A635-CC47C4459339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80D180-D72A-4708-8F4D-009FF74DDC22}" type="doc">
      <dgm:prSet loTypeId="urn:microsoft.com/office/officeart/2009/layout/ReverseList" loCatId="relationship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5078158-C8BC-4D93-813A-AC17717DC1AD}">
      <dgm:prSet phldrT="[Text]"/>
      <dgm:spPr/>
      <dgm:t>
        <a:bodyPr/>
        <a:lstStyle/>
        <a:p>
          <a:r>
            <a:rPr lang="en-US" dirty="0" smtClean="0"/>
            <a:t>Short-term health effects</a:t>
          </a:r>
          <a:endParaRPr lang="en-US" dirty="0"/>
        </a:p>
      </dgm:t>
    </dgm:pt>
    <dgm:pt modelId="{AA19021D-69A3-48A0-97E9-5507B6D2816E}" type="parTrans" cxnId="{0C28574A-963B-4F0A-B208-A5C40135880F}">
      <dgm:prSet/>
      <dgm:spPr/>
      <dgm:t>
        <a:bodyPr/>
        <a:lstStyle/>
        <a:p>
          <a:endParaRPr lang="en-US"/>
        </a:p>
      </dgm:t>
    </dgm:pt>
    <dgm:pt modelId="{422ADE9E-0260-4E40-BFA0-0F5F47EB2ACE}" type="sibTrans" cxnId="{0C28574A-963B-4F0A-B208-A5C40135880F}">
      <dgm:prSet/>
      <dgm:spPr/>
      <dgm:t>
        <a:bodyPr/>
        <a:lstStyle/>
        <a:p>
          <a:endParaRPr lang="en-US"/>
        </a:p>
      </dgm:t>
    </dgm:pt>
    <dgm:pt modelId="{E29964BC-DF3E-4C7C-ACFD-894F9D3D9331}">
      <dgm:prSet phldrT="[Text]"/>
      <dgm:spPr/>
      <dgm:t>
        <a:bodyPr/>
        <a:lstStyle/>
        <a:p>
          <a:r>
            <a:rPr lang="en-US" dirty="0" smtClean="0"/>
            <a:t>Long-term health effects</a:t>
          </a:r>
          <a:endParaRPr lang="en-US" dirty="0"/>
        </a:p>
      </dgm:t>
    </dgm:pt>
    <dgm:pt modelId="{14FACBBF-0E16-46B1-A7D3-092E4102FEBE}" type="parTrans" cxnId="{4B073C78-E7AF-4803-820E-93F6639DDBA5}">
      <dgm:prSet/>
      <dgm:spPr/>
      <dgm:t>
        <a:bodyPr/>
        <a:lstStyle/>
        <a:p>
          <a:endParaRPr lang="en-US"/>
        </a:p>
      </dgm:t>
    </dgm:pt>
    <dgm:pt modelId="{847AE328-3F75-4CDD-9EED-0C127BBDDC03}" type="sibTrans" cxnId="{4B073C78-E7AF-4803-820E-93F6639DDBA5}">
      <dgm:prSet/>
      <dgm:spPr/>
      <dgm:t>
        <a:bodyPr/>
        <a:lstStyle/>
        <a:p>
          <a:endParaRPr lang="en-US"/>
        </a:p>
      </dgm:t>
    </dgm:pt>
    <dgm:pt modelId="{2877D6EE-94F1-4CCA-8BA4-055ECA9DA9ED}">
      <dgm:prSet phldrT="[Text]"/>
      <dgm:spPr/>
      <dgm:t>
        <a:bodyPr/>
        <a:lstStyle/>
        <a:p>
          <a:r>
            <a:rPr lang="en-US" dirty="0" smtClean="0"/>
            <a:t>Dry mouth</a:t>
          </a:r>
          <a:endParaRPr lang="en-US" dirty="0"/>
        </a:p>
      </dgm:t>
    </dgm:pt>
    <dgm:pt modelId="{87D3C452-5A98-4BCF-A75A-DB5EC3D606D2}" type="parTrans" cxnId="{DB58BDDF-6F43-423C-AF1D-1DAEBC37E994}">
      <dgm:prSet/>
      <dgm:spPr/>
      <dgm:t>
        <a:bodyPr/>
        <a:lstStyle/>
        <a:p>
          <a:endParaRPr lang="en-US"/>
        </a:p>
      </dgm:t>
    </dgm:pt>
    <dgm:pt modelId="{5D72F5A5-528F-4286-8D78-18365E530BFD}" type="sibTrans" cxnId="{DB58BDDF-6F43-423C-AF1D-1DAEBC37E994}">
      <dgm:prSet/>
      <dgm:spPr/>
      <dgm:t>
        <a:bodyPr/>
        <a:lstStyle/>
        <a:p>
          <a:endParaRPr lang="en-US"/>
        </a:p>
      </dgm:t>
    </dgm:pt>
    <dgm:pt modelId="{C397F94E-7A84-408B-B930-63BE3E08D054}">
      <dgm:prSet phldrT="[Text]"/>
      <dgm:spPr/>
      <dgm:t>
        <a:bodyPr/>
        <a:lstStyle/>
        <a:p>
          <a:r>
            <a:rPr lang="en-US" dirty="0" smtClean="0"/>
            <a:t>Flushed skin</a:t>
          </a:r>
          <a:endParaRPr lang="en-US" dirty="0"/>
        </a:p>
      </dgm:t>
    </dgm:pt>
    <dgm:pt modelId="{63E40D73-C125-4506-A4EB-C64D70464A87}" type="parTrans" cxnId="{C6D11441-474A-4BEB-ACEB-D8D1432FDD6C}">
      <dgm:prSet/>
      <dgm:spPr/>
      <dgm:t>
        <a:bodyPr/>
        <a:lstStyle/>
        <a:p>
          <a:endParaRPr lang="en-US"/>
        </a:p>
      </dgm:t>
    </dgm:pt>
    <dgm:pt modelId="{F6A69E8C-6CD5-49F1-83D3-777C8ABF75C5}" type="sibTrans" cxnId="{C6D11441-474A-4BEB-ACEB-D8D1432FDD6C}">
      <dgm:prSet/>
      <dgm:spPr/>
      <dgm:t>
        <a:bodyPr/>
        <a:lstStyle/>
        <a:p>
          <a:endParaRPr lang="en-US"/>
        </a:p>
      </dgm:t>
    </dgm:pt>
    <dgm:pt modelId="{E19365E9-D706-425B-A5A8-A383C4661558}">
      <dgm:prSet phldrT="[Text]"/>
      <dgm:spPr/>
      <dgm:t>
        <a:bodyPr/>
        <a:lstStyle/>
        <a:p>
          <a:r>
            <a:rPr lang="en-US" dirty="0" smtClean="0"/>
            <a:t>Problems thinking</a:t>
          </a:r>
          <a:endParaRPr lang="en-US" dirty="0"/>
        </a:p>
      </dgm:t>
    </dgm:pt>
    <dgm:pt modelId="{D9690E6E-0D73-476E-BEF5-518BDEF522B1}" type="parTrans" cxnId="{3AEF19E7-44EC-46FA-AAE5-A202945D16BF}">
      <dgm:prSet/>
      <dgm:spPr/>
      <dgm:t>
        <a:bodyPr/>
        <a:lstStyle/>
        <a:p>
          <a:endParaRPr lang="en-US"/>
        </a:p>
      </dgm:t>
    </dgm:pt>
    <dgm:pt modelId="{C6C96E98-4A8E-47D3-B65A-2E5520201D93}" type="sibTrans" cxnId="{3AEF19E7-44EC-46FA-AAE5-A202945D16BF}">
      <dgm:prSet/>
      <dgm:spPr/>
      <dgm:t>
        <a:bodyPr/>
        <a:lstStyle/>
        <a:p>
          <a:endParaRPr lang="en-US"/>
        </a:p>
      </dgm:t>
    </dgm:pt>
    <dgm:pt modelId="{207D8DC6-599F-47AF-BE49-6F75CA3A9F52}">
      <dgm:prSet phldrT="[Text]"/>
      <dgm:spPr/>
      <dgm:t>
        <a:bodyPr/>
        <a:lstStyle/>
        <a:p>
          <a:r>
            <a:rPr lang="en-US" dirty="0" smtClean="0"/>
            <a:t>Liver disease</a:t>
          </a:r>
          <a:endParaRPr lang="en-US" dirty="0"/>
        </a:p>
      </dgm:t>
    </dgm:pt>
    <dgm:pt modelId="{3A4C3230-A7C4-4E4C-9CAE-91D9A3024388}" type="parTrans" cxnId="{9E18D7B3-ECC1-482B-BF12-F37E5CDBA194}">
      <dgm:prSet/>
      <dgm:spPr/>
      <dgm:t>
        <a:bodyPr/>
        <a:lstStyle/>
        <a:p>
          <a:endParaRPr lang="en-US"/>
        </a:p>
      </dgm:t>
    </dgm:pt>
    <dgm:pt modelId="{2821D1C8-18C1-4F52-928E-4C531AB7A337}" type="sibTrans" cxnId="{9E18D7B3-ECC1-482B-BF12-F37E5CDBA194}">
      <dgm:prSet/>
      <dgm:spPr/>
      <dgm:t>
        <a:bodyPr/>
        <a:lstStyle/>
        <a:p>
          <a:endParaRPr lang="en-US"/>
        </a:p>
      </dgm:t>
    </dgm:pt>
    <dgm:pt modelId="{8F978939-4CEE-4F6B-AE5D-19D393C8611C}">
      <dgm:prSet phldrT="[Text]"/>
      <dgm:spPr/>
      <dgm:t>
        <a:bodyPr/>
        <a:lstStyle/>
        <a:p>
          <a:r>
            <a:rPr lang="en-US" dirty="0" smtClean="0"/>
            <a:t>Kidney disease</a:t>
          </a:r>
          <a:endParaRPr lang="en-US" dirty="0"/>
        </a:p>
      </dgm:t>
    </dgm:pt>
    <dgm:pt modelId="{DC66A1F9-61A1-4AE8-93B9-73E4E9302171}" type="parTrans" cxnId="{9D6CCC53-C244-41A6-AB9A-63C860A9D144}">
      <dgm:prSet/>
      <dgm:spPr/>
      <dgm:t>
        <a:bodyPr/>
        <a:lstStyle/>
        <a:p>
          <a:endParaRPr lang="en-US"/>
        </a:p>
      </dgm:t>
    </dgm:pt>
    <dgm:pt modelId="{C28994E9-EFEA-45B9-88AE-7393B5511DEB}" type="sibTrans" cxnId="{9D6CCC53-C244-41A6-AB9A-63C860A9D144}">
      <dgm:prSet/>
      <dgm:spPr/>
      <dgm:t>
        <a:bodyPr/>
        <a:lstStyle/>
        <a:p>
          <a:endParaRPr lang="en-US"/>
        </a:p>
      </dgm:t>
    </dgm:pt>
    <dgm:pt modelId="{D1AEB248-05C9-43DB-8A15-0C404E476F07}">
      <dgm:prSet phldrT="[Text]"/>
      <dgm:spPr/>
      <dgm:t>
        <a:bodyPr/>
        <a:lstStyle/>
        <a:p>
          <a:r>
            <a:rPr lang="en-US" dirty="0" smtClean="0"/>
            <a:t>Lung problems</a:t>
          </a:r>
          <a:endParaRPr lang="en-US" dirty="0"/>
        </a:p>
      </dgm:t>
    </dgm:pt>
    <dgm:pt modelId="{7C1E4BD8-7D09-41D7-874E-F50DE6710A5F}" type="parTrans" cxnId="{F2D3C14B-25B2-4111-8455-59249492C1A8}">
      <dgm:prSet/>
      <dgm:spPr/>
      <dgm:t>
        <a:bodyPr/>
        <a:lstStyle/>
        <a:p>
          <a:endParaRPr lang="en-US"/>
        </a:p>
      </dgm:t>
    </dgm:pt>
    <dgm:pt modelId="{CC37E840-4272-451A-97F9-D88C8A6D0E92}" type="sibTrans" cxnId="{F2D3C14B-25B2-4111-8455-59249492C1A8}">
      <dgm:prSet/>
      <dgm:spPr/>
      <dgm:t>
        <a:bodyPr/>
        <a:lstStyle/>
        <a:p>
          <a:endParaRPr lang="en-US"/>
        </a:p>
      </dgm:t>
    </dgm:pt>
    <dgm:pt modelId="{44264F38-01BC-4523-8739-B63CDDA65574}">
      <dgm:prSet phldrT="[Text]"/>
      <dgm:spPr/>
      <dgm:t>
        <a:bodyPr/>
        <a:lstStyle/>
        <a:p>
          <a:r>
            <a:rPr lang="en-US" dirty="0" smtClean="0"/>
            <a:t>Heart problems</a:t>
          </a:r>
          <a:endParaRPr lang="en-US" dirty="0"/>
        </a:p>
      </dgm:t>
    </dgm:pt>
    <dgm:pt modelId="{83D59737-4B10-4967-A72C-2D9DD635E508}" type="parTrans" cxnId="{13A37B5F-621F-4D96-BFE3-9AA617579DE9}">
      <dgm:prSet/>
      <dgm:spPr/>
      <dgm:t>
        <a:bodyPr/>
        <a:lstStyle/>
        <a:p>
          <a:endParaRPr lang="en-US"/>
        </a:p>
      </dgm:t>
    </dgm:pt>
    <dgm:pt modelId="{EE40A1E8-710D-49E3-B9E1-58133460786E}" type="sibTrans" cxnId="{13A37B5F-621F-4D96-BFE3-9AA617579DE9}">
      <dgm:prSet/>
      <dgm:spPr/>
      <dgm:t>
        <a:bodyPr/>
        <a:lstStyle/>
        <a:p>
          <a:endParaRPr lang="en-US"/>
        </a:p>
      </dgm:t>
    </dgm:pt>
    <dgm:pt modelId="{A0424B53-7A1F-4DE4-951D-1CB88E0F91C4}">
      <dgm:prSet phldrT="[Text]"/>
      <dgm:spPr/>
      <dgm:t>
        <a:bodyPr/>
        <a:lstStyle/>
        <a:p>
          <a:r>
            <a:rPr lang="en-US" dirty="0" smtClean="0"/>
            <a:t>Stomach cramping</a:t>
          </a:r>
          <a:endParaRPr lang="en-US" dirty="0"/>
        </a:p>
      </dgm:t>
    </dgm:pt>
    <dgm:pt modelId="{59840E84-2CB7-4A53-84F9-2CE53C54AA37}" type="parTrans" cxnId="{02A5570F-A368-4A42-84E9-C0E6366A7D47}">
      <dgm:prSet/>
      <dgm:spPr/>
      <dgm:t>
        <a:bodyPr/>
        <a:lstStyle/>
        <a:p>
          <a:endParaRPr lang="en-US"/>
        </a:p>
      </dgm:t>
    </dgm:pt>
    <dgm:pt modelId="{097CB749-2CE6-408A-A4EB-7F87A227D9A3}" type="sibTrans" cxnId="{02A5570F-A368-4A42-84E9-C0E6366A7D47}">
      <dgm:prSet/>
      <dgm:spPr/>
      <dgm:t>
        <a:bodyPr/>
        <a:lstStyle/>
        <a:p>
          <a:endParaRPr lang="en-US"/>
        </a:p>
      </dgm:t>
    </dgm:pt>
    <dgm:pt modelId="{F3CAF9F4-3C51-431E-BD9B-914B8D2DE2AC}">
      <dgm:prSet phldrT="[Text]"/>
      <dgm:spPr/>
      <dgm:t>
        <a:bodyPr/>
        <a:lstStyle/>
        <a:p>
          <a:r>
            <a:rPr lang="en-US" dirty="0" smtClean="0"/>
            <a:t>Craving for the drug</a:t>
          </a:r>
          <a:endParaRPr lang="en-US" dirty="0"/>
        </a:p>
      </dgm:t>
    </dgm:pt>
    <dgm:pt modelId="{37CD8324-4BA2-45CC-96ED-7CD7304EF6A8}" type="parTrans" cxnId="{C3CB56E7-6F97-4667-8339-60413995DC02}">
      <dgm:prSet/>
      <dgm:spPr/>
      <dgm:t>
        <a:bodyPr/>
        <a:lstStyle/>
        <a:p>
          <a:endParaRPr lang="en-US"/>
        </a:p>
      </dgm:t>
    </dgm:pt>
    <dgm:pt modelId="{5F75EFAE-E6BB-465C-A179-0ED9823A6287}" type="sibTrans" cxnId="{C3CB56E7-6F97-4667-8339-60413995DC02}">
      <dgm:prSet/>
      <dgm:spPr/>
      <dgm:t>
        <a:bodyPr/>
        <a:lstStyle/>
        <a:p>
          <a:endParaRPr lang="en-US"/>
        </a:p>
      </dgm:t>
    </dgm:pt>
    <dgm:pt modelId="{3CF0B0AA-9710-408B-B910-C6A99C301ADE}">
      <dgm:prSet phldrT="[Text]"/>
      <dgm:spPr/>
      <dgm:t>
        <a:bodyPr/>
        <a:lstStyle/>
        <a:p>
          <a:r>
            <a:rPr lang="en-US" b="1" i="1" dirty="0" smtClean="0"/>
            <a:t>Death, by overdose</a:t>
          </a:r>
          <a:endParaRPr lang="en-US" b="1" i="1" dirty="0"/>
        </a:p>
      </dgm:t>
    </dgm:pt>
    <dgm:pt modelId="{47BDD513-0E2C-4228-8C98-A44FCD5E1AF6}" type="parTrans" cxnId="{23513E90-A6D0-4D33-8D16-2ADF6E02B2A2}">
      <dgm:prSet/>
      <dgm:spPr/>
      <dgm:t>
        <a:bodyPr/>
        <a:lstStyle/>
        <a:p>
          <a:endParaRPr lang="en-US"/>
        </a:p>
      </dgm:t>
    </dgm:pt>
    <dgm:pt modelId="{E55504B4-BB61-454A-90E7-397E8953A477}" type="sibTrans" cxnId="{23513E90-A6D0-4D33-8D16-2ADF6E02B2A2}">
      <dgm:prSet/>
      <dgm:spPr/>
      <dgm:t>
        <a:bodyPr/>
        <a:lstStyle/>
        <a:p>
          <a:endParaRPr lang="en-US"/>
        </a:p>
      </dgm:t>
    </dgm:pt>
    <dgm:pt modelId="{44D2A7B8-4B12-436B-9B37-F7B098BC82F1}" type="pres">
      <dgm:prSet presAssocID="{6580D180-D72A-4708-8F4D-009FF74DDC2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197143-E30E-4404-A20E-3EBBE5DE2D7D}" type="pres">
      <dgm:prSet presAssocID="{6580D180-D72A-4708-8F4D-009FF74DDC2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0231F-5474-4883-9132-20DC29B58C6B}" type="pres">
      <dgm:prSet presAssocID="{6580D180-D72A-4708-8F4D-009FF74DDC22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EAF363BB-9F59-4F0C-97F9-E9DA0CA66369}" type="pres">
      <dgm:prSet presAssocID="{6580D180-D72A-4708-8F4D-009FF74DDC2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109D7-3828-4D7E-9476-8869FFB82D92}" type="pres">
      <dgm:prSet presAssocID="{6580D180-D72A-4708-8F4D-009FF74DDC22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6D6FCE5-9294-4ED3-91AF-A5E2079B2B14}" type="pres">
      <dgm:prSet presAssocID="{6580D180-D72A-4708-8F4D-009FF74DDC22}" presName="TopArrow" presStyleLbl="node1" presStyleIdx="0" presStyleCnt="2"/>
      <dgm:spPr/>
    </dgm:pt>
    <dgm:pt modelId="{9E882001-13F7-4DF7-AA8A-5042EB723B73}" type="pres">
      <dgm:prSet presAssocID="{6580D180-D72A-4708-8F4D-009FF74DDC22}" presName="BottomArrow" presStyleLbl="node1" presStyleIdx="1" presStyleCnt="2"/>
      <dgm:spPr/>
    </dgm:pt>
  </dgm:ptLst>
  <dgm:cxnLst>
    <dgm:cxn modelId="{A677F717-7932-41F6-BA19-42BAD957A86B}" type="presOf" srcId="{8F978939-4CEE-4F6B-AE5D-19D393C8611C}" destId="{EAF363BB-9F59-4F0C-97F9-E9DA0CA66369}" srcOrd="0" destOrd="2" presId="urn:microsoft.com/office/officeart/2009/layout/ReverseList"/>
    <dgm:cxn modelId="{77611A3B-CE92-4A5F-9B76-2713EEABD265}" type="presOf" srcId="{207D8DC6-599F-47AF-BE49-6F75CA3A9F52}" destId="{EAF363BB-9F59-4F0C-97F9-E9DA0CA66369}" srcOrd="0" destOrd="1" presId="urn:microsoft.com/office/officeart/2009/layout/ReverseList"/>
    <dgm:cxn modelId="{0CEBB3BC-830B-4779-9E9D-6C012946A7D5}" type="presOf" srcId="{E19365E9-D706-425B-A5A8-A383C4661558}" destId="{C3C0231F-5474-4883-9132-20DC29B58C6B}" srcOrd="1" destOrd="3" presId="urn:microsoft.com/office/officeart/2009/layout/ReverseList"/>
    <dgm:cxn modelId="{292B36EA-024F-4F4C-943F-2ABB89606AE3}" type="presOf" srcId="{6580D180-D72A-4708-8F4D-009FF74DDC22}" destId="{44D2A7B8-4B12-436B-9B37-F7B098BC82F1}" srcOrd="0" destOrd="0" presId="urn:microsoft.com/office/officeart/2009/layout/ReverseList"/>
    <dgm:cxn modelId="{E4D3B8FA-F60A-4C29-A0E0-2402D12494F8}" type="presOf" srcId="{44264F38-01BC-4523-8739-B63CDDA65574}" destId="{F7C109D7-3828-4D7E-9476-8869FFB82D92}" srcOrd="1" destOrd="4" presId="urn:microsoft.com/office/officeart/2009/layout/ReverseList"/>
    <dgm:cxn modelId="{4B0C94A5-F906-48F7-835C-DA8A367D14CF}" type="presOf" srcId="{D1AEB248-05C9-43DB-8A15-0C404E476F07}" destId="{F7C109D7-3828-4D7E-9476-8869FFB82D92}" srcOrd="1" destOrd="3" presId="urn:microsoft.com/office/officeart/2009/layout/ReverseList"/>
    <dgm:cxn modelId="{1C953BA8-08F8-4F31-B946-7C48E859FF0B}" type="presOf" srcId="{D1AEB248-05C9-43DB-8A15-0C404E476F07}" destId="{EAF363BB-9F59-4F0C-97F9-E9DA0CA66369}" srcOrd="0" destOrd="3" presId="urn:microsoft.com/office/officeart/2009/layout/ReverseList"/>
    <dgm:cxn modelId="{799F177D-BBF0-496B-843B-3C4D34ED0417}" type="presOf" srcId="{F3CAF9F4-3C51-431E-BD9B-914B8D2DE2AC}" destId="{C3C0231F-5474-4883-9132-20DC29B58C6B}" srcOrd="1" destOrd="4" presId="urn:microsoft.com/office/officeart/2009/layout/ReverseList"/>
    <dgm:cxn modelId="{75323138-DD85-41FF-93E2-91FECD9F483D}" type="presOf" srcId="{207D8DC6-599F-47AF-BE49-6F75CA3A9F52}" destId="{F7C109D7-3828-4D7E-9476-8869FFB82D92}" srcOrd="1" destOrd="1" presId="urn:microsoft.com/office/officeart/2009/layout/ReverseList"/>
    <dgm:cxn modelId="{13A37B5F-621F-4D96-BFE3-9AA617579DE9}" srcId="{E29964BC-DF3E-4C7C-ACFD-894F9D3D9331}" destId="{44264F38-01BC-4523-8739-B63CDDA65574}" srcOrd="3" destOrd="0" parTransId="{83D59737-4B10-4967-A72C-2D9DD635E508}" sibTransId="{EE40A1E8-710D-49E3-B9E1-58133460786E}"/>
    <dgm:cxn modelId="{78D8C3CE-3B0B-4F72-B960-DDCA0E478220}" type="presOf" srcId="{44264F38-01BC-4523-8739-B63CDDA65574}" destId="{EAF363BB-9F59-4F0C-97F9-E9DA0CA66369}" srcOrd="0" destOrd="4" presId="urn:microsoft.com/office/officeart/2009/layout/ReverseList"/>
    <dgm:cxn modelId="{E8C60E65-0B97-4CBC-B0D1-9177CC0130AF}" type="presOf" srcId="{C397F94E-7A84-408B-B930-63BE3E08D054}" destId="{5F197143-E30E-4404-A20E-3EBBE5DE2D7D}" srcOrd="0" destOrd="2" presId="urn:microsoft.com/office/officeart/2009/layout/ReverseList"/>
    <dgm:cxn modelId="{013CB050-A96C-49FF-833F-3D0EAAE076BF}" type="presOf" srcId="{C397F94E-7A84-408B-B930-63BE3E08D054}" destId="{C3C0231F-5474-4883-9132-20DC29B58C6B}" srcOrd="1" destOrd="2" presId="urn:microsoft.com/office/officeart/2009/layout/ReverseList"/>
    <dgm:cxn modelId="{12D9E80C-22C7-4D4B-B573-B28565738185}" type="presOf" srcId="{E19365E9-D706-425B-A5A8-A383C4661558}" destId="{5F197143-E30E-4404-A20E-3EBBE5DE2D7D}" srcOrd="0" destOrd="3" presId="urn:microsoft.com/office/officeart/2009/layout/ReverseList"/>
    <dgm:cxn modelId="{9E582210-8B83-4382-8EEA-68D0200B077D}" type="presOf" srcId="{65078158-C8BC-4D93-813A-AC17717DC1AD}" destId="{C3C0231F-5474-4883-9132-20DC29B58C6B}" srcOrd="1" destOrd="0" presId="urn:microsoft.com/office/officeart/2009/layout/ReverseList"/>
    <dgm:cxn modelId="{A35870B8-5716-4640-A8D2-589F228E00C3}" type="presOf" srcId="{3CF0B0AA-9710-408B-B910-C6A99C301ADE}" destId="{F7C109D7-3828-4D7E-9476-8869FFB82D92}" srcOrd="1" destOrd="6" presId="urn:microsoft.com/office/officeart/2009/layout/ReverseList"/>
    <dgm:cxn modelId="{0C28574A-963B-4F0A-B208-A5C40135880F}" srcId="{6580D180-D72A-4708-8F4D-009FF74DDC22}" destId="{65078158-C8BC-4D93-813A-AC17717DC1AD}" srcOrd="0" destOrd="0" parTransId="{AA19021D-69A3-48A0-97E9-5507B6D2816E}" sibTransId="{422ADE9E-0260-4E40-BFA0-0F5F47EB2ACE}"/>
    <dgm:cxn modelId="{FC70E079-B7E7-4860-8CCA-DC57A8AE9757}" type="presOf" srcId="{A0424B53-7A1F-4DE4-951D-1CB88E0F91C4}" destId="{EAF363BB-9F59-4F0C-97F9-E9DA0CA66369}" srcOrd="0" destOrd="5" presId="urn:microsoft.com/office/officeart/2009/layout/ReverseList"/>
    <dgm:cxn modelId="{59BF79BF-8DA4-48EE-AD22-D2C5F4CE70AE}" type="presOf" srcId="{E29964BC-DF3E-4C7C-ACFD-894F9D3D9331}" destId="{EAF363BB-9F59-4F0C-97F9-E9DA0CA66369}" srcOrd="0" destOrd="0" presId="urn:microsoft.com/office/officeart/2009/layout/ReverseList"/>
    <dgm:cxn modelId="{EBD34F03-7C87-4BD6-B96F-42EAA3A7C7AE}" type="presOf" srcId="{2877D6EE-94F1-4CCA-8BA4-055ECA9DA9ED}" destId="{5F197143-E30E-4404-A20E-3EBBE5DE2D7D}" srcOrd="0" destOrd="1" presId="urn:microsoft.com/office/officeart/2009/layout/ReverseList"/>
    <dgm:cxn modelId="{DB58BDDF-6F43-423C-AF1D-1DAEBC37E994}" srcId="{65078158-C8BC-4D93-813A-AC17717DC1AD}" destId="{2877D6EE-94F1-4CCA-8BA4-055ECA9DA9ED}" srcOrd="0" destOrd="0" parTransId="{87D3C452-5A98-4BCF-A75A-DB5EC3D606D2}" sibTransId="{5D72F5A5-528F-4286-8D78-18365E530BFD}"/>
    <dgm:cxn modelId="{C6D11441-474A-4BEB-ACEB-D8D1432FDD6C}" srcId="{65078158-C8BC-4D93-813A-AC17717DC1AD}" destId="{C397F94E-7A84-408B-B930-63BE3E08D054}" srcOrd="1" destOrd="0" parTransId="{63E40D73-C125-4506-A4EB-C64D70464A87}" sibTransId="{F6A69E8C-6CD5-49F1-83D3-777C8ABF75C5}"/>
    <dgm:cxn modelId="{8E43BF36-A8B4-42E1-9B41-B6A96CBD5994}" type="presOf" srcId="{A0424B53-7A1F-4DE4-951D-1CB88E0F91C4}" destId="{F7C109D7-3828-4D7E-9476-8869FFB82D92}" srcOrd="1" destOrd="5" presId="urn:microsoft.com/office/officeart/2009/layout/ReverseList"/>
    <dgm:cxn modelId="{4B073C78-E7AF-4803-820E-93F6639DDBA5}" srcId="{6580D180-D72A-4708-8F4D-009FF74DDC22}" destId="{E29964BC-DF3E-4C7C-ACFD-894F9D3D9331}" srcOrd="1" destOrd="0" parTransId="{14FACBBF-0E16-46B1-A7D3-092E4102FEBE}" sibTransId="{847AE328-3F75-4CDD-9EED-0C127BBDDC03}"/>
    <dgm:cxn modelId="{9E18D7B3-ECC1-482B-BF12-F37E5CDBA194}" srcId="{E29964BC-DF3E-4C7C-ACFD-894F9D3D9331}" destId="{207D8DC6-599F-47AF-BE49-6F75CA3A9F52}" srcOrd="0" destOrd="0" parTransId="{3A4C3230-A7C4-4E4C-9CAE-91D9A3024388}" sibTransId="{2821D1C8-18C1-4F52-928E-4C531AB7A337}"/>
    <dgm:cxn modelId="{F2D3C14B-25B2-4111-8455-59249492C1A8}" srcId="{E29964BC-DF3E-4C7C-ACFD-894F9D3D9331}" destId="{D1AEB248-05C9-43DB-8A15-0C404E476F07}" srcOrd="2" destOrd="0" parTransId="{7C1E4BD8-7D09-41D7-874E-F50DE6710A5F}" sibTransId="{CC37E840-4272-451A-97F9-D88C8A6D0E92}"/>
    <dgm:cxn modelId="{23513E90-A6D0-4D33-8D16-2ADF6E02B2A2}" srcId="{E29964BC-DF3E-4C7C-ACFD-894F9D3D9331}" destId="{3CF0B0AA-9710-408B-B910-C6A99C301ADE}" srcOrd="5" destOrd="0" parTransId="{47BDD513-0E2C-4228-8C98-A44FCD5E1AF6}" sibTransId="{E55504B4-BB61-454A-90E7-397E8953A477}"/>
    <dgm:cxn modelId="{C3CB56E7-6F97-4667-8339-60413995DC02}" srcId="{65078158-C8BC-4D93-813A-AC17717DC1AD}" destId="{F3CAF9F4-3C51-431E-BD9B-914B8D2DE2AC}" srcOrd="3" destOrd="0" parTransId="{37CD8324-4BA2-45CC-96ED-7CD7304EF6A8}" sibTransId="{5F75EFAE-E6BB-465C-A179-0ED9823A6287}"/>
    <dgm:cxn modelId="{02A5570F-A368-4A42-84E9-C0E6366A7D47}" srcId="{E29964BC-DF3E-4C7C-ACFD-894F9D3D9331}" destId="{A0424B53-7A1F-4DE4-951D-1CB88E0F91C4}" srcOrd="4" destOrd="0" parTransId="{59840E84-2CB7-4A53-84F9-2CE53C54AA37}" sibTransId="{097CB749-2CE6-408A-A4EB-7F87A227D9A3}"/>
    <dgm:cxn modelId="{563F7A3E-AABE-466A-9E75-549534EBC787}" type="presOf" srcId="{3CF0B0AA-9710-408B-B910-C6A99C301ADE}" destId="{EAF363BB-9F59-4F0C-97F9-E9DA0CA66369}" srcOrd="0" destOrd="6" presId="urn:microsoft.com/office/officeart/2009/layout/ReverseList"/>
    <dgm:cxn modelId="{86774108-907E-4431-A915-4C962B9C0909}" type="presOf" srcId="{8F978939-4CEE-4F6B-AE5D-19D393C8611C}" destId="{F7C109D7-3828-4D7E-9476-8869FFB82D92}" srcOrd="1" destOrd="2" presId="urn:microsoft.com/office/officeart/2009/layout/ReverseList"/>
    <dgm:cxn modelId="{3AEF19E7-44EC-46FA-AAE5-A202945D16BF}" srcId="{65078158-C8BC-4D93-813A-AC17717DC1AD}" destId="{E19365E9-D706-425B-A5A8-A383C4661558}" srcOrd="2" destOrd="0" parTransId="{D9690E6E-0D73-476E-BEF5-518BDEF522B1}" sibTransId="{C6C96E98-4A8E-47D3-B65A-2E5520201D93}"/>
    <dgm:cxn modelId="{CEBA7C7A-34B8-4FE0-B045-2C42FE0CA126}" type="presOf" srcId="{F3CAF9F4-3C51-431E-BD9B-914B8D2DE2AC}" destId="{5F197143-E30E-4404-A20E-3EBBE5DE2D7D}" srcOrd="0" destOrd="4" presId="urn:microsoft.com/office/officeart/2009/layout/ReverseList"/>
    <dgm:cxn modelId="{9D6CCC53-C244-41A6-AB9A-63C860A9D144}" srcId="{E29964BC-DF3E-4C7C-ACFD-894F9D3D9331}" destId="{8F978939-4CEE-4F6B-AE5D-19D393C8611C}" srcOrd="1" destOrd="0" parTransId="{DC66A1F9-61A1-4AE8-93B9-73E4E9302171}" sibTransId="{C28994E9-EFEA-45B9-88AE-7393B5511DEB}"/>
    <dgm:cxn modelId="{3F6CF12A-7643-48AA-B2DB-00C8AD2F5AF9}" type="presOf" srcId="{65078158-C8BC-4D93-813A-AC17717DC1AD}" destId="{5F197143-E30E-4404-A20E-3EBBE5DE2D7D}" srcOrd="0" destOrd="0" presId="urn:microsoft.com/office/officeart/2009/layout/ReverseList"/>
    <dgm:cxn modelId="{097E5BDC-E762-4FA5-9422-218F765C79BA}" type="presOf" srcId="{E29964BC-DF3E-4C7C-ACFD-894F9D3D9331}" destId="{F7C109D7-3828-4D7E-9476-8869FFB82D92}" srcOrd="1" destOrd="0" presId="urn:microsoft.com/office/officeart/2009/layout/ReverseList"/>
    <dgm:cxn modelId="{2F2AE8CD-95EB-4C79-AE5C-6DA8B3D80AB1}" type="presOf" srcId="{2877D6EE-94F1-4CCA-8BA4-055ECA9DA9ED}" destId="{C3C0231F-5474-4883-9132-20DC29B58C6B}" srcOrd="1" destOrd="1" presId="urn:microsoft.com/office/officeart/2009/layout/ReverseList"/>
    <dgm:cxn modelId="{6D0571D3-D0E1-432D-8E1B-945C7D7E7DF0}" type="presParOf" srcId="{44D2A7B8-4B12-436B-9B37-F7B098BC82F1}" destId="{5F197143-E30E-4404-A20E-3EBBE5DE2D7D}" srcOrd="0" destOrd="0" presId="urn:microsoft.com/office/officeart/2009/layout/ReverseList"/>
    <dgm:cxn modelId="{E09D795C-19F1-47AE-99EF-E1133D5BCCC0}" type="presParOf" srcId="{44D2A7B8-4B12-436B-9B37-F7B098BC82F1}" destId="{C3C0231F-5474-4883-9132-20DC29B58C6B}" srcOrd="1" destOrd="0" presId="urn:microsoft.com/office/officeart/2009/layout/ReverseList"/>
    <dgm:cxn modelId="{4D3BF483-B752-4EDD-848C-BDF4588BD25D}" type="presParOf" srcId="{44D2A7B8-4B12-436B-9B37-F7B098BC82F1}" destId="{EAF363BB-9F59-4F0C-97F9-E9DA0CA66369}" srcOrd="2" destOrd="0" presId="urn:microsoft.com/office/officeart/2009/layout/ReverseList"/>
    <dgm:cxn modelId="{C632B16D-15D6-4876-B020-095D0AAC7E53}" type="presParOf" srcId="{44D2A7B8-4B12-436B-9B37-F7B098BC82F1}" destId="{F7C109D7-3828-4D7E-9476-8869FFB82D92}" srcOrd="3" destOrd="0" presId="urn:microsoft.com/office/officeart/2009/layout/ReverseList"/>
    <dgm:cxn modelId="{ED46BFEC-3D99-4190-8487-473E490FFAE4}" type="presParOf" srcId="{44D2A7B8-4B12-436B-9B37-F7B098BC82F1}" destId="{26D6FCE5-9294-4ED3-91AF-A5E2079B2B14}" srcOrd="4" destOrd="0" presId="urn:microsoft.com/office/officeart/2009/layout/ReverseList"/>
    <dgm:cxn modelId="{0E6BAFF1-89BB-4CB0-8B68-E178C03F6788}" type="presParOf" srcId="{44D2A7B8-4B12-436B-9B37-F7B098BC82F1}" destId="{9E882001-13F7-4DF7-AA8A-5042EB723B7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F24913-EB79-4FF5-8F6C-0350DB16F464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761E349-9657-4646-A623-AE810AE5E1A0}">
      <dgm:prSet phldrT="[Text]" custT="1"/>
      <dgm:spPr/>
      <dgm:t>
        <a:bodyPr/>
        <a:lstStyle/>
        <a:p>
          <a:r>
            <a:rPr lang="en-US" sz="3300" b="1" dirty="0" smtClean="0"/>
            <a:t>For men</a:t>
          </a:r>
          <a:endParaRPr lang="en-US" sz="3300" b="1" dirty="0"/>
        </a:p>
      </dgm:t>
    </dgm:pt>
    <dgm:pt modelId="{B483F6DF-CF38-4F83-A1F3-AC5EC783E79D}" type="parTrans" cxnId="{0548F0AA-AB22-4D04-846C-75CE3EC6CF67}">
      <dgm:prSet/>
      <dgm:spPr/>
      <dgm:t>
        <a:bodyPr/>
        <a:lstStyle/>
        <a:p>
          <a:endParaRPr lang="en-US"/>
        </a:p>
      </dgm:t>
    </dgm:pt>
    <dgm:pt modelId="{FF567E94-E3F4-4EEB-A5C6-5CFC3B13781E}" type="sibTrans" cxnId="{0548F0AA-AB22-4D04-846C-75CE3EC6CF67}">
      <dgm:prSet/>
      <dgm:spPr/>
      <dgm:t>
        <a:bodyPr/>
        <a:lstStyle/>
        <a:p>
          <a:endParaRPr lang="en-US"/>
        </a:p>
      </dgm:t>
    </dgm:pt>
    <dgm:pt modelId="{324808BA-A9A8-40C3-905F-32206FE2D5C6}">
      <dgm:prSet phldrT="[Text]"/>
      <dgm:spPr/>
      <dgm:t>
        <a:bodyPr/>
        <a:lstStyle/>
        <a:p>
          <a:r>
            <a:rPr lang="en-US" dirty="0" smtClean="0"/>
            <a:t>Shrinking of testicles</a:t>
          </a:r>
          <a:endParaRPr lang="en-US" dirty="0"/>
        </a:p>
      </dgm:t>
    </dgm:pt>
    <dgm:pt modelId="{6CF29F9B-08A7-4F12-98B8-CB2110DC7C77}" type="parTrans" cxnId="{8258AE13-238C-4270-A7D0-5D0FCBF52060}">
      <dgm:prSet/>
      <dgm:spPr/>
      <dgm:t>
        <a:bodyPr/>
        <a:lstStyle/>
        <a:p>
          <a:endParaRPr lang="en-US"/>
        </a:p>
      </dgm:t>
    </dgm:pt>
    <dgm:pt modelId="{B44A3407-5F64-477A-A532-A630A8C7ABA9}" type="sibTrans" cxnId="{8258AE13-238C-4270-A7D0-5D0FCBF52060}">
      <dgm:prSet/>
      <dgm:spPr/>
      <dgm:t>
        <a:bodyPr/>
        <a:lstStyle/>
        <a:p>
          <a:endParaRPr lang="en-US"/>
        </a:p>
      </dgm:t>
    </dgm:pt>
    <dgm:pt modelId="{B0C12249-FDF5-4BFC-B280-6459CF5D9D28}">
      <dgm:prSet phldrT="[Text]"/>
      <dgm:spPr/>
      <dgm:t>
        <a:bodyPr/>
        <a:lstStyle/>
        <a:p>
          <a:r>
            <a:rPr lang="en-US" dirty="0" smtClean="0"/>
            <a:t>Baldness</a:t>
          </a:r>
          <a:endParaRPr lang="en-US" dirty="0"/>
        </a:p>
      </dgm:t>
    </dgm:pt>
    <dgm:pt modelId="{C90584BC-AB91-41D8-8956-81667225D169}" type="parTrans" cxnId="{91E15C35-470F-44BC-B650-DF8F01680ED9}">
      <dgm:prSet/>
      <dgm:spPr/>
      <dgm:t>
        <a:bodyPr/>
        <a:lstStyle/>
        <a:p>
          <a:endParaRPr lang="en-US"/>
        </a:p>
      </dgm:t>
    </dgm:pt>
    <dgm:pt modelId="{68572E8B-B00D-440D-90A8-4AB34DABFCAA}" type="sibTrans" cxnId="{91E15C35-470F-44BC-B650-DF8F01680ED9}">
      <dgm:prSet/>
      <dgm:spPr/>
      <dgm:t>
        <a:bodyPr/>
        <a:lstStyle/>
        <a:p>
          <a:endParaRPr lang="en-US"/>
        </a:p>
      </dgm:t>
    </dgm:pt>
    <dgm:pt modelId="{22F03045-E17A-4B00-8BC2-42CB23219253}">
      <dgm:prSet phldrT="[Text]" custT="1"/>
      <dgm:spPr/>
      <dgm:t>
        <a:bodyPr/>
        <a:lstStyle/>
        <a:p>
          <a:r>
            <a:rPr lang="en-US" sz="3300" b="1" dirty="0" smtClean="0"/>
            <a:t>For women</a:t>
          </a:r>
          <a:endParaRPr lang="en-US" sz="3300" b="1" dirty="0"/>
        </a:p>
      </dgm:t>
    </dgm:pt>
    <dgm:pt modelId="{494D9E60-B7D0-47D5-AACA-083BE47E8FF4}" type="parTrans" cxnId="{679E4E6A-E11B-41D6-9E36-ADFC9FF8044C}">
      <dgm:prSet/>
      <dgm:spPr/>
      <dgm:t>
        <a:bodyPr/>
        <a:lstStyle/>
        <a:p>
          <a:endParaRPr lang="en-US"/>
        </a:p>
      </dgm:t>
    </dgm:pt>
    <dgm:pt modelId="{466E88E1-9410-4270-976C-A6873D574128}" type="sibTrans" cxnId="{679E4E6A-E11B-41D6-9E36-ADFC9FF8044C}">
      <dgm:prSet/>
      <dgm:spPr/>
      <dgm:t>
        <a:bodyPr/>
        <a:lstStyle/>
        <a:p>
          <a:endParaRPr lang="en-US"/>
        </a:p>
      </dgm:t>
    </dgm:pt>
    <dgm:pt modelId="{52AC31E4-F4C9-4716-8D7D-D65AFA0819E7}">
      <dgm:prSet phldrT="[Text]"/>
      <dgm:spPr/>
      <dgm:t>
        <a:bodyPr/>
        <a:lstStyle/>
        <a:p>
          <a:r>
            <a:rPr lang="en-US" dirty="0" smtClean="0"/>
            <a:t>Growth of facial hair</a:t>
          </a:r>
          <a:endParaRPr lang="en-US" dirty="0"/>
        </a:p>
      </dgm:t>
    </dgm:pt>
    <dgm:pt modelId="{A35C9172-67B7-4B53-833A-8A99B348B8D8}" type="parTrans" cxnId="{DFFCF420-453F-4BA5-A559-A6E19973EAD0}">
      <dgm:prSet/>
      <dgm:spPr/>
      <dgm:t>
        <a:bodyPr/>
        <a:lstStyle/>
        <a:p>
          <a:endParaRPr lang="en-US"/>
        </a:p>
      </dgm:t>
    </dgm:pt>
    <dgm:pt modelId="{7121E627-362C-4E6B-805B-886CC40E12F3}" type="sibTrans" cxnId="{DFFCF420-453F-4BA5-A559-A6E19973EAD0}">
      <dgm:prSet/>
      <dgm:spPr/>
      <dgm:t>
        <a:bodyPr/>
        <a:lstStyle/>
        <a:p>
          <a:endParaRPr lang="en-US"/>
        </a:p>
      </dgm:t>
    </dgm:pt>
    <dgm:pt modelId="{B0B8B529-E963-4452-8C06-CBC916ABF390}">
      <dgm:prSet phldrT="[Text]"/>
      <dgm:spPr/>
      <dgm:t>
        <a:bodyPr/>
        <a:lstStyle/>
        <a:p>
          <a:r>
            <a:rPr lang="en-US" dirty="0" smtClean="0"/>
            <a:t>Baldness</a:t>
          </a:r>
          <a:endParaRPr lang="en-US" dirty="0"/>
        </a:p>
      </dgm:t>
    </dgm:pt>
    <dgm:pt modelId="{004279EE-8B12-46FB-BB00-9A02B16FB2E2}" type="parTrans" cxnId="{D0460C3F-E1C0-4B4C-BD41-A945E33B8577}">
      <dgm:prSet/>
      <dgm:spPr/>
      <dgm:t>
        <a:bodyPr/>
        <a:lstStyle/>
        <a:p>
          <a:endParaRPr lang="en-US"/>
        </a:p>
      </dgm:t>
    </dgm:pt>
    <dgm:pt modelId="{B678C094-4201-4DDF-9232-B11DF10A1C67}" type="sibTrans" cxnId="{D0460C3F-E1C0-4B4C-BD41-A945E33B8577}">
      <dgm:prSet/>
      <dgm:spPr/>
      <dgm:t>
        <a:bodyPr/>
        <a:lstStyle/>
        <a:p>
          <a:endParaRPr lang="en-US"/>
        </a:p>
      </dgm:t>
    </dgm:pt>
    <dgm:pt modelId="{4A3AA2F2-881D-4E70-8882-2340C35C8CE3}">
      <dgm:prSet phldrT="[Text]" custT="1"/>
      <dgm:spPr/>
      <dgm:t>
        <a:bodyPr/>
        <a:lstStyle/>
        <a:p>
          <a:r>
            <a:rPr lang="en-US" sz="3300" b="1" dirty="0" smtClean="0"/>
            <a:t>For both</a:t>
          </a:r>
          <a:endParaRPr lang="en-US" sz="3300" b="1" dirty="0"/>
        </a:p>
      </dgm:t>
    </dgm:pt>
    <dgm:pt modelId="{809C303B-AD52-4315-B7F9-149F8FCA2225}" type="parTrans" cxnId="{FDAA1CDC-6368-4855-AE93-3A1E369C99EF}">
      <dgm:prSet/>
      <dgm:spPr/>
      <dgm:t>
        <a:bodyPr/>
        <a:lstStyle/>
        <a:p>
          <a:endParaRPr lang="en-US"/>
        </a:p>
      </dgm:t>
    </dgm:pt>
    <dgm:pt modelId="{B8AAB9AD-6B37-4F37-89A2-FFD51412703D}" type="sibTrans" cxnId="{FDAA1CDC-6368-4855-AE93-3A1E369C99EF}">
      <dgm:prSet/>
      <dgm:spPr/>
      <dgm:t>
        <a:bodyPr/>
        <a:lstStyle/>
        <a:p>
          <a:endParaRPr lang="en-US"/>
        </a:p>
      </dgm:t>
    </dgm:pt>
    <dgm:pt modelId="{C50087FC-CCDD-46D9-B7CC-593DC20B6C37}">
      <dgm:prSet phldrT="[Text]"/>
      <dgm:spPr/>
      <dgm:t>
        <a:bodyPr/>
        <a:lstStyle/>
        <a:p>
          <a:r>
            <a:rPr lang="en-US" dirty="0" smtClean="0"/>
            <a:t>Violence</a:t>
          </a:r>
          <a:endParaRPr lang="en-US" dirty="0"/>
        </a:p>
      </dgm:t>
    </dgm:pt>
    <dgm:pt modelId="{F7B161E0-5C19-4C93-B6D0-82FEB77FF154}" type="parTrans" cxnId="{C99335F2-F070-48E6-8BB9-F939723F468F}">
      <dgm:prSet/>
      <dgm:spPr/>
      <dgm:t>
        <a:bodyPr/>
        <a:lstStyle/>
        <a:p>
          <a:endParaRPr lang="en-US"/>
        </a:p>
      </dgm:t>
    </dgm:pt>
    <dgm:pt modelId="{4B95869E-52F4-4EA7-A5B9-301E7DB0065B}" type="sibTrans" cxnId="{C99335F2-F070-48E6-8BB9-F939723F468F}">
      <dgm:prSet/>
      <dgm:spPr/>
      <dgm:t>
        <a:bodyPr/>
        <a:lstStyle/>
        <a:p>
          <a:endParaRPr lang="en-US"/>
        </a:p>
      </dgm:t>
    </dgm:pt>
    <dgm:pt modelId="{7055F2F9-69BE-4191-8B41-3410A3323307}">
      <dgm:prSet phldrT="[Text]"/>
      <dgm:spPr/>
      <dgm:t>
        <a:bodyPr/>
        <a:lstStyle/>
        <a:p>
          <a:r>
            <a:rPr lang="en-US" dirty="0" smtClean="0"/>
            <a:t>Delusions</a:t>
          </a:r>
          <a:endParaRPr lang="en-US" dirty="0"/>
        </a:p>
      </dgm:t>
    </dgm:pt>
    <dgm:pt modelId="{D7688F73-641E-49A6-8BE6-225B325E68AA}" type="parTrans" cxnId="{894DDBF7-20CC-453C-AE3C-92ABB63863EE}">
      <dgm:prSet/>
      <dgm:spPr/>
      <dgm:t>
        <a:bodyPr/>
        <a:lstStyle/>
        <a:p>
          <a:endParaRPr lang="en-US"/>
        </a:p>
      </dgm:t>
    </dgm:pt>
    <dgm:pt modelId="{21FD0448-5869-4F9B-9B9F-0D50441B36BE}" type="sibTrans" cxnId="{894DDBF7-20CC-453C-AE3C-92ABB63863EE}">
      <dgm:prSet/>
      <dgm:spPr/>
      <dgm:t>
        <a:bodyPr/>
        <a:lstStyle/>
        <a:p>
          <a:endParaRPr lang="en-US"/>
        </a:p>
      </dgm:t>
    </dgm:pt>
    <dgm:pt modelId="{7856A8DA-DCAC-4A2A-8353-FAAA5B6298D8}">
      <dgm:prSet phldrT="[Text]"/>
      <dgm:spPr/>
      <dgm:t>
        <a:bodyPr/>
        <a:lstStyle/>
        <a:p>
          <a:r>
            <a:rPr lang="en-US" dirty="0" smtClean="0"/>
            <a:t>Deepened voice</a:t>
          </a:r>
          <a:endParaRPr lang="en-US" dirty="0"/>
        </a:p>
      </dgm:t>
    </dgm:pt>
    <dgm:pt modelId="{51D330F0-4E9A-41CF-9881-5DFD3A887379}" type="parTrans" cxnId="{CD8D4AA7-7A3D-4A17-9588-0EB183C1D119}">
      <dgm:prSet/>
      <dgm:spPr/>
      <dgm:t>
        <a:bodyPr/>
        <a:lstStyle/>
        <a:p>
          <a:endParaRPr lang="en-US"/>
        </a:p>
      </dgm:t>
    </dgm:pt>
    <dgm:pt modelId="{818FF62A-A815-40BA-8BED-0E2EBE146BFA}" type="sibTrans" cxnId="{CD8D4AA7-7A3D-4A17-9588-0EB183C1D119}">
      <dgm:prSet/>
      <dgm:spPr/>
      <dgm:t>
        <a:bodyPr/>
        <a:lstStyle/>
        <a:p>
          <a:endParaRPr lang="en-US"/>
        </a:p>
      </dgm:t>
    </dgm:pt>
    <dgm:pt modelId="{07E438EC-A0B1-491E-91A9-925FC4275FEB}">
      <dgm:prSet phldrT="[Text]"/>
      <dgm:spPr/>
      <dgm:t>
        <a:bodyPr/>
        <a:lstStyle/>
        <a:p>
          <a:r>
            <a:rPr lang="en-US" dirty="0" smtClean="0"/>
            <a:t>Development of breasts</a:t>
          </a:r>
          <a:endParaRPr lang="en-US" dirty="0"/>
        </a:p>
      </dgm:t>
    </dgm:pt>
    <dgm:pt modelId="{B4A5EBA9-DE89-4AF5-B146-ACBDB236FC58}" type="parTrans" cxnId="{FE85FD7B-188D-4788-BD4A-917890E28891}">
      <dgm:prSet/>
      <dgm:spPr/>
      <dgm:t>
        <a:bodyPr/>
        <a:lstStyle/>
        <a:p>
          <a:endParaRPr lang="en-US"/>
        </a:p>
      </dgm:t>
    </dgm:pt>
    <dgm:pt modelId="{4C7F035E-067B-4A81-B0D6-C3FF4533A91E}" type="sibTrans" cxnId="{FE85FD7B-188D-4788-BD4A-917890E28891}">
      <dgm:prSet/>
      <dgm:spPr/>
      <dgm:t>
        <a:bodyPr/>
        <a:lstStyle/>
        <a:p>
          <a:endParaRPr lang="en-US"/>
        </a:p>
      </dgm:t>
    </dgm:pt>
    <dgm:pt modelId="{A34D2296-1CD0-4F99-A216-2A9D1B45F3D4}">
      <dgm:prSet phldrT="[Text]"/>
      <dgm:spPr/>
      <dgm:t>
        <a:bodyPr/>
        <a:lstStyle/>
        <a:p>
          <a:r>
            <a:rPr lang="en-US" dirty="0" smtClean="0"/>
            <a:t>Liver damage</a:t>
          </a:r>
          <a:endParaRPr lang="en-US" dirty="0"/>
        </a:p>
      </dgm:t>
    </dgm:pt>
    <dgm:pt modelId="{DE2AB51C-1928-4CA3-9C28-D5298542F706}" type="parTrans" cxnId="{7868F121-A5B1-431B-A638-5C858E8224EC}">
      <dgm:prSet/>
      <dgm:spPr/>
      <dgm:t>
        <a:bodyPr/>
        <a:lstStyle/>
        <a:p>
          <a:endParaRPr lang="en-US"/>
        </a:p>
      </dgm:t>
    </dgm:pt>
    <dgm:pt modelId="{8F425DE7-F400-44EA-9C37-700E039ADAA7}" type="sibTrans" cxnId="{7868F121-A5B1-431B-A638-5C858E8224EC}">
      <dgm:prSet/>
      <dgm:spPr/>
      <dgm:t>
        <a:bodyPr/>
        <a:lstStyle/>
        <a:p>
          <a:endParaRPr lang="en-US"/>
        </a:p>
      </dgm:t>
    </dgm:pt>
    <dgm:pt modelId="{150AD9EC-89F2-4A8A-A65B-4852DD0E8593}">
      <dgm:prSet phldrT="[Text]"/>
      <dgm:spPr/>
      <dgm:t>
        <a:bodyPr/>
        <a:lstStyle/>
        <a:p>
          <a:r>
            <a:rPr lang="en-US" dirty="0" smtClean="0"/>
            <a:t>Kidney failure</a:t>
          </a:r>
          <a:endParaRPr lang="en-US" dirty="0"/>
        </a:p>
      </dgm:t>
    </dgm:pt>
    <dgm:pt modelId="{A777E067-396E-496E-BDFE-BEC71DE954B3}" type="parTrans" cxnId="{AD91DEFA-7E24-45D4-83FA-E84DC0C17BDB}">
      <dgm:prSet/>
      <dgm:spPr/>
      <dgm:t>
        <a:bodyPr/>
        <a:lstStyle/>
        <a:p>
          <a:endParaRPr lang="en-US"/>
        </a:p>
      </dgm:t>
    </dgm:pt>
    <dgm:pt modelId="{2A59C498-8457-4EA9-A1C0-33C42397F4BF}" type="sibTrans" cxnId="{AD91DEFA-7E24-45D4-83FA-E84DC0C17BDB}">
      <dgm:prSet/>
      <dgm:spPr/>
      <dgm:t>
        <a:bodyPr/>
        <a:lstStyle/>
        <a:p>
          <a:endParaRPr lang="en-US"/>
        </a:p>
      </dgm:t>
    </dgm:pt>
    <dgm:pt modelId="{51DED7F5-CA49-4DA2-8568-AB92FEC1B8E6}">
      <dgm:prSet phldrT="[Text]"/>
      <dgm:spPr/>
      <dgm:t>
        <a:bodyPr/>
        <a:lstStyle/>
        <a:p>
          <a:r>
            <a:rPr lang="en-US" dirty="0" smtClean="0"/>
            <a:t>Heart attack</a:t>
          </a:r>
          <a:endParaRPr lang="en-US" dirty="0"/>
        </a:p>
      </dgm:t>
    </dgm:pt>
    <dgm:pt modelId="{8EEE4D5A-0D1A-4090-A179-CF07AAE4AAA7}" type="parTrans" cxnId="{B0996959-F701-4C81-B3BF-2B82A7E9F57F}">
      <dgm:prSet/>
      <dgm:spPr/>
      <dgm:t>
        <a:bodyPr/>
        <a:lstStyle/>
        <a:p>
          <a:endParaRPr lang="en-US"/>
        </a:p>
      </dgm:t>
    </dgm:pt>
    <dgm:pt modelId="{59BDF4ED-53C3-4C65-BE42-14E77CF253CC}" type="sibTrans" cxnId="{B0996959-F701-4C81-B3BF-2B82A7E9F57F}">
      <dgm:prSet/>
      <dgm:spPr/>
      <dgm:t>
        <a:bodyPr/>
        <a:lstStyle/>
        <a:p>
          <a:endParaRPr lang="en-US"/>
        </a:p>
      </dgm:t>
    </dgm:pt>
    <dgm:pt modelId="{F48F2F8C-2191-47FC-A46F-1963228ECBD4}" type="pres">
      <dgm:prSet presAssocID="{38F24913-EB79-4FF5-8F6C-0350DB16F4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49294E-BD68-44D1-9BD1-B9EB8845E982}" type="pres">
      <dgm:prSet presAssocID="{9761E349-9657-4646-A623-AE810AE5E1A0}" presName="composite" presStyleCnt="0"/>
      <dgm:spPr/>
    </dgm:pt>
    <dgm:pt modelId="{292207EE-6BF7-486A-847D-3C340A41FBB9}" type="pres">
      <dgm:prSet presAssocID="{9761E349-9657-4646-A623-AE810AE5E1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C4C98-C274-421B-97FF-67DA55C1C5EA}" type="pres">
      <dgm:prSet presAssocID="{9761E349-9657-4646-A623-AE810AE5E1A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D2B56-14D2-47F7-B291-A3A76B1423C3}" type="pres">
      <dgm:prSet presAssocID="{FF567E94-E3F4-4EEB-A5C6-5CFC3B13781E}" presName="space" presStyleCnt="0"/>
      <dgm:spPr/>
    </dgm:pt>
    <dgm:pt modelId="{A9BF944A-F2A8-4E3C-8811-BE976685A8A5}" type="pres">
      <dgm:prSet presAssocID="{22F03045-E17A-4B00-8BC2-42CB23219253}" presName="composite" presStyleCnt="0"/>
      <dgm:spPr/>
    </dgm:pt>
    <dgm:pt modelId="{708023C0-B586-4E28-8256-17A69707E3FD}" type="pres">
      <dgm:prSet presAssocID="{22F03045-E17A-4B00-8BC2-42CB232192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95071-ABB3-4B41-AA36-22914700A832}" type="pres">
      <dgm:prSet presAssocID="{22F03045-E17A-4B00-8BC2-42CB2321925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66351-D4B0-44F4-B8FD-0373C0B314FD}" type="pres">
      <dgm:prSet presAssocID="{466E88E1-9410-4270-976C-A6873D574128}" presName="space" presStyleCnt="0"/>
      <dgm:spPr/>
    </dgm:pt>
    <dgm:pt modelId="{8E52E7E2-567C-48CE-9DD1-1402FD4C7AFA}" type="pres">
      <dgm:prSet presAssocID="{4A3AA2F2-881D-4E70-8882-2340C35C8CE3}" presName="composite" presStyleCnt="0"/>
      <dgm:spPr/>
    </dgm:pt>
    <dgm:pt modelId="{68A86B4E-54A3-4FF7-9AD4-B52F0033B923}" type="pres">
      <dgm:prSet presAssocID="{4A3AA2F2-881D-4E70-8882-2340C35C8C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3297-C170-4683-ACB4-61424D60929D}" type="pres">
      <dgm:prSet presAssocID="{4A3AA2F2-881D-4E70-8882-2340C35C8C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60C3F-E1C0-4B4C-BD41-A945E33B8577}" srcId="{22F03045-E17A-4B00-8BC2-42CB23219253}" destId="{B0B8B529-E963-4452-8C06-CBC916ABF390}" srcOrd="1" destOrd="0" parTransId="{004279EE-8B12-46FB-BB00-9A02B16FB2E2}" sibTransId="{B678C094-4201-4DDF-9232-B11DF10A1C67}"/>
    <dgm:cxn modelId="{DFFCF420-453F-4BA5-A559-A6E19973EAD0}" srcId="{22F03045-E17A-4B00-8BC2-42CB23219253}" destId="{52AC31E4-F4C9-4716-8D7D-D65AFA0819E7}" srcOrd="0" destOrd="0" parTransId="{A35C9172-67B7-4B53-833A-8A99B348B8D8}" sibTransId="{7121E627-362C-4E6B-805B-886CC40E12F3}"/>
    <dgm:cxn modelId="{6C9FB216-DA42-4C07-81A1-A300345589D4}" type="presOf" srcId="{B0B8B529-E963-4452-8C06-CBC916ABF390}" destId="{42395071-ABB3-4B41-AA36-22914700A832}" srcOrd="0" destOrd="1" presId="urn:microsoft.com/office/officeart/2005/8/layout/hList1"/>
    <dgm:cxn modelId="{FE85FD7B-188D-4788-BD4A-917890E28891}" srcId="{9761E349-9657-4646-A623-AE810AE5E1A0}" destId="{07E438EC-A0B1-491E-91A9-925FC4275FEB}" srcOrd="2" destOrd="0" parTransId="{B4A5EBA9-DE89-4AF5-B146-ACBDB236FC58}" sibTransId="{4C7F035E-067B-4A81-B0D6-C3FF4533A91E}"/>
    <dgm:cxn modelId="{B0996959-F701-4C81-B3BF-2B82A7E9F57F}" srcId="{4A3AA2F2-881D-4E70-8882-2340C35C8CE3}" destId="{51DED7F5-CA49-4DA2-8568-AB92FEC1B8E6}" srcOrd="4" destOrd="0" parTransId="{8EEE4D5A-0D1A-4090-A179-CF07AAE4AAA7}" sibTransId="{59BDF4ED-53C3-4C65-BE42-14E77CF253CC}"/>
    <dgm:cxn modelId="{4B3D6F02-0006-417F-8CB1-80A95B7EB57F}" type="presOf" srcId="{07E438EC-A0B1-491E-91A9-925FC4275FEB}" destId="{157C4C98-C274-421B-97FF-67DA55C1C5EA}" srcOrd="0" destOrd="2" presId="urn:microsoft.com/office/officeart/2005/8/layout/hList1"/>
    <dgm:cxn modelId="{5FF73316-2379-4E26-896E-EDDE4D689F8C}" type="presOf" srcId="{324808BA-A9A8-40C3-905F-32206FE2D5C6}" destId="{157C4C98-C274-421B-97FF-67DA55C1C5EA}" srcOrd="0" destOrd="0" presId="urn:microsoft.com/office/officeart/2005/8/layout/hList1"/>
    <dgm:cxn modelId="{DA292BF0-785B-4E0A-9BDF-7147993548DA}" type="presOf" srcId="{9761E349-9657-4646-A623-AE810AE5E1A0}" destId="{292207EE-6BF7-486A-847D-3C340A41FBB9}" srcOrd="0" destOrd="0" presId="urn:microsoft.com/office/officeart/2005/8/layout/hList1"/>
    <dgm:cxn modelId="{894DDBF7-20CC-453C-AE3C-92ABB63863EE}" srcId="{4A3AA2F2-881D-4E70-8882-2340C35C8CE3}" destId="{7055F2F9-69BE-4191-8B41-3410A3323307}" srcOrd="1" destOrd="0" parTransId="{D7688F73-641E-49A6-8BE6-225B325E68AA}" sibTransId="{21FD0448-5869-4F9B-9B9F-0D50441B36BE}"/>
    <dgm:cxn modelId="{3705E63E-3C0C-4B2D-AECB-22435BBF5B6E}" type="presOf" srcId="{7856A8DA-DCAC-4A2A-8353-FAAA5B6298D8}" destId="{42395071-ABB3-4B41-AA36-22914700A832}" srcOrd="0" destOrd="2" presId="urn:microsoft.com/office/officeart/2005/8/layout/hList1"/>
    <dgm:cxn modelId="{E33498BF-4E19-44EC-90F6-D29A8162626E}" type="presOf" srcId="{A34D2296-1CD0-4F99-A216-2A9D1B45F3D4}" destId="{CC4C3297-C170-4683-ACB4-61424D60929D}" srcOrd="0" destOrd="2" presId="urn:microsoft.com/office/officeart/2005/8/layout/hList1"/>
    <dgm:cxn modelId="{5D149A5E-6FB9-4CD6-A08F-7B0FA3584255}" type="presOf" srcId="{51DED7F5-CA49-4DA2-8568-AB92FEC1B8E6}" destId="{CC4C3297-C170-4683-ACB4-61424D60929D}" srcOrd="0" destOrd="4" presId="urn:microsoft.com/office/officeart/2005/8/layout/hList1"/>
    <dgm:cxn modelId="{AD91DEFA-7E24-45D4-83FA-E84DC0C17BDB}" srcId="{4A3AA2F2-881D-4E70-8882-2340C35C8CE3}" destId="{150AD9EC-89F2-4A8A-A65B-4852DD0E8593}" srcOrd="3" destOrd="0" parTransId="{A777E067-396E-496E-BDFE-BEC71DE954B3}" sibTransId="{2A59C498-8457-4EA9-A1C0-33C42397F4BF}"/>
    <dgm:cxn modelId="{91E15C35-470F-44BC-B650-DF8F01680ED9}" srcId="{9761E349-9657-4646-A623-AE810AE5E1A0}" destId="{B0C12249-FDF5-4BFC-B280-6459CF5D9D28}" srcOrd="1" destOrd="0" parTransId="{C90584BC-AB91-41D8-8956-81667225D169}" sibTransId="{68572E8B-B00D-440D-90A8-4AB34DABFCAA}"/>
    <dgm:cxn modelId="{1A5F9E6F-8195-4211-AE3E-63E6028A9516}" type="presOf" srcId="{B0C12249-FDF5-4BFC-B280-6459CF5D9D28}" destId="{157C4C98-C274-421B-97FF-67DA55C1C5EA}" srcOrd="0" destOrd="1" presId="urn:microsoft.com/office/officeart/2005/8/layout/hList1"/>
    <dgm:cxn modelId="{679E4E6A-E11B-41D6-9E36-ADFC9FF8044C}" srcId="{38F24913-EB79-4FF5-8F6C-0350DB16F464}" destId="{22F03045-E17A-4B00-8BC2-42CB23219253}" srcOrd="1" destOrd="0" parTransId="{494D9E60-B7D0-47D5-AACA-083BE47E8FF4}" sibTransId="{466E88E1-9410-4270-976C-A6873D574128}"/>
    <dgm:cxn modelId="{8258AE13-238C-4270-A7D0-5D0FCBF52060}" srcId="{9761E349-9657-4646-A623-AE810AE5E1A0}" destId="{324808BA-A9A8-40C3-905F-32206FE2D5C6}" srcOrd="0" destOrd="0" parTransId="{6CF29F9B-08A7-4F12-98B8-CB2110DC7C77}" sibTransId="{B44A3407-5F64-477A-A532-A630A8C7ABA9}"/>
    <dgm:cxn modelId="{E1CF0090-DCF1-4DFB-97F8-29566AD272A5}" type="presOf" srcId="{22F03045-E17A-4B00-8BC2-42CB23219253}" destId="{708023C0-B586-4E28-8256-17A69707E3FD}" srcOrd="0" destOrd="0" presId="urn:microsoft.com/office/officeart/2005/8/layout/hList1"/>
    <dgm:cxn modelId="{CD8D4AA7-7A3D-4A17-9588-0EB183C1D119}" srcId="{22F03045-E17A-4B00-8BC2-42CB23219253}" destId="{7856A8DA-DCAC-4A2A-8353-FAAA5B6298D8}" srcOrd="2" destOrd="0" parTransId="{51D330F0-4E9A-41CF-9881-5DFD3A887379}" sibTransId="{818FF62A-A815-40BA-8BED-0E2EBE146BFA}"/>
    <dgm:cxn modelId="{0C0881ED-F67B-4513-AD15-5A28AD3AA287}" type="presOf" srcId="{52AC31E4-F4C9-4716-8D7D-D65AFA0819E7}" destId="{42395071-ABB3-4B41-AA36-22914700A832}" srcOrd="0" destOrd="0" presId="urn:microsoft.com/office/officeart/2005/8/layout/hList1"/>
    <dgm:cxn modelId="{5527566D-6D22-4E87-879C-46875B0CAC8E}" type="presOf" srcId="{38F24913-EB79-4FF5-8F6C-0350DB16F464}" destId="{F48F2F8C-2191-47FC-A46F-1963228ECBD4}" srcOrd="0" destOrd="0" presId="urn:microsoft.com/office/officeart/2005/8/layout/hList1"/>
    <dgm:cxn modelId="{A81AABCA-D6C8-43CD-83C8-79321A56DC8D}" type="presOf" srcId="{7055F2F9-69BE-4191-8B41-3410A3323307}" destId="{CC4C3297-C170-4683-ACB4-61424D60929D}" srcOrd="0" destOrd="1" presId="urn:microsoft.com/office/officeart/2005/8/layout/hList1"/>
    <dgm:cxn modelId="{9BED87AD-D10A-44F1-A945-39D151AA8E95}" type="presOf" srcId="{150AD9EC-89F2-4A8A-A65B-4852DD0E8593}" destId="{CC4C3297-C170-4683-ACB4-61424D60929D}" srcOrd="0" destOrd="3" presId="urn:microsoft.com/office/officeart/2005/8/layout/hList1"/>
    <dgm:cxn modelId="{7868F121-A5B1-431B-A638-5C858E8224EC}" srcId="{4A3AA2F2-881D-4E70-8882-2340C35C8CE3}" destId="{A34D2296-1CD0-4F99-A216-2A9D1B45F3D4}" srcOrd="2" destOrd="0" parTransId="{DE2AB51C-1928-4CA3-9C28-D5298542F706}" sibTransId="{8F425DE7-F400-44EA-9C37-700E039ADAA7}"/>
    <dgm:cxn modelId="{0548F0AA-AB22-4D04-846C-75CE3EC6CF67}" srcId="{38F24913-EB79-4FF5-8F6C-0350DB16F464}" destId="{9761E349-9657-4646-A623-AE810AE5E1A0}" srcOrd="0" destOrd="0" parTransId="{B483F6DF-CF38-4F83-A1F3-AC5EC783E79D}" sibTransId="{FF567E94-E3F4-4EEB-A5C6-5CFC3B13781E}"/>
    <dgm:cxn modelId="{C99335F2-F070-48E6-8BB9-F939723F468F}" srcId="{4A3AA2F2-881D-4E70-8882-2340C35C8CE3}" destId="{C50087FC-CCDD-46D9-B7CC-593DC20B6C37}" srcOrd="0" destOrd="0" parTransId="{F7B161E0-5C19-4C93-B6D0-82FEB77FF154}" sibTransId="{4B95869E-52F4-4EA7-A5B9-301E7DB0065B}"/>
    <dgm:cxn modelId="{A85246C8-4479-4A26-ADBA-A37D9D9B01E4}" type="presOf" srcId="{4A3AA2F2-881D-4E70-8882-2340C35C8CE3}" destId="{68A86B4E-54A3-4FF7-9AD4-B52F0033B923}" srcOrd="0" destOrd="0" presId="urn:microsoft.com/office/officeart/2005/8/layout/hList1"/>
    <dgm:cxn modelId="{FDAA1CDC-6368-4855-AE93-3A1E369C99EF}" srcId="{38F24913-EB79-4FF5-8F6C-0350DB16F464}" destId="{4A3AA2F2-881D-4E70-8882-2340C35C8CE3}" srcOrd="2" destOrd="0" parTransId="{809C303B-AD52-4315-B7F9-149F8FCA2225}" sibTransId="{B8AAB9AD-6B37-4F37-89A2-FFD51412703D}"/>
    <dgm:cxn modelId="{8F970A31-A0A0-4C5C-8863-6AF3C4323BC6}" type="presOf" srcId="{C50087FC-CCDD-46D9-B7CC-593DC20B6C37}" destId="{CC4C3297-C170-4683-ACB4-61424D60929D}" srcOrd="0" destOrd="0" presId="urn:microsoft.com/office/officeart/2005/8/layout/hList1"/>
    <dgm:cxn modelId="{FD841CBA-4229-4363-9868-25FF06D1C048}" type="presParOf" srcId="{F48F2F8C-2191-47FC-A46F-1963228ECBD4}" destId="{B249294E-BD68-44D1-9BD1-B9EB8845E982}" srcOrd="0" destOrd="0" presId="urn:microsoft.com/office/officeart/2005/8/layout/hList1"/>
    <dgm:cxn modelId="{E0BDDBD5-E76E-4120-8A83-96BEC46580C0}" type="presParOf" srcId="{B249294E-BD68-44D1-9BD1-B9EB8845E982}" destId="{292207EE-6BF7-486A-847D-3C340A41FBB9}" srcOrd="0" destOrd="0" presId="urn:microsoft.com/office/officeart/2005/8/layout/hList1"/>
    <dgm:cxn modelId="{19B4A446-3FCD-40C8-A8E5-F431188C401B}" type="presParOf" srcId="{B249294E-BD68-44D1-9BD1-B9EB8845E982}" destId="{157C4C98-C274-421B-97FF-67DA55C1C5EA}" srcOrd="1" destOrd="0" presId="urn:microsoft.com/office/officeart/2005/8/layout/hList1"/>
    <dgm:cxn modelId="{75830BA7-FC28-40A2-A304-D2FEF3973A38}" type="presParOf" srcId="{F48F2F8C-2191-47FC-A46F-1963228ECBD4}" destId="{406D2B56-14D2-47F7-B291-A3A76B1423C3}" srcOrd="1" destOrd="0" presId="urn:microsoft.com/office/officeart/2005/8/layout/hList1"/>
    <dgm:cxn modelId="{2243C166-5ECD-41CD-BA77-902864F03EA0}" type="presParOf" srcId="{F48F2F8C-2191-47FC-A46F-1963228ECBD4}" destId="{A9BF944A-F2A8-4E3C-8811-BE976685A8A5}" srcOrd="2" destOrd="0" presId="urn:microsoft.com/office/officeart/2005/8/layout/hList1"/>
    <dgm:cxn modelId="{BD3F4C37-F0F3-44AE-A6BC-E118EEC4D65E}" type="presParOf" srcId="{A9BF944A-F2A8-4E3C-8811-BE976685A8A5}" destId="{708023C0-B586-4E28-8256-17A69707E3FD}" srcOrd="0" destOrd="0" presId="urn:microsoft.com/office/officeart/2005/8/layout/hList1"/>
    <dgm:cxn modelId="{C38CBA9A-6C04-4B3B-A44B-D62888CFE9A2}" type="presParOf" srcId="{A9BF944A-F2A8-4E3C-8811-BE976685A8A5}" destId="{42395071-ABB3-4B41-AA36-22914700A832}" srcOrd="1" destOrd="0" presId="urn:microsoft.com/office/officeart/2005/8/layout/hList1"/>
    <dgm:cxn modelId="{525DF178-446C-492C-914B-0594239075F2}" type="presParOf" srcId="{F48F2F8C-2191-47FC-A46F-1963228ECBD4}" destId="{A9566351-D4B0-44F4-B8FD-0373C0B314FD}" srcOrd="3" destOrd="0" presId="urn:microsoft.com/office/officeart/2005/8/layout/hList1"/>
    <dgm:cxn modelId="{80B2A852-80FD-4568-958E-DEB548C09B2D}" type="presParOf" srcId="{F48F2F8C-2191-47FC-A46F-1963228ECBD4}" destId="{8E52E7E2-567C-48CE-9DD1-1402FD4C7AFA}" srcOrd="4" destOrd="0" presId="urn:microsoft.com/office/officeart/2005/8/layout/hList1"/>
    <dgm:cxn modelId="{81A594B9-B87A-4B14-B8E5-A93ADFF63976}" type="presParOf" srcId="{8E52E7E2-567C-48CE-9DD1-1402FD4C7AFA}" destId="{68A86B4E-54A3-4FF7-9AD4-B52F0033B923}" srcOrd="0" destOrd="0" presId="urn:microsoft.com/office/officeart/2005/8/layout/hList1"/>
    <dgm:cxn modelId="{122B7F63-5030-43F9-AA8F-22C60526F8D8}" type="presParOf" srcId="{8E52E7E2-567C-48CE-9DD1-1402FD4C7AFA}" destId="{CC4C3297-C170-4683-ACB4-61424D6092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7D5F8F-48B2-4F53-9500-29E702E04F2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1C58FF27-9A4D-4E71-9A27-8C8A2600E5DE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500" b="1" dirty="0" smtClean="0">
              <a:solidFill>
                <a:schemeClr val="accent5">
                  <a:lumMod val="75000"/>
                </a:schemeClr>
              </a:solidFill>
            </a:rPr>
            <a:t>Residential treatment </a:t>
          </a:r>
          <a:r>
            <a:rPr lang="en-US" sz="2500" b="1" dirty="0" smtClean="0">
              <a:solidFill>
                <a:schemeClr val="accent5">
                  <a:lumMod val="75000"/>
                </a:schemeClr>
              </a:solidFill>
            </a:rPr>
            <a:t>program</a:t>
          </a:r>
          <a:endParaRPr lang="en-US" sz="2500" b="1" dirty="0">
            <a:solidFill>
              <a:schemeClr val="accent5">
                <a:lumMod val="75000"/>
              </a:schemeClr>
            </a:solidFill>
          </a:endParaRPr>
        </a:p>
      </dgm:t>
    </dgm:pt>
    <dgm:pt modelId="{AA245285-5408-478B-8071-ADE339085889}" type="parTrans" cxnId="{CBF22E6F-6420-41EF-92CC-744726792BF0}">
      <dgm:prSet/>
      <dgm:spPr/>
      <dgm:t>
        <a:bodyPr/>
        <a:lstStyle/>
        <a:p>
          <a:endParaRPr lang="en-US"/>
        </a:p>
      </dgm:t>
    </dgm:pt>
    <dgm:pt modelId="{3355AD84-31FC-4BCA-80B0-283839DE09B9}" type="sibTrans" cxnId="{CBF22E6F-6420-41EF-92CC-744726792BF0}">
      <dgm:prSet/>
      <dgm:spPr/>
      <dgm:t>
        <a:bodyPr/>
        <a:lstStyle/>
        <a:p>
          <a:endParaRPr lang="en-US"/>
        </a:p>
      </dgm:t>
    </dgm:pt>
    <dgm:pt modelId="{96F35991-056D-4F1B-9530-224B72E22918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2500" b="1" dirty="0" smtClean="0">
              <a:solidFill>
                <a:schemeClr val="accent5">
                  <a:lumMod val="75000"/>
                </a:schemeClr>
              </a:solidFill>
            </a:rPr>
            <a:t>Outpatient treatment program</a:t>
          </a:r>
          <a:endParaRPr lang="en-US" sz="2500" b="1" dirty="0">
            <a:solidFill>
              <a:schemeClr val="accent5">
                <a:lumMod val="75000"/>
              </a:schemeClr>
            </a:solidFill>
          </a:endParaRPr>
        </a:p>
      </dgm:t>
    </dgm:pt>
    <dgm:pt modelId="{7F656D66-1319-43B0-BE89-EA7328FB5BF4}" type="parTrans" cxnId="{2CBC7A2D-B207-4D0F-A7B6-5414C00B86F9}">
      <dgm:prSet/>
      <dgm:spPr/>
      <dgm:t>
        <a:bodyPr/>
        <a:lstStyle/>
        <a:p>
          <a:endParaRPr lang="en-US"/>
        </a:p>
      </dgm:t>
    </dgm:pt>
    <dgm:pt modelId="{9518EF32-F724-4BF7-8AE1-3F01DFBB24A9}" type="sibTrans" cxnId="{2CBC7A2D-B207-4D0F-A7B6-5414C00B86F9}">
      <dgm:prSet/>
      <dgm:spPr/>
      <dgm:t>
        <a:bodyPr/>
        <a:lstStyle/>
        <a:p>
          <a:endParaRPr lang="en-US"/>
        </a:p>
      </dgm:t>
    </dgm:pt>
    <dgm:pt modelId="{56C36274-E919-4EFD-925C-5AACA800EEEA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500" b="1" dirty="0" smtClean="0">
              <a:solidFill>
                <a:schemeClr val="accent5">
                  <a:lumMod val="75000"/>
                </a:schemeClr>
              </a:solidFill>
            </a:rPr>
            <a:t>Skills-training program</a:t>
          </a:r>
          <a:endParaRPr lang="en-US" sz="2500" b="1" dirty="0">
            <a:solidFill>
              <a:schemeClr val="accent5">
                <a:lumMod val="75000"/>
              </a:schemeClr>
            </a:solidFill>
          </a:endParaRPr>
        </a:p>
      </dgm:t>
    </dgm:pt>
    <dgm:pt modelId="{E18C64DD-33DE-430F-BD45-509B84B7EA04}" type="parTrans" cxnId="{2514696C-3F47-4505-8D90-7D5416E0FFBB}">
      <dgm:prSet/>
      <dgm:spPr/>
      <dgm:t>
        <a:bodyPr/>
        <a:lstStyle/>
        <a:p>
          <a:endParaRPr lang="en-US"/>
        </a:p>
      </dgm:t>
    </dgm:pt>
    <dgm:pt modelId="{8650E412-06C2-40DF-B3F6-ADE97A9895AA}" type="sibTrans" cxnId="{2514696C-3F47-4505-8D90-7D5416E0FFBB}">
      <dgm:prSet/>
      <dgm:spPr/>
      <dgm:t>
        <a:bodyPr/>
        <a:lstStyle/>
        <a:p>
          <a:endParaRPr lang="en-US"/>
        </a:p>
      </dgm:t>
    </dgm:pt>
    <dgm:pt modelId="{E65ADFDC-B18C-416E-8D76-FF7832216911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500" b="1" dirty="0" smtClean="0">
              <a:solidFill>
                <a:schemeClr val="accent5">
                  <a:lumMod val="75000"/>
                </a:schemeClr>
              </a:solidFill>
            </a:rPr>
            <a:t>Sober living </a:t>
          </a:r>
          <a:r>
            <a:rPr lang="en-US" sz="2500" b="1" dirty="0" smtClean="0">
              <a:solidFill>
                <a:schemeClr val="accent5">
                  <a:lumMod val="75000"/>
                </a:schemeClr>
              </a:solidFill>
            </a:rPr>
            <a:t>communities</a:t>
          </a:r>
          <a:endParaRPr lang="en-US" sz="2500" b="1" dirty="0">
            <a:solidFill>
              <a:schemeClr val="accent5">
                <a:lumMod val="75000"/>
              </a:schemeClr>
            </a:solidFill>
          </a:endParaRPr>
        </a:p>
      </dgm:t>
    </dgm:pt>
    <dgm:pt modelId="{53415477-BC16-49F1-8A1A-A1C90EC09F08}" type="parTrans" cxnId="{83CD37CE-AA0B-4C54-B80E-F263891CB7A9}">
      <dgm:prSet/>
      <dgm:spPr/>
      <dgm:t>
        <a:bodyPr/>
        <a:lstStyle/>
        <a:p>
          <a:endParaRPr lang="en-US"/>
        </a:p>
      </dgm:t>
    </dgm:pt>
    <dgm:pt modelId="{AD24A4D4-E906-4A89-8B41-964C52850C2C}" type="sibTrans" cxnId="{83CD37CE-AA0B-4C54-B80E-F263891CB7A9}">
      <dgm:prSet/>
      <dgm:spPr/>
      <dgm:t>
        <a:bodyPr/>
        <a:lstStyle/>
        <a:p>
          <a:endParaRPr lang="en-US"/>
        </a:p>
      </dgm:t>
    </dgm:pt>
    <dgm:pt modelId="{F624E8B5-718F-4DAF-BF72-32CA4BA2F0E4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500" b="0" dirty="0" smtClean="0">
              <a:solidFill>
                <a:schemeClr val="tx1"/>
              </a:solidFill>
            </a:rPr>
            <a:t>Support groups</a:t>
          </a:r>
          <a:endParaRPr lang="en-US" sz="2500" b="0" dirty="0">
            <a:solidFill>
              <a:schemeClr val="tx1"/>
            </a:solidFill>
          </a:endParaRPr>
        </a:p>
      </dgm:t>
    </dgm:pt>
    <dgm:pt modelId="{FA65E876-77D5-4FA4-92F8-FE24608BF361}" type="parTrans" cxnId="{FDEC292B-69BE-4F14-8947-3B8F8B46F8F7}">
      <dgm:prSet/>
      <dgm:spPr/>
      <dgm:t>
        <a:bodyPr/>
        <a:lstStyle/>
        <a:p>
          <a:endParaRPr lang="en-US"/>
        </a:p>
      </dgm:t>
    </dgm:pt>
    <dgm:pt modelId="{B8F298E5-0C3D-4DB3-AD89-3711EA27CFD7}" type="sibTrans" cxnId="{FDEC292B-69BE-4F14-8947-3B8F8B46F8F7}">
      <dgm:prSet/>
      <dgm:spPr/>
      <dgm:t>
        <a:bodyPr/>
        <a:lstStyle/>
        <a:p>
          <a:endParaRPr lang="en-US"/>
        </a:p>
      </dgm:t>
    </dgm:pt>
    <dgm:pt modelId="{21C96C56-23B2-413C-BAA0-31CEC1CDAFEB}" type="pres">
      <dgm:prSet presAssocID="{8A7D5F8F-48B2-4F53-9500-29E702E04F27}" presName="Name0" presStyleCnt="0">
        <dgm:presLayoutVars>
          <dgm:chMax val="7"/>
          <dgm:chPref val="7"/>
          <dgm:dir/>
        </dgm:presLayoutVars>
      </dgm:prSet>
      <dgm:spPr/>
    </dgm:pt>
    <dgm:pt modelId="{318FD046-E243-48D0-823B-F447717E0B29}" type="pres">
      <dgm:prSet presAssocID="{8A7D5F8F-48B2-4F53-9500-29E702E04F27}" presName="Name1" presStyleCnt="0"/>
      <dgm:spPr/>
    </dgm:pt>
    <dgm:pt modelId="{D65F8D84-D3CF-4085-AFEA-A164FED3CCD8}" type="pres">
      <dgm:prSet presAssocID="{8A7D5F8F-48B2-4F53-9500-29E702E04F27}" presName="cycle" presStyleCnt="0"/>
      <dgm:spPr/>
    </dgm:pt>
    <dgm:pt modelId="{719F6F2B-7B11-41D0-AF15-D749CC6EE0BC}" type="pres">
      <dgm:prSet presAssocID="{8A7D5F8F-48B2-4F53-9500-29E702E04F27}" presName="srcNode" presStyleLbl="node1" presStyleIdx="0" presStyleCnt="5"/>
      <dgm:spPr/>
    </dgm:pt>
    <dgm:pt modelId="{B92FECA2-F983-4298-ACB5-9FB41C3BFC84}" type="pres">
      <dgm:prSet presAssocID="{8A7D5F8F-48B2-4F53-9500-29E702E04F27}" presName="conn" presStyleLbl="parChTrans1D2" presStyleIdx="0" presStyleCnt="1"/>
      <dgm:spPr/>
      <dgm:t>
        <a:bodyPr/>
        <a:lstStyle/>
        <a:p>
          <a:endParaRPr lang="en-US"/>
        </a:p>
      </dgm:t>
    </dgm:pt>
    <dgm:pt modelId="{C0E235F4-139B-492E-B2DD-A8218F7A1FC7}" type="pres">
      <dgm:prSet presAssocID="{8A7D5F8F-48B2-4F53-9500-29E702E04F27}" presName="extraNode" presStyleLbl="node1" presStyleIdx="0" presStyleCnt="5"/>
      <dgm:spPr/>
    </dgm:pt>
    <dgm:pt modelId="{91687455-7BF0-4DF1-8558-021E82BE744F}" type="pres">
      <dgm:prSet presAssocID="{8A7D5F8F-48B2-4F53-9500-29E702E04F27}" presName="dstNode" presStyleLbl="node1" presStyleIdx="0" presStyleCnt="5"/>
      <dgm:spPr/>
    </dgm:pt>
    <dgm:pt modelId="{7066075B-2A23-46FA-A176-654FFCE4786E}" type="pres">
      <dgm:prSet presAssocID="{1C58FF27-9A4D-4E71-9A27-8C8A2600E5DE}" presName="text_1" presStyleLbl="node1" presStyleIdx="0" presStyleCnt="5" custScaleY="118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1325-76F5-40C1-B125-38D83D0E8D5B}" type="pres">
      <dgm:prSet presAssocID="{1C58FF27-9A4D-4E71-9A27-8C8A2600E5DE}" presName="accent_1" presStyleCnt="0"/>
      <dgm:spPr/>
    </dgm:pt>
    <dgm:pt modelId="{E672A396-E015-468A-8FC6-B4A8937E61A7}" type="pres">
      <dgm:prSet presAssocID="{1C58FF27-9A4D-4E71-9A27-8C8A2600E5DE}" presName="accentRepeatNode" presStyleLbl="solidFgAcc1" presStyleIdx="0" presStyleCnt="5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51C2F3C-86D8-4CC2-9F98-46537163C19E}" type="pres">
      <dgm:prSet presAssocID="{96F35991-056D-4F1B-9530-224B72E22918}" presName="text_2" presStyleLbl="node1" presStyleIdx="1" presStyleCnt="5" custScaleY="118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D0D2B-2690-46AE-9F1D-3BBF9B4D3EF2}" type="pres">
      <dgm:prSet presAssocID="{96F35991-056D-4F1B-9530-224B72E22918}" presName="accent_2" presStyleCnt="0"/>
      <dgm:spPr/>
    </dgm:pt>
    <dgm:pt modelId="{A3529BB1-5BB8-4026-B697-49850C097464}" type="pres">
      <dgm:prSet presAssocID="{96F35991-056D-4F1B-9530-224B72E22918}" presName="accentRepeatNode" presStyleLbl="solidFgAcc1" presStyleIdx="1" presStyleCnt="5"/>
      <dgm:spPr>
        <a:solidFill>
          <a:schemeClr val="accent3"/>
        </a:solidFill>
      </dgm:spPr>
    </dgm:pt>
    <dgm:pt modelId="{0ED519D6-45F8-47DE-9267-39E633B272B2}" type="pres">
      <dgm:prSet presAssocID="{56C36274-E919-4EFD-925C-5AACA800EEEA}" presName="text_3" presStyleLbl="node1" presStyleIdx="2" presStyleCnt="5" custScaleY="118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B6AB3-97B5-4A96-91CF-2CB3F9C296C1}" type="pres">
      <dgm:prSet presAssocID="{56C36274-E919-4EFD-925C-5AACA800EEEA}" presName="accent_3" presStyleCnt="0"/>
      <dgm:spPr/>
    </dgm:pt>
    <dgm:pt modelId="{0780C9CE-A639-4B8D-A317-A2401388A872}" type="pres">
      <dgm:prSet presAssocID="{56C36274-E919-4EFD-925C-5AACA800EEEA}" presName="accentRepeatNode" presStyleLbl="solidFgAcc1" presStyleIdx="2" presStyleCnt="5"/>
      <dgm:spPr>
        <a:solidFill>
          <a:schemeClr val="accent4"/>
        </a:solidFill>
      </dgm:spPr>
    </dgm:pt>
    <dgm:pt modelId="{705169BD-84E3-4FD4-B271-38C9F845C333}" type="pres">
      <dgm:prSet presAssocID="{E65ADFDC-B18C-416E-8D76-FF7832216911}" presName="text_4" presStyleLbl="node1" presStyleIdx="3" presStyleCnt="5" custScaleY="118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45700-70E3-4C91-BC5A-BDCA4830A585}" type="pres">
      <dgm:prSet presAssocID="{E65ADFDC-B18C-416E-8D76-FF7832216911}" presName="accent_4" presStyleCnt="0"/>
      <dgm:spPr/>
    </dgm:pt>
    <dgm:pt modelId="{BA208001-49B7-4707-9BE9-A54CB7F52F30}" type="pres">
      <dgm:prSet presAssocID="{E65ADFDC-B18C-416E-8D76-FF7832216911}" presName="accentRepeatNode" presStyleLbl="solidFgAcc1" presStyleIdx="3" presStyleCnt="5"/>
      <dgm:spPr>
        <a:solidFill>
          <a:schemeClr val="accent5"/>
        </a:solidFill>
      </dgm:spPr>
    </dgm:pt>
    <dgm:pt modelId="{524C1398-D887-4A12-ACF2-D6598E3A90F1}" type="pres">
      <dgm:prSet presAssocID="{F624E8B5-718F-4DAF-BF72-32CA4BA2F0E4}" presName="text_5" presStyleLbl="node1" presStyleIdx="4" presStyleCnt="5" custScaleY="118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2F187-1630-4C26-95DA-FE87616DF2A2}" type="pres">
      <dgm:prSet presAssocID="{F624E8B5-718F-4DAF-BF72-32CA4BA2F0E4}" presName="accent_5" presStyleCnt="0"/>
      <dgm:spPr/>
    </dgm:pt>
    <dgm:pt modelId="{553F65D6-2EAF-46C5-9597-B7F106F312B1}" type="pres">
      <dgm:prSet presAssocID="{F624E8B5-718F-4DAF-BF72-32CA4BA2F0E4}" presName="accentRepeatNode" presStyleLbl="solidFgAcc1" presStyleIdx="4" presStyleCnt="5"/>
      <dgm:spPr>
        <a:solidFill>
          <a:schemeClr val="accent6"/>
        </a:solidFill>
      </dgm:spPr>
    </dgm:pt>
  </dgm:ptLst>
  <dgm:cxnLst>
    <dgm:cxn modelId="{EB989D93-6433-44B8-A8FF-B3A569B7AF7C}" type="presOf" srcId="{1C58FF27-9A4D-4E71-9A27-8C8A2600E5DE}" destId="{7066075B-2A23-46FA-A176-654FFCE4786E}" srcOrd="0" destOrd="0" presId="urn:microsoft.com/office/officeart/2008/layout/VerticalCurvedList"/>
    <dgm:cxn modelId="{71DA749C-B94D-406C-9A5C-53657177837C}" type="presOf" srcId="{8A7D5F8F-48B2-4F53-9500-29E702E04F27}" destId="{21C96C56-23B2-413C-BAA0-31CEC1CDAFEB}" srcOrd="0" destOrd="0" presId="urn:microsoft.com/office/officeart/2008/layout/VerticalCurvedList"/>
    <dgm:cxn modelId="{BFF88E84-C052-4DB5-ABAA-F04F4B8F7C98}" type="presOf" srcId="{3355AD84-31FC-4BCA-80B0-283839DE09B9}" destId="{B92FECA2-F983-4298-ACB5-9FB41C3BFC84}" srcOrd="0" destOrd="0" presId="urn:microsoft.com/office/officeart/2008/layout/VerticalCurvedList"/>
    <dgm:cxn modelId="{2CBC7A2D-B207-4D0F-A7B6-5414C00B86F9}" srcId="{8A7D5F8F-48B2-4F53-9500-29E702E04F27}" destId="{96F35991-056D-4F1B-9530-224B72E22918}" srcOrd="1" destOrd="0" parTransId="{7F656D66-1319-43B0-BE89-EA7328FB5BF4}" sibTransId="{9518EF32-F724-4BF7-8AE1-3F01DFBB24A9}"/>
    <dgm:cxn modelId="{3A79B1E4-1F64-46D9-B19C-5FAFC8393A8E}" type="presOf" srcId="{E65ADFDC-B18C-416E-8D76-FF7832216911}" destId="{705169BD-84E3-4FD4-B271-38C9F845C333}" srcOrd="0" destOrd="0" presId="urn:microsoft.com/office/officeart/2008/layout/VerticalCurvedList"/>
    <dgm:cxn modelId="{FDEC292B-69BE-4F14-8947-3B8F8B46F8F7}" srcId="{8A7D5F8F-48B2-4F53-9500-29E702E04F27}" destId="{F624E8B5-718F-4DAF-BF72-32CA4BA2F0E4}" srcOrd="4" destOrd="0" parTransId="{FA65E876-77D5-4FA4-92F8-FE24608BF361}" sibTransId="{B8F298E5-0C3D-4DB3-AD89-3711EA27CFD7}"/>
    <dgm:cxn modelId="{D9D08D88-EE5B-4985-8477-C7B4D0BDA65E}" type="presOf" srcId="{F624E8B5-718F-4DAF-BF72-32CA4BA2F0E4}" destId="{524C1398-D887-4A12-ACF2-D6598E3A90F1}" srcOrd="0" destOrd="0" presId="urn:microsoft.com/office/officeart/2008/layout/VerticalCurvedList"/>
    <dgm:cxn modelId="{79B1F6E7-DEC4-4B42-BDC7-708DA5FCB7B4}" type="presOf" srcId="{96F35991-056D-4F1B-9530-224B72E22918}" destId="{251C2F3C-86D8-4CC2-9F98-46537163C19E}" srcOrd="0" destOrd="0" presId="urn:microsoft.com/office/officeart/2008/layout/VerticalCurvedList"/>
    <dgm:cxn modelId="{2514696C-3F47-4505-8D90-7D5416E0FFBB}" srcId="{8A7D5F8F-48B2-4F53-9500-29E702E04F27}" destId="{56C36274-E919-4EFD-925C-5AACA800EEEA}" srcOrd="2" destOrd="0" parTransId="{E18C64DD-33DE-430F-BD45-509B84B7EA04}" sibTransId="{8650E412-06C2-40DF-B3F6-ADE97A9895AA}"/>
    <dgm:cxn modelId="{CBF22E6F-6420-41EF-92CC-744726792BF0}" srcId="{8A7D5F8F-48B2-4F53-9500-29E702E04F27}" destId="{1C58FF27-9A4D-4E71-9A27-8C8A2600E5DE}" srcOrd="0" destOrd="0" parTransId="{AA245285-5408-478B-8071-ADE339085889}" sibTransId="{3355AD84-31FC-4BCA-80B0-283839DE09B9}"/>
    <dgm:cxn modelId="{703972FB-B97E-4E44-A503-9D14E6A1BDE6}" type="presOf" srcId="{56C36274-E919-4EFD-925C-5AACA800EEEA}" destId="{0ED519D6-45F8-47DE-9267-39E633B272B2}" srcOrd="0" destOrd="0" presId="urn:microsoft.com/office/officeart/2008/layout/VerticalCurvedList"/>
    <dgm:cxn modelId="{83CD37CE-AA0B-4C54-B80E-F263891CB7A9}" srcId="{8A7D5F8F-48B2-4F53-9500-29E702E04F27}" destId="{E65ADFDC-B18C-416E-8D76-FF7832216911}" srcOrd="3" destOrd="0" parTransId="{53415477-BC16-49F1-8A1A-A1C90EC09F08}" sibTransId="{AD24A4D4-E906-4A89-8B41-964C52850C2C}"/>
    <dgm:cxn modelId="{BE1E9E01-4CF6-44FD-A397-6D47EC52D41D}" type="presParOf" srcId="{21C96C56-23B2-413C-BAA0-31CEC1CDAFEB}" destId="{318FD046-E243-48D0-823B-F447717E0B29}" srcOrd="0" destOrd="0" presId="urn:microsoft.com/office/officeart/2008/layout/VerticalCurvedList"/>
    <dgm:cxn modelId="{2214B74D-7A4F-4969-88AF-79626DCFA74D}" type="presParOf" srcId="{318FD046-E243-48D0-823B-F447717E0B29}" destId="{D65F8D84-D3CF-4085-AFEA-A164FED3CCD8}" srcOrd="0" destOrd="0" presId="urn:microsoft.com/office/officeart/2008/layout/VerticalCurvedList"/>
    <dgm:cxn modelId="{046D0548-7FE3-437A-A517-88A69F361880}" type="presParOf" srcId="{D65F8D84-D3CF-4085-AFEA-A164FED3CCD8}" destId="{719F6F2B-7B11-41D0-AF15-D749CC6EE0BC}" srcOrd="0" destOrd="0" presId="urn:microsoft.com/office/officeart/2008/layout/VerticalCurvedList"/>
    <dgm:cxn modelId="{9BFDE1B7-3C76-4A51-845B-1C71F313C9BD}" type="presParOf" srcId="{D65F8D84-D3CF-4085-AFEA-A164FED3CCD8}" destId="{B92FECA2-F983-4298-ACB5-9FB41C3BFC84}" srcOrd="1" destOrd="0" presId="urn:microsoft.com/office/officeart/2008/layout/VerticalCurvedList"/>
    <dgm:cxn modelId="{7CF79813-00E9-4143-B130-85412D0A13CC}" type="presParOf" srcId="{D65F8D84-D3CF-4085-AFEA-A164FED3CCD8}" destId="{C0E235F4-139B-492E-B2DD-A8218F7A1FC7}" srcOrd="2" destOrd="0" presId="urn:microsoft.com/office/officeart/2008/layout/VerticalCurvedList"/>
    <dgm:cxn modelId="{5DAEE30F-C75D-420A-8A40-8518079812DE}" type="presParOf" srcId="{D65F8D84-D3CF-4085-AFEA-A164FED3CCD8}" destId="{91687455-7BF0-4DF1-8558-021E82BE744F}" srcOrd="3" destOrd="0" presId="urn:microsoft.com/office/officeart/2008/layout/VerticalCurvedList"/>
    <dgm:cxn modelId="{F04A5F5E-72D4-458D-8CB6-B99F3440C005}" type="presParOf" srcId="{318FD046-E243-48D0-823B-F447717E0B29}" destId="{7066075B-2A23-46FA-A176-654FFCE4786E}" srcOrd="1" destOrd="0" presId="urn:microsoft.com/office/officeart/2008/layout/VerticalCurvedList"/>
    <dgm:cxn modelId="{54EA2FE6-AC54-47F8-A86A-04FBE99874B3}" type="presParOf" srcId="{318FD046-E243-48D0-823B-F447717E0B29}" destId="{02771325-76F5-40C1-B125-38D83D0E8D5B}" srcOrd="2" destOrd="0" presId="urn:microsoft.com/office/officeart/2008/layout/VerticalCurvedList"/>
    <dgm:cxn modelId="{5B495C7B-B874-4B3A-AD04-20E5FA0219DD}" type="presParOf" srcId="{02771325-76F5-40C1-B125-38D83D0E8D5B}" destId="{E672A396-E015-468A-8FC6-B4A8937E61A7}" srcOrd="0" destOrd="0" presId="urn:microsoft.com/office/officeart/2008/layout/VerticalCurvedList"/>
    <dgm:cxn modelId="{0BB69979-571A-4A64-A138-D1F37C050B9C}" type="presParOf" srcId="{318FD046-E243-48D0-823B-F447717E0B29}" destId="{251C2F3C-86D8-4CC2-9F98-46537163C19E}" srcOrd="3" destOrd="0" presId="urn:microsoft.com/office/officeart/2008/layout/VerticalCurvedList"/>
    <dgm:cxn modelId="{B19290F0-8D7E-4B0F-9CCE-A7182D33681B}" type="presParOf" srcId="{318FD046-E243-48D0-823B-F447717E0B29}" destId="{47FD0D2B-2690-46AE-9F1D-3BBF9B4D3EF2}" srcOrd="4" destOrd="0" presId="urn:microsoft.com/office/officeart/2008/layout/VerticalCurvedList"/>
    <dgm:cxn modelId="{A7B4E0A8-CF65-4341-BB39-755F9BC7E799}" type="presParOf" srcId="{47FD0D2B-2690-46AE-9F1D-3BBF9B4D3EF2}" destId="{A3529BB1-5BB8-4026-B697-49850C097464}" srcOrd="0" destOrd="0" presId="urn:microsoft.com/office/officeart/2008/layout/VerticalCurvedList"/>
    <dgm:cxn modelId="{8B19EA6F-E8FC-42C4-82BD-D3F2A1F3326C}" type="presParOf" srcId="{318FD046-E243-48D0-823B-F447717E0B29}" destId="{0ED519D6-45F8-47DE-9267-39E633B272B2}" srcOrd="5" destOrd="0" presId="urn:microsoft.com/office/officeart/2008/layout/VerticalCurvedList"/>
    <dgm:cxn modelId="{2BEB2D31-12F9-4238-8F01-261E55AA21EC}" type="presParOf" srcId="{318FD046-E243-48D0-823B-F447717E0B29}" destId="{724B6AB3-97B5-4A96-91CF-2CB3F9C296C1}" srcOrd="6" destOrd="0" presId="urn:microsoft.com/office/officeart/2008/layout/VerticalCurvedList"/>
    <dgm:cxn modelId="{84ED096E-C7F6-416C-8F26-4BBE07C6EB57}" type="presParOf" srcId="{724B6AB3-97B5-4A96-91CF-2CB3F9C296C1}" destId="{0780C9CE-A639-4B8D-A317-A2401388A872}" srcOrd="0" destOrd="0" presId="urn:microsoft.com/office/officeart/2008/layout/VerticalCurvedList"/>
    <dgm:cxn modelId="{463B56DA-F3CB-464D-9E1D-2A96CF37E2FF}" type="presParOf" srcId="{318FD046-E243-48D0-823B-F447717E0B29}" destId="{705169BD-84E3-4FD4-B271-38C9F845C333}" srcOrd="7" destOrd="0" presId="urn:microsoft.com/office/officeart/2008/layout/VerticalCurvedList"/>
    <dgm:cxn modelId="{E87B0C50-4A3E-4704-BD86-94000A59DCF8}" type="presParOf" srcId="{318FD046-E243-48D0-823B-F447717E0B29}" destId="{61B45700-70E3-4C91-BC5A-BDCA4830A585}" srcOrd="8" destOrd="0" presId="urn:microsoft.com/office/officeart/2008/layout/VerticalCurvedList"/>
    <dgm:cxn modelId="{601A8AB5-A88A-4269-9571-ADD3B18D72ED}" type="presParOf" srcId="{61B45700-70E3-4C91-BC5A-BDCA4830A585}" destId="{BA208001-49B7-4707-9BE9-A54CB7F52F30}" srcOrd="0" destOrd="0" presId="urn:microsoft.com/office/officeart/2008/layout/VerticalCurvedList"/>
    <dgm:cxn modelId="{48F5898F-CB2D-48EC-B4DF-A19DC48D5572}" type="presParOf" srcId="{318FD046-E243-48D0-823B-F447717E0B29}" destId="{524C1398-D887-4A12-ACF2-D6598E3A90F1}" srcOrd="9" destOrd="0" presId="urn:microsoft.com/office/officeart/2008/layout/VerticalCurvedList"/>
    <dgm:cxn modelId="{7B697FF7-529D-46E7-B734-5B8B64FFF162}" type="presParOf" srcId="{318FD046-E243-48D0-823B-F447717E0B29}" destId="{4612F187-1630-4C26-95DA-FE87616DF2A2}" srcOrd="10" destOrd="0" presId="urn:microsoft.com/office/officeart/2008/layout/VerticalCurvedList"/>
    <dgm:cxn modelId="{50C340C3-CA2E-48C7-B29E-3CD29C69FCE7}" type="presParOf" srcId="{4612F187-1630-4C26-95DA-FE87616DF2A2}" destId="{553F65D6-2EAF-46C5-9597-B7F106F312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AA8839-07E6-415D-A86C-7826A6F4056E}" type="doc">
      <dgm:prSet loTypeId="urn:microsoft.com/office/officeart/2005/8/layout/vList6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A22C2BD-402A-415D-B6C0-05830C38C62F}">
      <dgm:prSet phldrT="[Text]"/>
      <dgm:spPr/>
      <dgm:t>
        <a:bodyPr/>
        <a:lstStyle/>
        <a:p>
          <a:r>
            <a:rPr lang="en-US" b="1" dirty="0" smtClean="0"/>
            <a:t>Warning signs</a:t>
          </a:r>
          <a:endParaRPr lang="en-US" b="1" dirty="0"/>
        </a:p>
      </dgm:t>
    </dgm:pt>
    <dgm:pt modelId="{2EE183EA-85CE-4B84-A7A4-BAAFF5E6E471}" type="parTrans" cxnId="{FD3F6ACD-57DB-4BA6-A87D-D655EBFCBB68}">
      <dgm:prSet/>
      <dgm:spPr/>
      <dgm:t>
        <a:bodyPr/>
        <a:lstStyle/>
        <a:p>
          <a:endParaRPr lang="en-US"/>
        </a:p>
      </dgm:t>
    </dgm:pt>
    <dgm:pt modelId="{B64FA553-8F36-49B6-88BD-0AB1F5FD7EFB}" type="sibTrans" cxnId="{FD3F6ACD-57DB-4BA6-A87D-D655EBFCBB68}">
      <dgm:prSet/>
      <dgm:spPr/>
      <dgm:t>
        <a:bodyPr/>
        <a:lstStyle/>
        <a:p>
          <a:endParaRPr lang="en-US"/>
        </a:p>
      </dgm:t>
    </dgm:pt>
    <dgm:pt modelId="{CF70F74F-3C8F-4398-8CCB-E3C9008A5A6A}">
      <dgm:prSet phldrT="[Text]"/>
      <dgm:spPr/>
      <dgm:t>
        <a:bodyPr/>
        <a:lstStyle/>
        <a:p>
          <a:r>
            <a:rPr lang="en-US" dirty="0" smtClean="0"/>
            <a:t>Loss of interest in school</a:t>
          </a:r>
          <a:endParaRPr lang="en-US" dirty="0"/>
        </a:p>
      </dgm:t>
    </dgm:pt>
    <dgm:pt modelId="{E08B4F25-3005-4043-BB44-53B43F11A8FA}" type="parTrans" cxnId="{D7FD0B79-6FD2-430E-B73B-A8DE1BEFD29F}">
      <dgm:prSet/>
      <dgm:spPr/>
      <dgm:t>
        <a:bodyPr/>
        <a:lstStyle/>
        <a:p>
          <a:endParaRPr lang="en-US"/>
        </a:p>
      </dgm:t>
    </dgm:pt>
    <dgm:pt modelId="{AB938E3F-89F1-47D9-BA39-C5C16A382264}" type="sibTrans" cxnId="{D7FD0B79-6FD2-430E-B73B-A8DE1BEFD29F}">
      <dgm:prSet/>
      <dgm:spPr/>
      <dgm:t>
        <a:bodyPr/>
        <a:lstStyle/>
        <a:p>
          <a:endParaRPr lang="en-US"/>
        </a:p>
      </dgm:t>
    </dgm:pt>
    <dgm:pt modelId="{B03131FF-710B-4C54-A1DB-EEE8D45DFE6E}">
      <dgm:prSet phldrT="[Text]"/>
      <dgm:spPr/>
      <dgm:t>
        <a:bodyPr/>
        <a:lstStyle/>
        <a:p>
          <a:r>
            <a:rPr lang="en-US" dirty="0" smtClean="0"/>
            <a:t>Change in mood or personality</a:t>
          </a:r>
          <a:endParaRPr lang="en-US" dirty="0"/>
        </a:p>
      </dgm:t>
    </dgm:pt>
    <dgm:pt modelId="{11781194-8824-496F-8682-46DB02AFC76D}" type="parTrans" cxnId="{1F411A4C-72AB-4B26-80A4-F2171730076D}">
      <dgm:prSet/>
      <dgm:spPr/>
      <dgm:t>
        <a:bodyPr/>
        <a:lstStyle/>
        <a:p>
          <a:endParaRPr lang="en-US"/>
        </a:p>
      </dgm:t>
    </dgm:pt>
    <dgm:pt modelId="{800E50D9-0A86-4CAE-985B-659F75A6C6DB}" type="sibTrans" cxnId="{1F411A4C-72AB-4B26-80A4-F2171730076D}">
      <dgm:prSet/>
      <dgm:spPr/>
      <dgm:t>
        <a:bodyPr/>
        <a:lstStyle/>
        <a:p>
          <a:endParaRPr lang="en-US"/>
        </a:p>
      </dgm:t>
    </dgm:pt>
    <dgm:pt modelId="{D4A27076-318F-4661-87B7-3F962961DBDA}">
      <dgm:prSet phldrT="[Text]"/>
      <dgm:spPr/>
      <dgm:t>
        <a:bodyPr/>
        <a:lstStyle/>
        <a:p>
          <a:r>
            <a:rPr lang="en-US" dirty="0" smtClean="0"/>
            <a:t>Trouble concentrating in class</a:t>
          </a:r>
          <a:endParaRPr lang="en-US" dirty="0"/>
        </a:p>
      </dgm:t>
    </dgm:pt>
    <dgm:pt modelId="{2FC47077-6EC4-4F0C-8D10-8FF0194E0820}" type="parTrans" cxnId="{F0350695-5506-49A7-9A06-72A2DC962699}">
      <dgm:prSet/>
      <dgm:spPr/>
      <dgm:t>
        <a:bodyPr/>
        <a:lstStyle/>
        <a:p>
          <a:endParaRPr lang="en-US"/>
        </a:p>
      </dgm:t>
    </dgm:pt>
    <dgm:pt modelId="{24D13B15-A8A3-486B-91F0-5D800AE18EFE}" type="sibTrans" cxnId="{F0350695-5506-49A7-9A06-72A2DC962699}">
      <dgm:prSet/>
      <dgm:spPr/>
      <dgm:t>
        <a:bodyPr/>
        <a:lstStyle/>
        <a:p>
          <a:endParaRPr lang="en-US"/>
        </a:p>
      </dgm:t>
    </dgm:pt>
    <dgm:pt modelId="{E4D8E8FC-E952-4E00-954D-B1CE3D1A60DE}">
      <dgm:prSet phldrT="[Text]"/>
      <dgm:spPr/>
      <dgm:t>
        <a:bodyPr/>
        <a:lstStyle/>
        <a:p>
          <a:r>
            <a:rPr lang="en-US" dirty="0" smtClean="0"/>
            <a:t>Change in sleeping and eating habits</a:t>
          </a:r>
          <a:endParaRPr lang="en-US" dirty="0"/>
        </a:p>
      </dgm:t>
    </dgm:pt>
    <dgm:pt modelId="{7DEB7B55-3E02-4DA0-9605-F5F53E5F8EB8}" type="parTrans" cxnId="{1189F688-4829-4295-AA8B-46D6309A0F27}">
      <dgm:prSet/>
      <dgm:spPr/>
      <dgm:t>
        <a:bodyPr/>
        <a:lstStyle/>
        <a:p>
          <a:endParaRPr lang="en-US"/>
        </a:p>
      </dgm:t>
    </dgm:pt>
    <dgm:pt modelId="{ED4FCCC6-19CE-4158-99FC-AA28EAF62983}" type="sibTrans" cxnId="{1189F688-4829-4295-AA8B-46D6309A0F27}">
      <dgm:prSet/>
      <dgm:spPr/>
      <dgm:t>
        <a:bodyPr/>
        <a:lstStyle/>
        <a:p>
          <a:endParaRPr lang="en-US"/>
        </a:p>
      </dgm:t>
    </dgm:pt>
    <dgm:pt modelId="{13CF32E6-A0BA-4C4E-9C5F-D302729B4FDB}">
      <dgm:prSet phldrT="[Text]"/>
      <dgm:spPr/>
      <dgm:t>
        <a:bodyPr/>
        <a:lstStyle/>
        <a:p>
          <a:r>
            <a:rPr lang="en-US" dirty="0" smtClean="0"/>
            <a:t>Making new friends who use drugs</a:t>
          </a:r>
          <a:endParaRPr lang="en-US" dirty="0"/>
        </a:p>
      </dgm:t>
    </dgm:pt>
    <dgm:pt modelId="{A222D9B2-3F0A-4FC1-9576-ABF780FCF70C}" type="parTrans" cxnId="{582A4DCA-666F-410A-BA39-1EBD4586646C}">
      <dgm:prSet/>
      <dgm:spPr/>
      <dgm:t>
        <a:bodyPr/>
        <a:lstStyle/>
        <a:p>
          <a:endParaRPr lang="en-US"/>
        </a:p>
      </dgm:t>
    </dgm:pt>
    <dgm:pt modelId="{63408144-DB8A-433F-8133-73337DF15AF6}" type="sibTrans" cxnId="{582A4DCA-666F-410A-BA39-1EBD4586646C}">
      <dgm:prSet/>
      <dgm:spPr/>
      <dgm:t>
        <a:bodyPr/>
        <a:lstStyle/>
        <a:p>
          <a:endParaRPr lang="en-US"/>
        </a:p>
      </dgm:t>
    </dgm:pt>
    <dgm:pt modelId="{AB7867A7-776A-4BDA-A5E7-BF6884EA2ECA}">
      <dgm:prSet phldrT="[Text]"/>
      <dgm:spPr/>
      <dgm:t>
        <a:bodyPr/>
        <a:lstStyle/>
        <a:p>
          <a:r>
            <a:rPr lang="en-US" dirty="0" smtClean="0"/>
            <a:t>Stealing money or selling belongings to get money for drugs</a:t>
          </a:r>
          <a:endParaRPr lang="en-US" dirty="0"/>
        </a:p>
      </dgm:t>
    </dgm:pt>
    <dgm:pt modelId="{CE756B2F-9FFF-4EE6-BCC4-6F25FBB1EBFA}" type="parTrans" cxnId="{5389028C-5D9D-4E58-8C2C-39E45C0E29E4}">
      <dgm:prSet/>
      <dgm:spPr/>
      <dgm:t>
        <a:bodyPr/>
        <a:lstStyle/>
        <a:p>
          <a:endParaRPr lang="en-US"/>
        </a:p>
      </dgm:t>
    </dgm:pt>
    <dgm:pt modelId="{BCDD5DBD-9ADF-43F4-8697-7E430EC1DCCB}" type="sibTrans" cxnId="{5389028C-5D9D-4E58-8C2C-39E45C0E29E4}">
      <dgm:prSet/>
      <dgm:spPr/>
      <dgm:t>
        <a:bodyPr/>
        <a:lstStyle/>
        <a:p>
          <a:endParaRPr lang="en-US"/>
        </a:p>
      </dgm:t>
    </dgm:pt>
    <dgm:pt modelId="{6CFC7AFF-612E-4324-90A5-3590C0DEFB54}" type="pres">
      <dgm:prSet presAssocID="{85AA8839-07E6-415D-A86C-7826A6F405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D7924C-51DA-436F-BBDF-4DED123CF745}" type="pres">
      <dgm:prSet presAssocID="{3A22C2BD-402A-415D-B6C0-05830C38C62F}" presName="linNode" presStyleCnt="0"/>
      <dgm:spPr/>
    </dgm:pt>
    <dgm:pt modelId="{628597A3-E8B6-4B9A-824F-A0090EDFBD99}" type="pres">
      <dgm:prSet presAssocID="{3A22C2BD-402A-415D-B6C0-05830C38C62F}" presName="parentShp" presStyleLbl="node1" presStyleIdx="0" presStyleCnt="1" custScaleX="47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2A1FC-A25F-4D96-AF28-C31A9E399AF1}" type="pres">
      <dgm:prSet presAssocID="{3A22C2BD-402A-415D-B6C0-05830C38C62F}" presName="childShp" presStyleLbl="bgAccFollowNode1" presStyleIdx="0" presStyleCnt="1" custScaleX="129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371B5-1053-4E88-8A2F-102DDA9F06C1}" type="presOf" srcId="{D4A27076-318F-4661-87B7-3F962961DBDA}" destId="{F432A1FC-A25F-4D96-AF28-C31A9E399AF1}" srcOrd="0" destOrd="2" presId="urn:microsoft.com/office/officeart/2005/8/layout/vList6"/>
    <dgm:cxn modelId="{6DA95A6A-1F4F-46BE-A23A-0891C5D6D60C}" type="presOf" srcId="{E4D8E8FC-E952-4E00-954D-B1CE3D1A60DE}" destId="{F432A1FC-A25F-4D96-AF28-C31A9E399AF1}" srcOrd="0" destOrd="3" presId="urn:microsoft.com/office/officeart/2005/8/layout/vList6"/>
    <dgm:cxn modelId="{F128DAC9-F476-4D97-A151-E47FF61ECFBE}" type="presOf" srcId="{B03131FF-710B-4C54-A1DB-EEE8D45DFE6E}" destId="{F432A1FC-A25F-4D96-AF28-C31A9E399AF1}" srcOrd="0" destOrd="1" presId="urn:microsoft.com/office/officeart/2005/8/layout/vList6"/>
    <dgm:cxn modelId="{CABC5B44-7C50-4437-A08D-AD804F27FA3B}" type="presOf" srcId="{13CF32E6-A0BA-4C4E-9C5F-D302729B4FDB}" destId="{F432A1FC-A25F-4D96-AF28-C31A9E399AF1}" srcOrd="0" destOrd="4" presId="urn:microsoft.com/office/officeart/2005/8/layout/vList6"/>
    <dgm:cxn modelId="{1189F688-4829-4295-AA8B-46D6309A0F27}" srcId="{3A22C2BD-402A-415D-B6C0-05830C38C62F}" destId="{E4D8E8FC-E952-4E00-954D-B1CE3D1A60DE}" srcOrd="3" destOrd="0" parTransId="{7DEB7B55-3E02-4DA0-9605-F5F53E5F8EB8}" sibTransId="{ED4FCCC6-19CE-4158-99FC-AA28EAF62983}"/>
    <dgm:cxn modelId="{5AF1BA44-D34A-4FA1-A88B-0C8ED6938BEE}" type="presOf" srcId="{AB7867A7-776A-4BDA-A5E7-BF6884EA2ECA}" destId="{F432A1FC-A25F-4D96-AF28-C31A9E399AF1}" srcOrd="0" destOrd="5" presId="urn:microsoft.com/office/officeart/2005/8/layout/vList6"/>
    <dgm:cxn modelId="{19119EBF-E274-4EF9-9B66-D16C8BF70143}" type="presOf" srcId="{CF70F74F-3C8F-4398-8CCB-E3C9008A5A6A}" destId="{F432A1FC-A25F-4D96-AF28-C31A9E399AF1}" srcOrd="0" destOrd="0" presId="urn:microsoft.com/office/officeart/2005/8/layout/vList6"/>
    <dgm:cxn modelId="{F0350695-5506-49A7-9A06-72A2DC962699}" srcId="{3A22C2BD-402A-415D-B6C0-05830C38C62F}" destId="{D4A27076-318F-4661-87B7-3F962961DBDA}" srcOrd="2" destOrd="0" parTransId="{2FC47077-6EC4-4F0C-8D10-8FF0194E0820}" sibTransId="{24D13B15-A8A3-486B-91F0-5D800AE18EFE}"/>
    <dgm:cxn modelId="{1F411A4C-72AB-4B26-80A4-F2171730076D}" srcId="{3A22C2BD-402A-415D-B6C0-05830C38C62F}" destId="{B03131FF-710B-4C54-A1DB-EEE8D45DFE6E}" srcOrd="1" destOrd="0" parTransId="{11781194-8824-496F-8682-46DB02AFC76D}" sibTransId="{800E50D9-0A86-4CAE-985B-659F75A6C6DB}"/>
    <dgm:cxn modelId="{FD3F6ACD-57DB-4BA6-A87D-D655EBFCBB68}" srcId="{85AA8839-07E6-415D-A86C-7826A6F4056E}" destId="{3A22C2BD-402A-415D-B6C0-05830C38C62F}" srcOrd="0" destOrd="0" parTransId="{2EE183EA-85CE-4B84-A7A4-BAAFF5E6E471}" sibTransId="{B64FA553-8F36-49B6-88BD-0AB1F5FD7EFB}"/>
    <dgm:cxn modelId="{582A4DCA-666F-410A-BA39-1EBD4586646C}" srcId="{3A22C2BD-402A-415D-B6C0-05830C38C62F}" destId="{13CF32E6-A0BA-4C4E-9C5F-D302729B4FDB}" srcOrd="4" destOrd="0" parTransId="{A222D9B2-3F0A-4FC1-9576-ABF780FCF70C}" sibTransId="{63408144-DB8A-433F-8133-73337DF15AF6}"/>
    <dgm:cxn modelId="{D7FD0B79-6FD2-430E-B73B-A8DE1BEFD29F}" srcId="{3A22C2BD-402A-415D-B6C0-05830C38C62F}" destId="{CF70F74F-3C8F-4398-8CCB-E3C9008A5A6A}" srcOrd="0" destOrd="0" parTransId="{E08B4F25-3005-4043-BB44-53B43F11A8FA}" sibTransId="{AB938E3F-89F1-47D9-BA39-C5C16A382264}"/>
    <dgm:cxn modelId="{98C7646A-F384-41A5-B679-18C50A8B14C8}" type="presOf" srcId="{85AA8839-07E6-415D-A86C-7826A6F4056E}" destId="{6CFC7AFF-612E-4324-90A5-3590C0DEFB54}" srcOrd="0" destOrd="0" presId="urn:microsoft.com/office/officeart/2005/8/layout/vList6"/>
    <dgm:cxn modelId="{5389028C-5D9D-4E58-8C2C-39E45C0E29E4}" srcId="{3A22C2BD-402A-415D-B6C0-05830C38C62F}" destId="{AB7867A7-776A-4BDA-A5E7-BF6884EA2ECA}" srcOrd="5" destOrd="0" parTransId="{CE756B2F-9FFF-4EE6-BCC4-6F25FBB1EBFA}" sibTransId="{BCDD5DBD-9ADF-43F4-8697-7E430EC1DCCB}"/>
    <dgm:cxn modelId="{B89C634A-8991-4996-BA26-0482AD35DA73}" type="presOf" srcId="{3A22C2BD-402A-415D-B6C0-05830C38C62F}" destId="{628597A3-E8B6-4B9A-824F-A0090EDFBD99}" srcOrd="0" destOrd="0" presId="urn:microsoft.com/office/officeart/2005/8/layout/vList6"/>
    <dgm:cxn modelId="{9D743DE0-53B4-496E-BEDA-7BC88373C6DB}" type="presParOf" srcId="{6CFC7AFF-612E-4324-90A5-3590C0DEFB54}" destId="{96D7924C-51DA-436F-BBDF-4DED123CF745}" srcOrd="0" destOrd="0" presId="urn:microsoft.com/office/officeart/2005/8/layout/vList6"/>
    <dgm:cxn modelId="{17A043B1-4A98-4852-A573-B3847F16752E}" type="presParOf" srcId="{96D7924C-51DA-436F-BBDF-4DED123CF745}" destId="{628597A3-E8B6-4B9A-824F-A0090EDFBD99}" srcOrd="0" destOrd="0" presId="urn:microsoft.com/office/officeart/2005/8/layout/vList6"/>
    <dgm:cxn modelId="{1AF374FA-8703-4CBF-862B-6416C17B40E0}" type="presParOf" srcId="{96D7924C-51DA-436F-BBDF-4DED123CF745}" destId="{F432A1FC-A25F-4D96-AF28-C31A9E399A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B1706-47E7-4A01-BB55-D9A3B7BF1A2D}">
      <dsp:nvSpPr>
        <dsp:cNvPr id="0" name=""/>
        <dsp:cNvSpPr/>
      </dsp:nvSpPr>
      <dsp:spPr>
        <a:xfrm>
          <a:off x="507516" y="0"/>
          <a:ext cx="2431172" cy="243117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Drugs</a:t>
          </a:r>
          <a:endParaRPr lang="en-US" sz="1600" b="1" kern="1200" dirty="0"/>
        </a:p>
      </dsp:txBody>
      <dsp:txXfrm>
        <a:off x="1084920" y="182337"/>
        <a:ext cx="1276365" cy="413299"/>
      </dsp:txXfrm>
    </dsp:sp>
    <dsp:sp modelId="{F53D37C5-903F-4A82-8ABA-2E71104C02D2}">
      <dsp:nvSpPr>
        <dsp:cNvPr id="0" name=""/>
        <dsp:cNvSpPr/>
      </dsp:nvSpPr>
      <dsp:spPr>
        <a:xfrm>
          <a:off x="821314" y="534055"/>
          <a:ext cx="1823379" cy="1823379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Medications</a:t>
          </a:r>
          <a:endParaRPr lang="en-US" sz="1600" b="1" kern="1200" dirty="0"/>
        </a:p>
      </dsp:txBody>
      <dsp:txXfrm>
        <a:off x="1088342" y="989900"/>
        <a:ext cx="1289323" cy="911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414BB-3FCA-458E-B386-528A5B18EE99}">
      <dsp:nvSpPr>
        <dsp:cNvPr id="0" name=""/>
        <dsp:cNvSpPr/>
      </dsp:nvSpPr>
      <dsp:spPr>
        <a:xfrm>
          <a:off x="0" y="424098"/>
          <a:ext cx="7816645" cy="41296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659" tIns="479044" rIns="60665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Carefully read and follow usage instructions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Check the expiration date on medications before use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Store medications in a dry, cool area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Do not give OTC medications intended for adults to children or infants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Never use a medication prescribed for someone else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Never take more than the recommended dosage of a medication; this can lead to an </a:t>
          </a:r>
          <a:r>
            <a:rPr lang="en-US" sz="2300" b="1" kern="1200" dirty="0" smtClean="0">
              <a:solidFill>
                <a:schemeClr val="accent5">
                  <a:lumMod val="75000"/>
                </a:schemeClr>
              </a:solidFill>
            </a:rPr>
            <a:t>overdose</a:t>
          </a:r>
          <a:r>
            <a:rPr lang="en-US" sz="2300" b="1" kern="1200" dirty="0" smtClean="0"/>
            <a:t>- </a:t>
          </a:r>
          <a:r>
            <a:rPr lang="en-US" sz="2300" kern="1200" dirty="0" smtClean="0">
              <a:solidFill>
                <a:srgbClr val="00B050"/>
              </a:solidFill>
            </a:rPr>
            <a:t>Taking too much of a medication; often causes dangerous, life threatening consequences </a:t>
          </a:r>
          <a:endParaRPr lang="en-US" sz="2300" b="1" kern="1200" dirty="0">
            <a:solidFill>
              <a:srgbClr val="00B050"/>
            </a:solidFill>
          </a:endParaRPr>
        </a:p>
      </dsp:txBody>
      <dsp:txXfrm>
        <a:off x="0" y="424098"/>
        <a:ext cx="7816645" cy="4129650"/>
      </dsp:txXfrm>
    </dsp:sp>
    <dsp:sp modelId="{6BADB4C5-A7F7-4776-A3CC-D860FCB69B58}">
      <dsp:nvSpPr>
        <dsp:cNvPr id="0" name=""/>
        <dsp:cNvSpPr/>
      </dsp:nvSpPr>
      <dsp:spPr>
        <a:xfrm>
          <a:off x="390832" y="84618"/>
          <a:ext cx="5471651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15" tIns="0" rIns="206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Strategies for using medications safely</a:t>
          </a:r>
          <a:endParaRPr lang="en-US" sz="2400" b="1" kern="1200" dirty="0"/>
        </a:p>
      </dsp:txBody>
      <dsp:txXfrm>
        <a:off x="423976" y="117762"/>
        <a:ext cx="5405363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4E8D-C2B8-4CE8-96D8-8AEB6248C6D4}">
      <dsp:nvSpPr>
        <dsp:cNvPr id="0" name=""/>
        <dsp:cNvSpPr/>
      </dsp:nvSpPr>
      <dsp:spPr>
        <a:xfrm>
          <a:off x="336823" y="634"/>
          <a:ext cx="2380438" cy="14282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Difficulty thinking and problem solving</a:t>
          </a:r>
        </a:p>
      </dsp:txBody>
      <dsp:txXfrm>
        <a:off x="336823" y="634"/>
        <a:ext cx="2380438" cy="1428263"/>
      </dsp:txXfrm>
    </dsp:sp>
    <dsp:sp modelId="{D370A52B-3E1E-4755-AAB2-18B65686C0F6}">
      <dsp:nvSpPr>
        <dsp:cNvPr id="0" name=""/>
        <dsp:cNvSpPr/>
      </dsp:nvSpPr>
      <dsp:spPr>
        <a:xfrm>
          <a:off x="2955306" y="634"/>
          <a:ext cx="2380438" cy="14282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Problems with memory and learning</a:t>
          </a:r>
        </a:p>
      </dsp:txBody>
      <dsp:txXfrm>
        <a:off x="2955306" y="634"/>
        <a:ext cx="2380438" cy="1428263"/>
      </dsp:txXfrm>
    </dsp:sp>
    <dsp:sp modelId="{A8A0F9A1-B38E-42E1-AAB5-1F0FDB5856B1}">
      <dsp:nvSpPr>
        <dsp:cNvPr id="0" name=""/>
        <dsp:cNvSpPr/>
      </dsp:nvSpPr>
      <dsp:spPr>
        <a:xfrm>
          <a:off x="5573788" y="634"/>
          <a:ext cx="2380438" cy="14282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Anxiety and panic attacks</a:t>
          </a:r>
          <a:endParaRPr lang="en-US" sz="2200" b="1" kern="1200" dirty="0"/>
        </a:p>
      </dsp:txBody>
      <dsp:txXfrm>
        <a:off x="5573788" y="634"/>
        <a:ext cx="2380438" cy="1428263"/>
      </dsp:txXfrm>
    </dsp:sp>
    <dsp:sp modelId="{E8D967F7-5998-49D6-BB96-C6B422B83A0E}">
      <dsp:nvSpPr>
        <dsp:cNvPr id="0" name=""/>
        <dsp:cNvSpPr/>
      </dsp:nvSpPr>
      <dsp:spPr>
        <a:xfrm>
          <a:off x="1646065" y="1666941"/>
          <a:ext cx="2380438" cy="14282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Loss of coordination</a:t>
          </a:r>
          <a:endParaRPr lang="en-US" sz="2200" b="1" kern="1200" dirty="0"/>
        </a:p>
      </dsp:txBody>
      <dsp:txXfrm>
        <a:off x="1646065" y="1666941"/>
        <a:ext cx="2380438" cy="1428263"/>
      </dsp:txXfrm>
    </dsp:sp>
    <dsp:sp modelId="{05B3EC0A-13B8-428D-AC5F-35E4EC3B344C}">
      <dsp:nvSpPr>
        <dsp:cNvPr id="0" name=""/>
        <dsp:cNvSpPr/>
      </dsp:nvSpPr>
      <dsp:spPr>
        <a:xfrm>
          <a:off x="4264547" y="1666941"/>
          <a:ext cx="2380438" cy="14282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Respiratory problems associated with smoking</a:t>
          </a:r>
          <a:endParaRPr lang="en-US" sz="2200" b="1" kern="1200" dirty="0"/>
        </a:p>
      </dsp:txBody>
      <dsp:txXfrm>
        <a:off x="4264547" y="1666941"/>
        <a:ext cx="2380438" cy="1428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DA679-1027-48BF-A635-CC47C4459339}">
      <dsp:nvSpPr>
        <dsp:cNvPr id="0" name=""/>
        <dsp:cNvSpPr/>
      </dsp:nvSpPr>
      <dsp:spPr>
        <a:xfrm>
          <a:off x="358548" y="1731"/>
          <a:ext cx="2970000" cy="35435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Users experience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Irregular heartbeats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Blurred vision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Dizziness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Violent behavior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Mood swings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Memory loss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Paranoia</a:t>
          </a:r>
          <a:endParaRPr lang="en-US" sz="2400" kern="1200" dirty="0"/>
        </a:p>
      </dsp:txBody>
      <dsp:txXfrm>
        <a:off x="358548" y="1731"/>
        <a:ext cx="2970000" cy="3543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0231F-5474-4883-9132-20DC29B58C6B}">
      <dsp:nvSpPr>
        <dsp:cNvPr id="0" name=""/>
        <dsp:cNvSpPr/>
      </dsp:nvSpPr>
      <dsp:spPr>
        <a:xfrm rot="16200000">
          <a:off x="-514004" y="1894184"/>
          <a:ext cx="4010972" cy="24511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165100" rIns="148590" bIns="1651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Short-term health effects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Dry mouth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Flushed skin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Problems thinking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Craving for the drug</a:t>
          </a:r>
          <a:endParaRPr lang="en-US" sz="2000" kern="1200" dirty="0"/>
        </a:p>
      </dsp:txBody>
      <dsp:txXfrm rot="5400000">
        <a:off x="385593" y="1233939"/>
        <a:ext cx="2331453" cy="3771620"/>
      </dsp:txXfrm>
    </dsp:sp>
    <dsp:sp modelId="{F7C109D7-3828-4D7E-9476-8869FFB82D92}">
      <dsp:nvSpPr>
        <dsp:cNvPr id="0" name=""/>
        <dsp:cNvSpPr/>
      </dsp:nvSpPr>
      <dsp:spPr>
        <a:xfrm rot="5400000">
          <a:off x="2048425" y="1894184"/>
          <a:ext cx="4010972" cy="24511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65100" rIns="99060" bIns="1651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Long-term health effects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Liver disease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Kidney disease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Lung problems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Heart problems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Stomach cramping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/>
            <a:t>Death, by overdose</a:t>
          </a:r>
          <a:endParaRPr lang="en-US" sz="2000" b="1" i="1" kern="1200" dirty="0"/>
        </a:p>
      </dsp:txBody>
      <dsp:txXfrm rot="-5400000">
        <a:off x="2828346" y="1233939"/>
        <a:ext cx="2331453" cy="3771620"/>
      </dsp:txXfrm>
    </dsp:sp>
    <dsp:sp modelId="{26D6FCE5-9294-4ED3-91AF-A5E2079B2B14}">
      <dsp:nvSpPr>
        <dsp:cNvPr id="0" name=""/>
        <dsp:cNvSpPr/>
      </dsp:nvSpPr>
      <dsp:spPr>
        <a:xfrm>
          <a:off x="1491231" y="0"/>
          <a:ext cx="2562430" cy="256230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82001-13F7-4DF7-AA8A-5042EB723B73}">
      <dsp:nvSpPr>
        <dsp:cNvPr id="0" name=""/>
        <dsp:cNvSpPr/>
      </dsp:nvSpPr>
      <dsp:spPr>
        <a:xfrm rot="10800000">
          <a:off x="1491231" y="3676569"/>
          <a:ext cx="2562430" cy="256230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207EE-6BF7-486A-847D-3C340A41FBB9}">
      <dsp:nvSpPr>
        <dsp:cNvPr id="0" name=""/>
        <dsp:cNvSpPr/>
      </dsp:nvSpPr>
      <dsp:spPr>
        <a:xfrm>
          <a:off x="2581" y="239038"/>
          <a:ext cx="2517192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For men</a:t>
          </a:r>
          <a:endParaRPr lang="en-US" sz="3300" b="1" kern="1200" dirty="0"/>
        </a:p>
      </dsp:txBody>
      <dsp:txXfrm>
        <a:off x="2581" y="239038"/>
        <a:ext cx="2517192" cy="777600"/>
      </dsp:txXfrm>
    </dsp:sp>
    <dsp:sp modelId="{157C4C98-C274-421B-97FF-67DA55C1C5EA}">
      <dsp:nvSpPr>
        <dsp:cNvPr id="0" name=""/>
        <dsp:cNvSpPr/>
      </dsp:nvSpPr>
      <dsp:spPr>
        <a:xfrm>
          <a:off x="2581" y="1016638"/>
          <a:ext cx="2517192" cy="251991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Shrinking of testicles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Baldness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Development of breasts</a:t>
          </a:r>
          <a:endParaRPr lang="en-US" sz="2700" kern="1200" dirty="0"/>
        </a:p>
      </dsp:txBody>
      <dsp:txXfrm>
        <a:off x="2581" y="1016638"/>
        <a:ext cx="2517192" cy="2519910"/>
      </dsp:txXfrm>
    </dsp:sp>
    <dsp:sp modelId="{708023C0-B586-4E28-8256-17A69707E3FD}">
      <dsp:nvSpPr>
        <dsp:cNvPr id="0" name=""/>
        <dsp:cNvSpPr/>
      </dsp:nvSpPr>
      <dsp:spPr>
        <a:xfrm>
          <a:off x="2872180" y="239038"/>
          <a:ext cx="2517192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For women</a:t>
          </a:r>
          <a:endParaRPr lang="en-US" sz="3300" b="1" kern="1200" dirty="0"/>
        </a:p>
      </dsp:txBody>
      <dsp:txXfrm>
        <a:off x="2872180" y="239038"/>
        <a:ext cx="2517192" cy="777600"/>
      </dsp:txXfrm>
    </dsp:sp>
    <dsp:sp modelId="{42395071-ABB3-4B41-AA36-22914700A832}">
      <dsp:nvSpPr>
        <dsp:cNvPr id="0" name=""/>
        <dsp:cNvSpPr/>
      </dsp:nvSpPr>
      <dsp:spPr>
        <a:xfrm>
          <a:off x="2872180" y="1016638"/>
          <a:ext cx="2517192" cy="251991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Growth of facial hair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Baldness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Deepened voice</a:t>
          </a:r>
          <a:endParaRPr lang="en-US" sz="2700" kern="1200" dirty="0"/>
        </a:p>
      </dsp:txBody>
      <dsp:txXfrm>
        <a:off x="2872180" y="1016638"/>
        <a:ext cx="2517192" cy="2519910"/>
      </dsp:txXfrm>
    </dsp:sp>
    <dsp:sp modelId="{68A86B4E-54A3-4FF7-9AD4-B52F0033B923}">
      <dsp:nvSpPr>
        <dsp:cNvPr id="0" name=""/>
        <dsp:cNvSpPr/>
      </dsp:nvSpPr>
      <dsp:spPr>
        <a:xfrm>
          <a:off x="5741780" y="239038"/>
          <a:ext cx="2517192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For both</a:t>
          </a:r>
          <a:endParaRPr lang="en-US" sz="3300" b="1" kern="1200" dirty="0"/>
        </a:p>
      </dsp:txBody>
      <dsp:txXfrm>
        <a:off x="5741780" y="239038"/>
        <a:ext cx="2517192" cy="777600"/>
      </dsp:txXfrm>
    </dsp:sp>
    <dsp:sp modelId="{CC4C3297-C170-4683-ACB4-61424D60929D}">
      <dsp:nvSpPr>
        <dsp:cNvPr id="0" name=""/>
        <dsp:cNvSpPr/>
      </dsp:nvSpPr>
      <dsp:spPr>
        <a:xfrm>
          <a:off x="5741780" y="1016638"/>
          <a:ext cx="2517192" cy="251991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Violence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Delusions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Liver damage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Kidney failure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Heart attack</a:t>
          </a:r>
          <a:endParaRPr lang="en-US" sz="2700" kern="1200" dirty="0"/>
        </a:p>
      </dsp:txBody>
      <dsp:txXfrm>
        <a:off x="5741780" y="1016638"/>
        <a:ext cx="2517192" cy="2519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FECA2-F983-4298-ACB5-9FB41C3BFC84}">
      <dsp:nvSpPr>
        <dsp:cNvPr id="0" name=""/>
        <dsp:cNvSpPr/>
      </dsp:nvSpPr>
      <dsp:spPr>
        <a:xfrm>
          <a:off x="-3633959" y="-558405"/>
          <a:ext cx="4331958" cy="4331958"/>
        </a:xfrm>
        <a:prstGeom prst="blockArc">
          <a:avLst>
            <a:gd name="adj1" fmla="val 18900000"/>
            <a:gd name="adj2" fmla="val 2700000"/>
            <a:gd name="adj3" fmla="val 49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6075B-2A23-46FA-A176-654FFCE4786E}">
      <dsp:nvSpPr>
        <dsp:cNvPr id="0" name=""/>
        <dsp:cNvSpPr/>
      </dsp:nvSpPr>
      <dsp:spPr>
        <a:xfrm>
          <a:off x="306099" y="164073"/>
          <a:ext cx="5218407" cy="47564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5">
                  <a:lumMod val="75000"/>
                </a:schemeClr>
              </a:solidFill>
            </a:rPr>
            <a:t>Residential treatment </a:t>
          </a:r>
          <a:r>
            <a:rPr lang="en-US" sz="2500" b="1" kern="1200" dirty="0" smtClean="0">
              <a:solidFill>
                <a:schemeClr val="accent5">
                  <a:lumMod val="75000"/>
                </a:schemeClr>
              </a:solidFill>
            </a:rPr>
            <a:t>program</a:t>
          </a:r>
          <a:endParaRPr lang="en-US" sz="2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06099" y="164073"/>
        <a:ext cx="5218407" cy="475640"/>
      </dsp:txXfrm>
    </dsp:sp>
    <dsp:sp modelId="{E672A396-E015-468A-8FC6-B4A8937E61A7}">
      <dsp:nvSpPr>
        <dsp:cNvPr id="0" name=""/>
        <dsp:cNvSpPr/>
      </dsp:nvSpPr>
      <dsp:spPr>
        <a:xfrm>
          <a:off x="54835" y="150629"/>
          <a:ext cx="502527" cy="50252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C2F3C-86D8-4CC2-9F98-46537163C19E}">
      <dsp:nvSpPr>
        <dsp:cNvPr id="0" name=""/>
        <dsp:cNvSpPr/>
      </dsp:nvSpPr>
      <dsp:spPr>
        <a:xfrm>
          <a:off x="594176" y="766913"/>
          <a:ext cx="4930330" cy="47564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5">
                  <a:lumMod val="75000"/>
                </a:schemeClr>
              </a:solidFill>
            </a:rPr>
            <a:t>Outpatient treatment program</a:t>
          </a:r>
          <a:endParaRPr lang="en-US" sz="2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94176" y="766913"/>
        <a:ext cx="4930330" cy="475640"/>
      </dsp:txXfrm>
    </dsp:sp>
    <dsp:sp modelId="{A3529BB1-5BB8-4026-B697-49850C097464}">
      <dsp:nvSpPr>
        <dsp:cNvPr id="0" name=""/>
        <dsp:cNvSpPr/>
      </dsp:nvSpPr>
      <dsp:spPr>
        <a:xfrm>
          <a:off x="342912" y="753469"/>
          <a:ext cx="502527" cy="50252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519D6-45F8-47DE-9267-39E633B272B2}">
      <dsp:nvSpPr>
        <dsp:cNvPr id="0" name=""/>
        <dsp:cNvSpPr/>
      </dsp:nvSpPr>
      <dsp:spPr>
        <a:xfrm>
          <a:off x="682592" y="1369753"/>
          <a:ext cx="4841914" cy="4756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5">
                  <a:lumMod val="75000"/>
                </a:schemeClr>
              </a:solidFill>
            </a:rPr>
            <a:t>Skills-training program</a:t>
          </a:r>
          <a:endParaRPr lang="en-US" sz="2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82592" y="1369753"/>
        <a:ext cx="4841914" cy="475640"/>
      </dsp:txXfrm>
    </dsp:sp>
    <dsp:sp modelId="{0780C9CE-A639-4B8D-A317-A2401388A872}">
      <dsp:nvSpPr>
        <dsp:cNvPr id="0" name=""/>
        <dsp:cNvSpPr/>
      </dsp:nvSpPr>
      <dsp:spPr>
        <a:xfrm>
          <a:off x="431329" y="1356310"/>
          <a:ext cx="502527" cy="502527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169BD-84E3-4FD4-B271-38C9F845C333}">
      <dsp:nvSpPr>
        <dsp:cNvPr id="0" name=""/>
        <dsp:cNvSpPr/>
      </dsp:nvSpPr>
      <dsp:spPr>
        <a:xfrm>
          <a:off x="594176" y="1972594"/>
          <a:ext cx="4930330" cy="47564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5">
                  <a:lumMod val="75000"/>
                </a:schemeClr>
              </a:solidFill>
            </a:rPr>
            <a:t>Sober living </a:t>
          </a:r>
          <a:r>
            <a:rPr lang="en-US" sz="2500" b="1" kern="1200" dirty="0" smtClean="0">
              <a:solidFill>
                <a:schemeClr val="accent5">
                  <a:lumMod val="75000"/>
                </a:schemeClr>
              </a:solidFill>
            </a:rPr>
            <a:t>communities</a:t>
          </a:r>
          <a:endParaRPr lang="en-US" sz="2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94176" y="1972594"/>
        <a:ext cx="4930330" cy="475640"/>
      </dsp:txXfrm>
    </dsp:sp>
    <dsp:sp modelId="{BA208001-49B7-4707-9BE9-A54CB7F52F30}">
      <dsp:nvSpPr>
        <dsp:cNvPr id="0" name=""/>
        <dsp:cNvSpPr/>
      </dsp:nvSpPr>
      <dsp:spPr>
        <a:xfrm>
          <a:off x="342912" y="1959150"/>
          <a:ext cx="502527" cy="502527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C1398-D887-4A12-ACF2-D6598E3A90F1}">
      <dsp:nvSpPr>
        <dsp:cNvPr id="0" name=""/>
        <dsp:cNvSpPr/>
      </dsp:nvSpPr>
      <dsp:spPr>
        <a:xfrm>
          <a:off x="306099" y="2575434"/>
          <a:ext cx="5218407" cy="47564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chemeClr val="tx1"/>
              </a:solidFill>
            </a:rPr>
            <a:t>Support groups</a:t>
          </a:r>
          <a:endParaRPr lang="en-US" sz="2500" b="0" kern="1200" dirty="0">
            <a:solidFill>
              <a:schemeClr val="tx1"/>
            </a:solidFill>
          </a:endParaRPr>
        </a:p>
      </dsp:txBody>
      <dsp:txXfrm>
        <a:off x="306099" y="2575434"/>
        <a:ext cx="5218407" cy="475640"/>
      </dsp:txXfrm>
    </dsp:sp>
    <dsp:sp modelId="{553F65D6-2EAF-46C5-9597-B7F106F312B1}">
      <dsp:nvSpPr>
        <dsp:cNvPr id="0" name=""/>
        <dsp:cNvSpPr/>
      </dsp:nvSpPr>
      <dsp:spPr>
        <a:xfrm>
          <a:off x="54835" y="2561990"/>
          <a:ext cx="502527" cy="502527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2A1FC-A25F-4D96-AF28-C31A9E399AF1}">
      <dsp:nvSpPr>
        <dsp:cNvPr id="0" name=""/>
        <dsp:cNvSpPr/>
      </dsp:nvSpPr>
      <dsp:spPr>
        <a:xfrm>
          <a:off x="1584472" y="0"/>
          <a:ext cx="5894189" cy="3248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Loss of interest in school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Change in mood or personality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Trouble concentrating in class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Change in sleeping and eating habits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Making new friends who use drugs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Stealing money or selling belongings to get money for drugs</a:t>
          </a:r>
          <a:endParaRPr lang="en-US" sz="2200" kern="1200" dirty="0"/>
        </a:p>
      </dsp:txBody>
      <dsp:txXfrm>
        <a:off x="1584472" y="406093"/>
        <a:ext cx="4675910" cy="2436557"/>
      </dsp:txXfrm>
    </dsp:sp>
    <dsp:sp modelId="{628597A3-E8B6-4B9A-824F-A0090EDFBD99}">
      <dsp:nvSpPr>
        <dsp:cNvPr id="0" name=""/>
        <dsp:cNvSpPr/>
      </dsp:nvSpPr>
      <dsp:spPr>
        <a:xfrm>
          <a:off x="132735" y="0"/>
          <a:ext cx="1451736" cy="324874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Warning signs</a:t>
          </a:r>
          <a:endParaRPr lang="en-US" sz="2500" b="1" kern="1200" dirty="0"/>
        </a:p>
      </dsp:txBody>
      <dsp:txXfrm>
        <a:off x="203603" y="70868"/>
        <a:ext cx="1310000" cy="310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7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10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Medications and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There are two types of medications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Over-the-counter (OTC)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medications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Medicines people can purchase without a doctor’s written order or prescription to treat the symptoms of many minor health conditions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Prescription medications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Medicines that people can only purchase with a doctor’s written order for the treatment of a specific illness or condition 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Medications and Drugs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773" y="1981200"/>
            <a:ext cx="380245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Risks of Taking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96283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medications can cause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side effects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Unpleasant and unwanted symptom that occurs from taking a medication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More likely to occur when starting or stopping use of a medication, or when changing the dose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6" name="Plaque 5"/>
          <p:cNvSpPr/>
          <p:nvPr/>
        </p:nvSpPr>
        <p:spPr>
          <a:xfrm>
            <a:off x="5235678" y="2092546"/>
            <a:ext cx="3288891" cy="3629828"/>
          </a:xfrm>
          <a:prstGeom prst="plaque">
            <a:avLst>
              <a:gd name="adj" fmla="val 6819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Common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side effects: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Drowsiness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Headache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Nausea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Suicidal thoughts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Abnormal heart rhythm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8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Risks of Taking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drugs cause health risks by interacting with</a:t>
            </a:r>
          </a:p>
          <a:p>
            <a:pPr lvl="1"/>
            <a:r>
              <a:rPr lang="en-US" dirty="0" smtClean="0"/>
              <a:t>other drugs and medications</a:t>
            </a:r>
          </a:p>
          <a:p>
            <a:pPr lvl="1"/>
            <a:r>
              <a:rPr lang="en-US" dirty="0" smtClean="0"/>
              <a:t>dietary supplements</a:t>
            </a:r>
          </a:p>
          <a:p>
            <a:pPr lvl="1"/>
            <a:r>
              <a:rPr lang="en-US" dirty="0" smtClean="0"/>
              <a:t>foods or drinks (including alcohol)</a:t>
            </a:r>
          </a:p>
          <a:p>
            <a:r>
              <a:rPr lang="en-US" dirty="0" smtClean="0"/>
              <a:t>People may also have allergic reactions to certain medicines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4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2702733"/>
              </p:ext>
            </p:extLst>
          </p:nvPr>
        </p:nvGraphicFramePr>
        <p:xfrm>
          <a:off x="575188" y="1600200"/>
          <a:ext cx="7816645" cy="463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2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Check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659" y="2015837"/>
            <a:ext cx="697137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Misuse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Taking </a:t>
            </a:r>
            <a:r>
              <a:rPr lang="en-US" sz="3200" dirty="0">
                <a:solidFill>
                  <a:srgbClr val="00B050"/>
                </a:solidFill>
              </a:rPr>
              <a:t>medication in a way that does not follow the medication’s instructions; often </a:t>
            </a:r>
            <a:r>
              <a:rPr lang="en-US" sz="3200" dirty="0" smtClean="0">
                <a:solidFill>
                  <a:srgbClr val="00B050"/>
                </a:solidFill>
              </a:rPr>
              <a:t>unintentional</a:t>
            </a:r>
            <a:r>
              <a:rPr lang="en-US" sz="3200" dirty="0" smtClean="0"/>
              <a:t>, is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medication misuse</a:t>
            </a:r>
          </a:p>
          <a:p>
            <a:pPr marL="3200400" lvl="1"/>
            <a:r>
              <a:rPr lang="en-US" dirty="0" smtClean="0"/>
              <a:t>This can be unintentional, such as forgetting or misunderstanding the instructions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4702" y="6200001"/>
            <a:ext cx="349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Dragon Images/Shutterstock.com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329" y="3760839"/>
            <a:ext cx="2716161" cy="2716161"/>
          </a:xfrm>
          <a:prstGeom prst="snip2DiagRect">
            <a:avLst>
              <a:gd name="adj1" fmla="val 0"/>
              <a:gd name="adj2" fmla="val 1639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08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Intentionally taking a drug in a way other than its intended use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medication abuse</a:t>
            </a:r>
          </a:p>
          <a:p>
            <a:pPr lvl="1"/>
            <a:r>
              <a:rPr lang="en-US" dirty="0" smtClean="0"/>
              <a:t>Includes taking a higher dosage than recommended or not taking the full prescription</a:t>
            </a:r>
          </a:p>
          <a:p>
            <a:pPr lvl="1"/>
            <a:r>
              <a:rPr lang="en-US" dirty="0" smtClean="0"/>
              <a:t>Taking someone else’s prescription is against the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Abuse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665" y="1981200"/>
            <a:ext cx="411067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2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46690" cy="4648200"/>
          </a:xfrm>
        </p:spPr>
        <p:txBody>
          <a:bodyPr/>
          <a:lstStyle/>
          <a:p>
            <a:r>
              <a:rPr lang="en-US" dirty="0" smtClean="0"/>
              <a:t>Which type of medication can be purchased without a prescription?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over-the-counter (OTC) medications</a:t>
            </a:r>
          </a:p>
          <a:p>
            <a:r>
              <a:rPr lang="en-US" dirty="0"/>
              <a:t>What are the unpleasant symptoms that can occur from taking a medication?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side </a:t>
            </a:r>
            <a:r>
              <a:rPr lang="en-US" dirty="0" smtClean="0">
                <a:solidFill>
                  <a:srgbClr val="00B050"/>
                </a:solidFill>
              </a:rPr>
              <a:t>effects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Medications and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46690" cy="4648200"/>
          </a:xfrm>
        </p:spPr>
        <p:txBody>
          <a:bodyPr/>
          <a:lstStyle/>
          <a:p>
            <a:r>
              <a:rPr lang="en-US" dirty="0" smtClean="0"/>
              <a:t>What is the term for when a person takes too much of a medication?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overdose</a:t>
            </a:r>
          </a:p>
          <a:p>
            <a:r>
              <a:rPr lang="en-US" dirty="0" smtClean="0"/>
              <a:t>True or false? Medication abuse can be unintentional.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5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Illegal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common types of illegal drugs.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short- and long-term health effects of illegal drugs.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why some young people use drugs.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physical, mental, emotional, and social consequences of drug abuse and addiction.</a:t>
            </a:r>
          </a:p>
          <a:p>
            <a:r>
              <a:rPr lang="en-US" sz="3200" b="1" dirty="0" smtClean="0"/>
              <a:t>recognize </a:t>
            </a:r>
            <a:r>
              <a:rPr lang="en-US" sz="3200" dirty="0" smtClean="0"/>
              <a:t>the signs of drug abuse and drug addiction.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Illegal Drugs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>
                <a:solidFill>
                  <a:srgbClr val="00B050"/>
                </a:solidFill>
              </a:rPr>
              <a:t>substances are against the law to use because they can be harmful to a person’s health</a:t>
            </a:r>
          </a:p>
          <a:p>
            <a:pPr lvl="1"/>
            <a:r>
              <a:rPr lang="en-US" dirty="0" smtClean="0"/>
              <a:t>These substances are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illegal drugs</a:t>
            </a:r>
          </a:p>
          <a:p>
            <a:pPr lvl="1"/>
            <a:r>
              <a:rPr lang="en-US" dirty="0" smtClean="0"/>
              <a:t>They can be very dangerous to all aspects of a person’s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drug made from the dried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parts of the cannabis plant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marijuana</a:t>
            </a:r>
          </a:p>
          <a:p>
            <a:pPr lvl="1"/>
            <a:r>
              <a:rPr lang="en-US" dirty="0" smtClean="0"/>
              <a:t>The active ingredient is a mind-altering chemical called </a:t>
            </a:r>
            <a:r>
              <a:rPr lang="en-US" i="1" dirty="0" smtClean="0"/>
              <a:t>THC</a:t>
            </a:r>
          </a:p>
          <a:p>
            <a:pPr lvl="1"/>
            <a:r>
              <a:rPr lang="en-US" dirty="0" smtClean="0"/>
              <a:t>Sometimes manufactured to have up to four times the concentration of THC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4361" y="6200001"/>
            <a:ext cx="5361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Courtesy of the Department of Justice, Drug Enforcement Administration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032" y="363641"/>
            <a:ext cx="2137184" cy="32057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00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consequences affect physical, mental, social, and emotional 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0643706"/>
              </p:ext>
            </p:extLst>
          </p:nvPr>
        </p:nvGraphicFramePr>
        <p:xfrm>
          <a:off x="426474" y="3268236"/>
          <a:ext cx="8291051" cy="309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9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Legalization of marijuana</a:t>
            </a:r>
          </a:p>
          <a:p>
            <a:pPr lvl="1"/>
            <a:r>
              <a:rPr lang="en-US" dirty="0" smtClean="0"/>
              <a:t>A number of states allow the use of marijuana for medical purposes with a doctor’s prescription</a:t>
            </a:r>
          </a:p>
          <a:p>
            <a:pPr lvl="1"/>
            <a:r>
              <a:rPr lang="en-US" dirty="0" smtClean="0"/>
              <a:t>A few states now allow nonmedical use of marijuana</a:t>
            </a:r>
          </a:p>
          <a:p>
            <a:pPr lvl="1"/>
            <a:r>
              <a:rPr lang="en-US" dirty="0" smtClean="0"/>
              <a:t>Some states, and the federal government, still classify marijuana as an illegal drug</a:t>
            </a:r>
          </a:p>
        </p:txBody>
      </p:sp>
    </p:spTree>
    <p:extLst>
      <p:ext uri="{BB962C8B-B14F-4D97-AF65-F5344CB8AC3E}">
        <p14:creationId xmlns:p14="http://schemas.microsoft.com/office/powerpoint/2010/main" val="170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addictive</a:t>
            </a:r>
            <a:r>
              <a:rPr lang="en-US" b="1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rug </a:t>
            </a:r>
            <a:r>
              <a:rPr lang="en-US" dirty="0">
                <a:solidFill>
                  <a:srgbClr val="00B050"/>
                </a:solidFill>
              </a:rPr>
              <a:t>that </a:t>
            </a:r>
            <a:r>
              <a:rPr lang="en-US" dirty="0" smtClean="0">
                <a:solidFill>
                  <a:srgbClr val="00B050"/>
                </a:solidFill>
              </a:rPr>
              <a:t>usually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00B050"/>
                </a:solidFill>
              </a:rPr>
              <a:t>comes in the form of white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powder </a:t>
            </a:r>
            <a:r>
              <a:rPr lang="en-US" dirty="0">
                <a:solidFill>
                  <a:srgbClr val="00B050"/>
                </a:solidFill>
              </a:rPr>
              <a:t>made from the leaves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of </a:t>
            </a:r>
            <a:r>
              <a:rPr lang="en-US" dirty="0">
                <a:solidFill>
                  <a:srgbClr val="00B050"/>
                </a:solidFill>
              </a:rPr>
              <a:t>the coca a plant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cocaine</a:t>
            </a:r>
          </a:p>
          <a:p>
            <a:pPr lvl="1"/>
            <a:r>
              <a:rPr lang="en-US" dirty="0" smtClean="0"/>
              <a:t>Intense high that fades quickly and makes the user feel nervous and depressed</a:t>
            </a:r>
          </a:p>
          <a:p>
            <a:pPr lvl="1"/>
            <a:r>
              <a:rPr lang="en-US" dirty="0" smtClean="0"/>
              <a:t>Can cause high blood pressure, </a:t>
            </a:r>
            <a:r>
              <a:rPr lang="en-US" dirty="0"/>
              <a:t>nausea, headaches</a:t>
            </a:r>
            <a:r>
              <a:rPr lang="en-US" dirty="0" smtClean="0"/>
              <a:t>, paranoia, and loss of the sense of smell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361" y="6200001"/>
            <a:ext cx="5361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Courtesy of the Department of Justice, Drug Enforcement Administration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296" y="238125"/>
            <a:ext cx="2170983" cy="32564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92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Methamphetamine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962832" cy="4495800"/>
          </a:xfrm>
        </p:spPr>
        <p:txBody>
          <a:bodyPr/>
          <a:lstStyle/>
          <a:p>
            <a:r>
              <a:rPr lang="en-US" dirty="0" smtClean="0"/>
              <a:t>A manmade </a:t>
            </a:r>
            <a:r>
              <a:rPr lang="en-US" dirty="0" smtClean="0">
                <a:solidFill>
                  <a:srgbClr val="00B050"/>
                </a:solidFill>
              </a:rPr>
              <a:t>stimulant that speeds up brain function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methamphetamine</a:t>
            </a:r>
          </a:p>
          <a:p>
            <a:pPr lvl="1"/>
            <a:r>
              <a:rPr lang="en-US" dirty="0" smtClean="0"/>
              <a:t>Very powerful and extremely addictive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2568927"/>
              </p:ext>
            </p:extLst>
          </p:nvPr>
        </p:nvGraphicFramePr>
        <p:xfrm>
          <a:off x="5191432" y="1991032"/>
          <a:ext cx="3687097" cy="35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1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Methamphetamine(side effects)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850" y="1985962"/>
            <a:ext cx="54483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12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Drugs </a:t>
            </a:r>
            <a:r>
              <a:rPr lang="en-US" dirty="0">
                <a:solidFill>
                  <a:srgbClr val="00B050"/>
                </a:solidFill>
              </a:rPr>
              <a:t>that alter the way people view, think, and feel about things, causing hallucinations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hallucinogens</a:t>
            </a:r>
          </a:p>
          <a:p>
            <a:pPr lvl="1"/>
            <a:r>
              <a:rPr lang="en-US" dirty="0" smtClean="0"/>
              <a:t>Short-term health effects include hallucinations, insomnia, panic attacks, and paranoia</a:t>
            </a:r>
          </a:p>
          <a:p>
            <a:pPr lvl="1"/>
            <a:r>
              <a:rPr lang="en-US" dirty="0" smtClean="0"/>
              <a:t>Long-term</a:t>
            </a:r>
            <a:r>
              <a:rPr lang="en-US" dirty="0"/>
              <a:t> </a:t>
            </a:r>
            <a:r>
              <a:rPr lang="en-US" dirty="0" smtClean="0"/>
              <a:t>effects include memory loss, difficulty with speech, and seizures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</a:t>
            </a:r>
            <a:br>
              <a:rPr lang="en-US" dirty="0" smtClean="0"/>
            </a:br>
            <a:r>
              <a:rPr lang="en-US" dirty="0" smtClean="0"/>
              <a:t>(Heroin)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Heroin</a:t>
            </a:r>
            <a:r>
              <a:rPr lang="en-US" b="1" dirty="0"/>
              <a:t>- </a:t>
            </a:r>
            <a:r>
              <a:rPr lang="en-US" dirty="0" smtClean="0">
                <a:solidFill>
                  <a:srgbClr val="00B050"/>
                </a:solidFill>
              </a:rPr>
              <a:t>Drug similar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to painkillers that has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dangerous side effects and is very addictive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is an opioid made from morphine, a                         substance that comes from the opium poppy plant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Nearly 80 percent of people using heroin abused prescription opioids like morphine first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4361" y="6200001"/>
            <a:ext cx="5361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Courtesy of the Department of Justice, Drug Enforcement Administration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400" y="628282"/>
            <a:ext cx="4062359" cy="224863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16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</a:t>
            </a:r>
            <a:br>
              <a:rPr lang="en-US" dirty="0" smtClean="0"/>
            </a:br>
            <a:r>
              <a:rPr lang="en-US" dirty="0" smtClean="0"/>
              <a:t>(Heroin)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635477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Users feel an intense “high” </a:t>
            </a:r>
            <a:r>
              <a:rPr lang="en-US" dirty="0" smtClean="0"/>
              <a:t>that quickly wears off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5429475"/>
              </p:ext>
            </p:extLst>
          </p:nvPr>
        </p:nvGraphicFramePr>
        <p:xfrm>
          <a:off x="3598606" y="238125"/>
          <a:ext cx="5545394" cy="623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2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club drugs </a:t>
            </a:r>
            <a:r>
              <a:rPr lang="en-US" dirty="0" smtClean="0"/>
              <a:t>refers to </a:t>
            </a:r>
            <a:r>
              <a:rPr lang="en-US" dirty="0" smtClean="0">
                <a:solidFill>
                  <a:srgbClr val="00B050"/>
                </a:solidFill>
              </a:rPr>
              <a:t>several types of drugs </a:t>
            </a:r>
            <a:r>
              <a:rPr lang="en-US" dirty="0" smtClean="0">
                <a:solidFill>
                  <a:srgbClr val="00B050"/>
                </a:solidFill>
              </a:rPr>
              <a:t>that young </a:t>
            </a:r>
            <a:r>
              <a:rPr lang="en-US" dirty="0" smtClean="0">
                <a:solidFill>
                  <a:srgbClr val="00B050"/>
                </a:solidFill>
              </a:rPr>
              <a:t>people may abuse at parties, bars, and concerts</a:t>
            </a:r>
          </a:p>
          <a:p>
            <a:pPr lvl="1"/>
            <a:r>
              <a:rPr lang="en-US" dirty="0" smtClean="0"/>
              <a:t>These often have no smell or taste, such as </a:t>
            </a:r>
            <a:r>
              <a:rPr lang="en-US" i="1" dirty="0" smtClean="0"/>
              <a:t>date rape drugs</a:t>
            </a:r>
          </a:p>
          <a:p>
            <a:pPr lvl="1"/>
            <a:r>
              <a:rPr lang="en-US" dirty="0" smtClean="0"/>
              <a:t>Club drugs have many short-term and long-term health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Drugs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637" y="2019300"/>
            <a:ext cx="73247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8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Anabolic 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Anabolic steroids are artificial hormones</a:t>
            </a:r>
          </a:p>
          <a:p>
            <a:pPr lvl="1"/>
            <a:r>
              <a:rPr lang="en-US" dirty="0" smtClean="0"/>
              <a:t>Some imitate testosterone, which helps build muscle</a:t>
            </a:r>
          </a:p>
          <a:p>
            <a:pPr lvl="1"/>
            <a:r>
              <a:rPr lang="en-US" dirty="0" smtClean="0"/>
              <a:t>Doctors can prescribe steroids to treat hormonal issues or muscle disorders</a:t>
            </a:r>
          </a:p>
          <a:p>
            <a:pPr lvl="1"/>
            <a:r>
              <a:rPr lang="en-US" dirty="0" smtClean="0"/>
              <a:t>Some people use them illegally to increase muscle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Anabolic 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658761"/>
          </a:xfrm>
        </p:spPr>
        <p:txBody>
          <a:bodyPr/>
          <a:lstStyle/>
          <a:p>
            <a:r>
              <a:rPr lang="en-US" dirty="0" smtClean="0"/>
              <a:t>Health effects include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6595757"/>
              </p:ext>
            </p:extLst>
          </p:nvPr>
        </p:nvGraphicFramePr>
        <p:xfrm>
          <a:off x="441223" y="2639961"/>
          <a:ext cx="8261554" cy="377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6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Chemicals that people breathe in to </a:t>
            </a:r>
            <a:r>
              <a:rPr lang="en-US" dirty="0" smtClean="0">
                <a:solidFill>
                  <a:srgbClr val="00B050"/>
                </a:solidFill>
              </a:rPr>
              <a:t>experience some type of </a:t>
            </a:r>
            <a:r>
              <a:rPr lang="en-US" dirty="0" smtClean="0">
                <a:solidFill>
                  <a:srgbClr val="00B050"/>
                </a:solidFill>
              </a:rPr>
              <a:t>high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inhalants</a:t>
            </a:r>
          </a:p>
          <a:p>
            <a:pPr lvl="1"/>
            <a:r>
              <a:rPr lang="en-US" dirty="0" smtClean="0"/>
              <a:t>Damages the body’s brain cells</a:t>
            </a:r>
          </a:p>
          <a:p>
            <a:pPr lvl="1"/>
            <a:r>
              <a:rPr lang="en-US" dirty="0" smtClean="0"/>
              <a:t>Side effects include slurred speech, memory loss, lack of coordination, muscle spasms, dizziness, and hallucinations</a:t>
            </a:r>
          </a:p>
          <a:p>
            <a:pPr lvl="1"/>
            <a:r>
              <a:rPr lang="en-US" dirty="0" smtClean="0"/>
              <a:t>Long-term consequences include hearing loss, brain damage, and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5084" y="1983628"/>
            <a:ext cx="4576916" cy="28685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all of the negative health effects, why do some young people still use illegal drugs?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4702" y="6200001"/>
            <a:ext cx="349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</a:t>
            </a:r>
            <a:r>
              <a:rPr lang="en-US" sz="1200" dirty="0" err="1" smtClean="0"/>
              <a:t>sturti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710" y="2166287"/>
            <a:ext cx="3067664" cy="3075069"/>
          </a:xfrm>
          <a:prstGeom prst="flowChartTerminator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47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your decisions about drugs and medications relate to your health?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Drug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young person may copy the behavior of a family member, friend, peer group, or role model</a:t>
            </a:r>
          </a:p>
          <a:p>
            <a:r>
              <a:rPr lang="en-US" dirty="0" smtClean="0"/>
              <a:t>Young people may have an incorrect picture of how drugs will affect them and their lives</a:t>
            </a:r>
          </a:p>
        </p:txBody>
      </p:sp>
    </p:spTree>
    <p:extLst>
      <p:ext uri="{BB962C8B-B14F-4D97-AF65-F5344CB8AC3E}">
        <p14:creationId xmlns:p14="http://schemas.microsoft.com/office/powerpoint/2010/main" val="16299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981200"/>
            <a:ext cx="7826477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People with mental health conditions may attempt to treat them through</a:t>
            </a:r>
            <a:br>
              <a:rPr lang="en-US" dirty="0" smtClean="0"/>
            </a:br>
            <a:r>
              <a:rPr lang="en-US" dirty="0" smtClean="0"/>
              <a:t>drug use, but drugs</a:t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b="1" dirty="0" smtClean="0"/>
              <a:t>increase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feelings of despair,</a:t>
            </a:r>
            <a:br>
              <a:rPr lang="en-US" dirty="0" smtClean="0"/>
            </a:br>
            <a:r>
              <a:rPr lang="en-US" dirty="0" smtClean="0"/>
              <a:t>sadness, and</a:t>
            </a:r>
            <a:br>
              <a:rPr lang="en-US" dirty="0" smtClean="0"/>
            </a:br>
            <a:r>
              <a:rPr lang="en-US" dirty="0" smtClean="0"/>
              <a:t>exhaustion.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6245" y="6250009"/>
            <a:ext cx="364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NARONGRIT LOKOOLPRAKIT/Shutterstock.com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96"/>
          <a:stretch/>
        </p:blipFill>
        <p:spPr>
          <a:xfrm>
            <a:off x="3524863" y="3256130"/>
            <a:ext cx="4911213" cy="2803379"/>
          </a:xfrm>
          <a:prstGeom prst="triangl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7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Alert!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5" y="2114550"/>
            <a:ext cx="72961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14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Abuse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Drug abuse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B050"/>
                </a:solidFill>
              </a:rPr>
              <a:t>continued use of </a:t>
            </a:r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drug despite negative or harmful outcomes</a:t>
            </a:r>
          </a:p>
          <a:p>
            <a:pPr lvl="1"/>
            <a:r>
              <a:rPr lang="en-US" dirty="0" smtClean="0"/>
              <a:t>People who abuse drugs are more likely to engage in other risky, unsafe behaviors</a:t>
            </a:r>
          </a:p>
          <a:p>
            <a:pPr lvl="1"/>
            <a:r>
              <a:rPr lang="en-US" dirty="0" smtClean="0"/>
              <a:t>Drug abuse can lead to legal, academic, work, financial, and social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352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drug use negatively impact a young person’s life long-term?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436" y="206448"/>
            <a:ext cx="5400963" cy="63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Addiction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person is completely dependent on a drug, this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drug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addiction </a:t>
            </a:r>
            <a:r>
              <a:rPr lang="en-US" b="1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Complete </a:t>
            </a:r>
            <a:r>
              <a:rPr lang="en-US" dirty="0">
                <a:solidFill>
                  <a:srgbClr val="00B050"/>
                </a:solidFill>
              </a:rPr>
              <a:t>dependence on a </a:t>
            </a:r>
            <a:r>
              <a:rPr lang="en-US" dirty="0" smtClean="0">
                <a:solidFill>
                  <a:srgbClr val="00B050"/>
                </a:solidFill>
              </a:rPr>
              <a:t>drug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This person has a physical and psychological need for the drug</a:t>
            </a:r>
          </a:p>
          <a:p>
            <a:pPr lvl="1"/>
            <a:r>
              <a:rPr lang="en-US" dirty="0" smtClean="0"/>
              <a:t>No one plans to become addicted, but it often follows experimentation of drugs</a:t>
            </a:r>
          </a:p>
          <a:p>
            <a:pPr lvl="1"/>
            <a:r>
              <a:rPr lang="en-US" dirty="0" smtClean="0"/>
              <a:t>Addiction is a disease that needs professional treatment</a:t>
            </a:r>
          </a:p>
        </p:txBody>
      </p:sp>
    </p:spTree>
    <p:extLst>
      <p:ext uri="{BB962C8B-B14F-4D97-AF65-F5344CB8AC3E}">
        <p14:creationId xmlns:p14="http://schemas.microsoft.com/office/powerpoint/2010/main" val="5448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illegal drug comes from the leaves of the coca plant?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cocaine</a:t>
            </a:r>
          </a:p>
          <a:p>
            <a:r>
              <a:rPr lang="en-US" dirty="0" smtClean="0"/>
              <a:t>The type of drug that can cause hallucinations is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hallucinogens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type of drug is often substances found in the home?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inhalants</a:t>
            </a:r>
          </a:p>
          <a:p>
            <a:r>
              <a:rPr lang="en-US" dirty="0" smtClean="0"/>
              <a:t>True or false? Drug use can negatively impact a young person’s legal, academic, social, and financial life.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Preventing and Treating Drug Abuse and Addiction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strategies for preventing drug abuse and addiction.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refusal skills to resist peer pressure to use drugs.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Medications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several treatment methods for drug abuse and addiction.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you can help someone who is addicted to drugs.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Drug Abuse and Addiction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never try drugs cannot abuse them or become addicted to them</a:t>
            </a:r>
          </a:p>
          <a:p>
            <a:r>
              <a:rPr lang="en-US" dirty="0" smtClean="0"/>
              <a:t>Educating young people about the hazards of drug use can help prevent drug abuse and addiction</a:t>
            </a:r>
          </a:p>
          <a:p>
            <a:pPr lvl="1"/>
            <a:r>
              <a:rPr lang="en-US" dirty="0" smtClean="0"/>
              <a:t>Many schools have established</a:t>
            </a:r>
            <a:br>
              <a:rPr lang="en-US" dirty="0" smtClean="0"/>
            </a:br>
            <a:r>
              <a:rPr lang="en-US" dirty="0" smtClean="0"/>
              <a:t>substance-abuse prevention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Drug Abuse and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Government programs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Public service announcements (PSA)</a:t>
            </a:r>
            <a:r>
              <a:rPr lang="en-US" b="1" dirty="0" smtClean="0"/>
              <a:t>- (</a:t>
            </a:r>
            <a:r>
              <a:rPr lang="en-US" dirty="0" smtClean="0">
                <a:solidFill>
                  <a:srgbClr val="00B050"/>
                </a:solidFill>
              </a:rPr>
              <a:t>Message </a:t>
            </a:r>
            <a:r>
              <a:rPr lang="en-US" dirty="0">
                <a:solidFill>
                  <a:srgbClr val="00B050"/>
                </a:solidFill>
              </a:rPr>
              <a:t>that is shown in the media to support public </a:t>
            </a:r>
            <a:r>
              <a:rPr lang="en-US" dirty="0" smtClean="0">
                <a:solidFill>
                  <a:srgbClr val="00B050"/>
                </a:solidFill>
              </a:rPr>
              <a:t>health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on TV, in movie previews, or online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/>
              <a:t>awareness and education program called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AWARxE Prescription Drug Safety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Program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Organization that spreads awareness of the growing prescription drug abuse problem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Advertising campaigns targeted to young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1148" y="152400"/>
            <a:ext cx="3338052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42156" y="1600201"/>
            <a:ext cx="3642852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do you think prescription medication abuse is growing among young people?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436" y="135166"/>
            <a:ext cx="5356720" cy="64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Refusing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Refusal skills can help you stand up to unhealthy and unsafe pressures and influences</a:t>
            </a:r>
          </a:p>
          <a:p>
            <a:pPr lvl="1"/>
            <a:r>
              <a:rPr lang="en-US" dirty="0" smtClean="0"/>
              <a:t>Be direct and firm, but polite</a:t>
            </a:r>
          </a:p>
          <a:p>
            <a:pPr lvl="1"/>
            <a:r>
              <a:rPr lang="en-US" dirty="0" smtClean="0"/>
              <a:t>Any real friend or nice person will respect your decision</a:t>
            </a:r>
          </a:p>
        </p:txBody>
      </p:sp>
    </p:spTree>
    <p:extLst>
      <p:ext uri="{BB962C8B-B14F-4D97-AF65-F5344CB8AC3E}">
        <p14:creationId xmlns:p14="http://schemas.microsoft.com/office/powerpoint/2010/main" val="10957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Drug Abuse and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Often a combination of medicinal and behavioral treatment is used</a:t>
            </a:r>
          </a:p>
          <a:p>
            <a:pPr lvl="1"/>
            <a:r>
              <a:rPr lang="en-US" dirty="0" smtClean="0"/>
              <a:t>Medications can help lessen withdrawal symptoms</a:t>
            </a:r>
          </a:p>
          <a:p>
            <a:pPr lvl="1"/>
            <a:r>
              <a:rPr lang="en-US" dirty="0" smtClean="0"/>
              <a:t>Behavioral treatment teaches people how to live without drugs, handle cravings, avoid triggers, and prevent or respond to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relapses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Occurrence when a person takes a drug again after deciding to stop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Drug Abuse and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199"/>
            <a:ext cx="8686800" cy="124869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Different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rehabilitation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programs</a:t>
            </a:r>
            <a:r>
              <a:rPr lang="en-US" b="1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Treatment </a:t>
            </a:r>
            <a:r>
              <a:rPr lang="en-US" dirty="0">
                <a:solidFill>
                  <a:srgbClr val="00B050"/>
                </a:solidFill>
              </a:rPr>
              <a:t>for drug addiction that may involve detoxification, medications, or time spent in a rehabilitation </a:t>
            </a:r>
            <a:r>
              <a:rPr lang="en-US" dirty="0" smtClean="0">
                <a:solidFill>
                  <a:srgbClr val="00B050"/>
                </a:solidFill>
              </a:rPr>
              <a:t>facility</a:t>
            </a:r>
            <a:r>
              <a:rPr lang="en-US" b="1" dirty="0"/>
              <a:t>)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can help treat drug abuse and addiction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9917609"/>
              </p:ext>
            </p:extLst>
          </p:nvPr>
        </p:nvGraphicFramePr>
        <p:xfrm>
          <a:off x="1788856" y="3229896"/>
          <a:ext cx="5566287" cy="32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7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Drug Abuse and 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Residential treatment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program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Plan for helping people get through the early stages of breaking an addiction in an inpatient environment with lots of support and few distractions </a:t>
            </a:r>
            <a:endParaRPr lang="en-US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Outpatient treatment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program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Provides drug education or counseling without requiring a hospital stay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Skills-training program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Plan that teaches people skills for dealing with peer pressure and for handling stressful life events without relying on drugs</a:t>
            </a:r>
            <a:r>
              <a:rPr lang="en-US" dirty="0"/>
              <a:t>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Sober living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communities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Alcohol -and drug- free living environments that reduce some of the temptation and pressure people may feel to use alcohol and drugs </a:t>
            </a:r>
            <a:endParaRPr lang="en-US" sz="3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61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Someone Who Is Addicted to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an adult for advice and guidance</a:t>
            </a:r>
          </a:p>
          <a:p>
            <a:r>
              <a:rPr lang="en-US" dirty="0" smtClean="0"/>
              <a:t>Know the possible warning signs that someone may be using drugs</a:t>
            </a:r>
          </a:p>
          <a:p>
            <a:r>
              <a:rPr lang="en-US" dirty="0" smtClean="0"/>
              <a:t>Express your concern and willingness to help</a:t>
            </a:r>
          </a:p>
          <a:p>
            <a:pPr lvl="1"/>
            <a:r>
              <a:rPr lang="en-US" dirty="0" smtClean="0"/>
              <a:t>You may need to wait for this person to be ready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799"/>
            <a:ext cx="7924800" cy="1268361"/>
          </a:xfrm>
        </p:spPr>
        <p:txBody>
          <a:bodyPr/>
          <a:lstStyle/>
          <a:p>
            <a:r>
              <a:rPr lang="en-US" dirty="0" smtClean="0"/>
              <a:t>Know the warning signs that someone may be using drugs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9662828"/>
              </p:ext>
            </p:extLst>
          </p:nvPr>
        </p:nvGraphicFramePr>
        <p:xfrm>
          <a:off x="647699" y="3097160"/>
          <a:ext cx="7611397" cy="32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8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differentiate between </a:t>
            </a:r>
            <a:r>
              <a:rPr lang="en-US" sz="3200" dirty="0" smtClean="0"/>
              <a:t>over-the-counter and prescription medications.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three health risks of taking medications.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strategies for using medications safely.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name of the government program that raises awareness of prescription drug abuse?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AWARxE Prescription Drug Safety Program</a:t>
            </a:r>
          </a:p>
          <a:p>
            <a:r>
              <a:rPr lang="en-US" dirty="0" smtClean="0"/>
              <a:t>True or false? If a person relapses after quitting drug use, they cannot recover.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the different functions of different types of prescription medications.</a:t>
            </a:r>
          </a:p>
          <a:p>
            <a:r>
              <a:rPr lang="en-US" sz="3200" b="1" dirty="0" smtClean="0"/>
              <a:t>differentiate between </a:t>
            </a:r>
            <a:r>
              <a:rPr lang="en-US" sz="3200" dirty="0" smtClean="0"/>
              <a:t>medication misuse and abuse.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Medications and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Medications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B050"/>
                </a:solidFill>
              </a:rPr>
              <a:t>drugs and medicines used to treat symptoms of an illness or to cure, manage, or prevent a disease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Drugs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B050"/>
                </a:solidFill>
              </a:rPr>
              <a:t>medications and other substances that change the way the body or brain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Medications and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6393427" cy="44958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Not all drugs are medications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Medications include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legal drugs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Medications that can treat health conditions to improve a person’s health and enhance wellness 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/>
              <a:t>Illegal drugs are not medications and can be harmful to a person’s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8524830"/>
              </p:ext>
            </p:extLst>
          </p:nvPr>
        </p:nvGraphicFramePr>
        <p:xfrm>
          <a:off x="5579806" y="2585315"/>
          <a:ext cx="3446206" cy="243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03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2012</Words>
  <Application>Microsoft Office PowerPoint</Application>
  <PresentationFormat>On-screen Show (4:3)</PresentationFormat>
  <Paragraphs>289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60</vt:i4>
      </vt:variant>
    </vt:vector>
  </HeadingPairs>
  <TitlesOfParts>
    <vt:vector size="88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10.1</vt:lpstr>
      <vt:lpstr>Learning Outcomes</vt:lpstr>
      <vt:lpstr>Learning Outcomes</vt:lpstr>
      <vt:lpstr>Defining Medications and Drugs</vt:lpstr>
      <vt:lpstr>Defining Medications and Drugs</vt:lpstr>
      <vt:lpstr>Defining Medications and Drugs</vt:lpstr>
      <vt:lpstr>Defining Medications and Drugs</vt:lpstr>
      <vt:lpstr>Health Risks of Taking Medications</vt:lpstr>
      <vt:lpstr>Health Risks of Taking Medications</vt:lpstr>
      <vt:lpstr>Skills Check</vt:lpstr>
      <vt:lpstr>Skills Check</vt:lpstr>
      <vt:lpstr>Medication Misuse</vt:lpstr>
      <vt:lpstr>Medication Abuse</vt:lpstr>
      <vt:lpstr>Medication Abuse</vt:lpstr>
      <vt:lpstr>Lesson Review</vt:lpstr>
      <vt:lpstr>Lesson Review</vt:lpstr>
      <vt:lpstr>10.2</vt:lpstr>
      <vt:lpstr>Learning Outcomes</vt:lpstr>
      <vt:lpstr>Learning Outcomes</vt:lpstr>
      <vt:lpstr>Illegal Drugs</vt:lpstr>
      <vt:lpstr>Marijuana</vt:lpstr>
      <vt:lpstr>Marijuana</vt:lpstr>
      <vt:lpstr>Marijuana</vt:lpstr>
      <vt:lpstr>Cocaine</vt:lpstr>
      <vt:lpstr>Methamphetamine</vt:lpstr>
      <vt:lpstr>Methamphetamine(side effects)</vt:lpstr>
      <vt:lpstr>Hallucinogens</vt:lpstr>
      <vt:lpstr>Opioids (Heroin)</vt:lpstr>
      <vt:lpstr>Opioids (Heroin)</vt:lpstr>
      <vt:lpstr>Club Drugs</vt:lpstr>
      <vt:lpstr>Club Drugs</vt:lpstr>
      <vt:lpstr>Anabolic Steroids</vt:lpstr>
      <vt:lpstr>Anabolic Steroids</vt:lpstr>
      <vt:lpstr>Inhalants</vt:lpstr>
      <vt:lpstr>Think About It…</vt:lpstr>
      <vt:lpstr>Influences on Drug Use</vt:lpstr>
      <vt:lpstr>Health Alert!</vt:lpstr>
      <vt:lpstr>Health Alert!</vt:lpstr>
      <vt:lpstr>Drug Abuse</vt:lpstr>
      <vt:lpstr>Infographic Discussion</vt:lpstr>
      <vt:lpstr>Drug Addiction</vt:lpstr>
      <vt:lpstr>Lesson Review</vt:lpstr>
      <vt:lpstr>Lesson Review</vt:lpstr>
      <vt:lpstr>10.3</vt:lpstr>
      <vt:lpstr>Learning Outcomes</vt:lpstr>
      <vt:lpstr>Learning Outcomes</vt:lpstr>
      <vt:lpstr>Preventing Drug Abuse and Addiction</vt:lpstr>
      <vt:lpstr>Preventing Drug Abuse and Addiction</vt:lpstr>
      <vt:lpstr>Infographic Discussion</vt:lpstr>
      <vt:lpstr>Strategies for Refusing Drugs</vt:lpstr>
      <vt:lpstr>Treating Drug Abuse and Addiction</vt:lpstr>
      <vt:lpstr>Treating Drug Abuse and Addiction</vt:lpstr>
      <vt:lpstr>Treating Drug Abuse and Addiction</vt:lpstr>
      <vt:lpstr>Helping Someone Who Is Addicted to Drugs</vt:lpstr>
      <vt:lpstr>Skills Check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2018-04-19T19:53:14Z</dcterms:created>
  <dcterms:modified xsi:type="dcterms:W3CDTF">2018-10-05T21:28:38Z</dcterms:modified>
</cp:coreProperties>
</file>