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68"/>
  </p:notesMasterIdLst>
  <p:sldIdLst>
    <p:sldId id="280" r:id="rId22"/>
    <p:sldId id="257" r:id="rId23"/>
    <p:sldId id="353" r:id="rId24"/>
    <p:sldId id="259" r:id="rId25"/>
    <p:sldId id="256" r:id="rId26"/>
    <p:sldId id="258" r:id="rId27"/>
    <p:sldId id="317" r:id="rId28"/>
    <p:sldId id="271" r:id="rId29"/>
    <p:sldId id="343" r:id="rId30"/>
    <p:sldId id="318" r:id="rId31"/>
    <p:sldId id="319" r:id="rId32"/>
    <p:sldId id="344" r:id="rId33"/>
    <p:sldId id="320" r:id="rId34"/>
    <p:sldId id="321" r:id="rId35"/>
    <p:sldId id="322" r:id="rId36"/>
    <p:sldId id="345" r:id="rId37"/>
    <p:sldId id="324" r:id="rId38"/>
    <p:sldId id="346" r:id="rId39"/>
    <p:sldId id="325" r:id="rId40"/>
    <p:sldId id="347" r:id="rId41"/>
    <p:sldId id="326" r:id="rId42"/>
    <p:sldId id="327" r:id="rId43"/>
    <p:sldId id="348" r:id="rId44"/>
    <p:sldId id="328" r:id="rId45"/>
    <p:sldId id="329" r:id="rId46"/>
    <p:sldId id="349" r:id="rId47"/>
    <p:sldId id="330" r:id="rId48"/>
    <p:sldId id="262" r:id="rId49"/>
    <p:sldId id="287" r:id="rId50"/>
    <p:sldId id="313" r:id="rId51"/>
    <p:sldId id="314" r:id="rId52"/>
    <p:sldId id="332" r:id="rId53"/>
    <p:sldId id="342" r:id="rId54"/>
    <p:sldId id="350" r:id="rId55"/>
    <p:sldId id="333" r:id="rId56"/>
    <p:sldId id="334" r:id="rId57"/>
    <p:sldId id="335" r:id="rId58"/>
    <p:sldId id="336" r:id="rId59"/>
    <p:sldId id="337" r:id="rId60"/>
    <p:sldId id="351" r:id="rId61"/>
    <p:sldId id="352" r:id="rId62"/>
    <p:sldId id="338" r:id="rId63"/>
    <p:sldId id="339" r:id="rId64"/>
    <p:sldId id="340" r:id="rId65"/>
    <p:sldId id="341" r:id="rId66"/>
    <p:sldId id="290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78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380CF-FE8A-42DA-BAB0-89A0EFF2D114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218D5B6-CAE2-4D0C-A96D-590B3DB5E0BA}">
      <dgm:prSet phldrT="[Text]"/>
      <dgm:spPr/>
      <dgm:t>
        <a:bodyPr/>
        <a:lstStyle/>
        <a:p>
          <a:pPr algn="l"/>
          <a:r>
            <a:rPr lang="en-US" dirty="0" smtClean="0"/>
            <a:t>People under the age of 21</a:t>
          </a:r>
          <a:endParaRPr lang="en-US" dirty="0"/>
        </a:p>
      </dgm:t>
    </dgm:pt>
    <dgm:pt modelId="{F4DA5C4C-0517-4308-871E-2C031057EF87}" type="parTrans" cxnId="{7CC1E104-1347-43B5-ADD8-BAA08FE1E54A}">
      <dgm:prSet/>
      <dgm:spPr/>
      <dgm:t>
        <a:bodyPr/>
        <a:lstStyle/>
        <a:p>
          <a:endParaRPr lang="en-US"/>
        </a:p>
      </dgm:t>
    </dgm:pt>
    <dgm:pt modelId="{20488925-ED6E-4450-8DD6-268EF0576A6A}" type="sibTrans" cxnId="{7CC1E104-1347-43B5-ADD8-BAA08FE1E54A}">
      <dgm:prSet/>
      <dgm:spPr/>
      <dgm:t>
        <a:bodyPr/>
        <a:lstStyle/>
        <a:p>
          <a:endParaRPr lang="en-US"/>
        </a:p>
      </dgm:t>
    </dgm:pt>
    <dgm:pt modelId="{8201D89A-6E33-4EA0-B3ED-9C96C6E50E7A}">
      <dgm:prSet phldrT="[Text]"/>
      <dgm:spPr/>
      <dgm:t>
        <a:bodyPr/>
        <a:lstStyle/>
        <a:p>
          <a:pPr algn="l"/>
          <a:r>
            <a:rPr lang="en-US" dirty="0" smtClean="0"/>
            <a:t>Women who are pregnant</a:t>
          </a:r>
          <a:endParaRPr lang="en-US" dirty="0"/>
        </a:p>
      </dgm:t>
    </dgm:pt>
    <dgm:pt modelId="{E2A8F185-ADF6-4E09-AA09-EF4E68D747F6}" type="parTrans" cxnId="{BBEC35B0-76C7-4190-A7DD-107C703E0123}">
      <dgm:prSet/>
      <dgm:spPr/>
      <dgm:t>
        <a:bodyPr/>
        <a:lstStyle/>
        <a:p>
          <a:endParaRPr lang="en-US"/>
        </a:p>
      </dgm:t>
    </dgm:pt>
    <dgm:pt modelId="{FA9DF585-5D7C-4E50-A7D6-733AE441059F}" type="sibTrans" cxnId="{BBEC35B0-76C7-4190-A7DD-107C703E0123}">
      <dgm:prSet/>
      <dgm:spPr/>
      <dgm:t>
        <a:bodyPr/>
        <a:lstStyle/>
        <a:p>
          <a:endParaRPr lang="en-US"/>
        </a:p>
      </dgm:t>
    </dgm:pt>
    <dgm:pt modelId="{CCA8DEF6-59C2-406C-B77A-42D7FE422B3F}">
      <dgm:prSet phldrT="[Text]"/>
      <dgm:spPr/>
      <dgm:t>
        <a:bodyPr/>
        <a:lstStyle/>
        <a:p>
          <a:pPr algn="l"/>
          <a:r>
            <a:rPr lang="en-US" dirty="0" smtClean="0"/>
            <a:t>People who are driving or operating equipment</a:t>
          </a:r>
          <a:endParaRPr lang="en-US" dirty="0"/>
        </a:p>
      </dgm:t>
    </dgm:pt>
    <dgm:pt modelId="{130040D7-6F8C-4FFE-B9DC-7E3734183279}" type="parTrans" cxnId="{DE35A1A3-5F27-4CBA-BD41-0A3658956AD4}">
      <dgm:prSet/>
      <dgm:spPr/>
      <dgm:t>
        <a:bodyPr/>
        <a:lstStyle/>
        <a:p>
          <a:endParaRPr lang="en-US"/>
        </a:p>
      </dgm:t>
    </dgm:pt>
    <dgm:pt modelId="{4C381931-C62F-47D8-9205-673819D27DAB}" type="sibTrans" cxnId="{DE35A1A3-5F27-4CBA-BD41-0A3658956AD4}">
      <dgm:prSet/>
      <dgm:spPr/>
      <dgm:t>
        <a:bodyPr/>
        <a:lstStyle/>
        <a:p>
          <a:endParaRPr lang="en-US"/>
        </a:p>
      </dgm:t>
    </dgm:pt>
    <dgm:pt modelId="{EBE78D53-7B0F-4038-BB4B-399054732A13}">
      <dgm:prSet phldrT="[Text]"/>
      <dgm:spPr/>
      <dgm:t>
        <a:bodyPr/>
        <a:lstStyle/>
        <a:p>
          <a:pPr algn="l"/>
          <a:r>
            <a:rPr lang="en-US" dirty="0" smtClean="0"/>
            <a:t>People taking certain medications</a:t>
          </a:r>
          <a:endParaRPr lang="en-US" dirty="0"/>
        </a:p>
      </dgm:t>
    </dgm:pt>
    <dgm:pt modelId="{3EC45F3E-5687-48E3-8B00-F7E487F1703C}" type="parTrans" cxnId="{F48E9CAE-A0E1-40DB-A47C-B2B1ECF4E36C}">
      <dgm:prSet/>
      <dgm:spPr/>
      <dgm:t>
        <a:bodyPr/>
        <a:lstStyle/>
        <a:p>
          <a:endParaRPr lang="en-US"/>
        </a:p>
      </dgm:t>
    </dgm:pt>
    <dgm:pt modelId="{D455F75B-2131-40FE-BB4C-BDCF83E43FB7}" type="sibTrans" cxnId="{F48E9CAE-A0E1-40DB-A47C-B2B1ECF4E36C}">
      <dgm:prSet/>
      <dgm:spPr/>
      <dgm:t>
        <a:bodyPr/>
        <a:lstStyle/>
        <a:p>
          <a:endParaRPr lang="en-US"/>
        </a:p>
      </dgm:t>
    </dgm:pt>
    <dgm:pt modelId="{3127845C-A356-4AA8-B3C2-4C64E336BF41}">
      <dgm:prSet phldrT="[Text]"/>
      <dgm:spPr/>
      <dgm:t>
        <a:bodyPr/>
        <a:lstStyle/>
        <a:p>
          <a:pPr algn="l"/>
          <a:r>
            <a:rPr lang="en-US" smtClean="0"/>
            <a:t>People </a:t>
          </a:r>
          <a:r>
            <a:rPr lang="en-US" dirty="0" smtClean="0"/>
            <a:t>with alcohol-use disorders</a:t>
          </a:r>
          <a:endParaRPr lang="en-US" dirty="0"/>
        </a:p>
      </dgm:t>
    </dgm:pt>
    <dgm:pt modelId="{BD813487-AC3B-4157-9B18-0D73D837C7A8}" type="parTrans" cxnId="{89869C0B-EE95-4E88-B7EE-73AF5448C792}">
      <dgm:prSet/>
      <dgm:spPr/>
      <dgm:t>
        <a:bodyPr/>
        <a:lstStyle/>
        <a:p>
          <a:endParaRPr lang="en-US"/>
        </a:p>
      </dgm:t>
    </dgm:pt>
    <dgm:pt modelId="{0E8331D5-C282-4010-9F90-000160E27D5F}" type="sibTrans" cxnId="{89869C0B-EE95-4E88-B7EE-73AF5448C792}">
      <dgm:prSet/>
      <dgm:spPr/>
      <dgm:t>
        <a:bodyPr/>
        <a:lstStyle/>
        <a:p>
          <a:endParaRPr lang="en-US"/>
        </a:p>
      </dgm:t>
    </dgm:pt>
    <dgm:pt modelId="{E5CF755F-5230-4210-B154-612D77D8C6FE}" type="pres">
      <dgm:prSet presAssocID="{2F4380CF-FE8A-42DA-BAB0-89A0EFF2D1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F200DB-6762-48C7-AE31-13BF21F86BD6}" type="pres">
      <dgm:prSet presAssocID="{9218D5B6-CAE2-4D0C-A96D-590B3DB5E0BA}" presName="thickLine" presStyleLbl="alignNode1" presStyleIdx="0" presStyleCnt="5"/>
      <dgm:spPr/>
      <dgm:t>
        <a:bodyPr/>
        <a:lstStyle/>
        <a:p>
          <a:endParaRPr lang="en-US"/>
        </a:p>
      </dgm:t>
    </dgm:pt>
    <dgm:pt modelId="{676321EC-9456-4882-9A53-5A3149B8B5D7}" type="pres">
      <dgm:prSet presAssocID="{9218D5B6-CAE2-4D0C-A96D-590B3DB5E0BA}" presName="horz1" presStyleCnt="0"/>
      <dgm:spPr/>
      <dgm:t>
        <a:bodyPr/>
        <a:lstStyle/>
        <a:p>
          <a:endParaRPr lang="en-US"/>
        </a:p>
      </dgm:t>
    </dgm:pt>
    <dgm:pt modelId="{4788FD51-2E6E-4B82-A259-D4604D383856}" type="pres">
      <dgm:prSet presAssocID="{9218D5B6-CAE2-4D0C-A96D-590B3DB5E0BA}" presName="tx1" presStyleLbl="revTx" presStyleIdx="0" presStyleCnt="5"/>
      <dgm:spPr/>
      <dgm:t>
        <a:bodyPr/>
        <a:lstStyle/>
        <a:p>
          <a:endParaRPr lang="en-US"/>
        </a:p>
      </dgm:t>
    </dgm:pt>
    <dgm:pt modelId="{460CA9A1-BDF2-4F04-9964-AAEE944A9B9A}" type="pres">
      <dgm:prSet presAssocID="{9218D5B6-CAE2-4D0C-A96D-590B3DB5E0BA}" presName="vert1" presStyleCnt="0"/>
      <dgm:spPr/>
      <dgm:t>
        <a:bodyPr/>
        <a:lstStyle/>
        <a:p>
          <a:endParaRPr lang="en-US"/>
        </a:p>
      </dgm:t>
    </dgm:pt>
    <dgm:pt modelId="{CFFBA1A4-3A08-4093-AB31-246ACE701BA6}" type="pres">
      <dgm:prSet presAssocID="{8201D89A-6E33-4EA0-B3ED-9C96C6E50E7A}" presName="thickLine" presStyleLbl="alignNode1" presStyleIdx="1" presStyleCnt="5"/>
      <dgm:spPr/>
      <dgm:t>
        <a:bodyPr/>
        <a:lstStyle/>
        <a:p>
          <a:endParaRPr lang="en-US"/>
        </a:p>
      </dgm:t>
    </dgm:pt>
    <dgm:pt modelId="{AECD4220-F3A3-4E2B-9B55-CFBD44BD26D0}" type="pres">
      <dgm:prSet presAssocID="{8201D89A-6E33-4EA0-B3ED-9C96C6E50E7A}" presName="horz1" presStyleCnt="0"/>
      <dgm:spPr/>
      <dgm:t>
        <a:bodyPr/>
        <a:lstStyle/>
        <a:p>
          <a:endParaRPr lang="en-US"/>
        </a:p>
      </dgm:t>
    </dgm:pt>
    <dgm:pt modelId="{C9A57C8E-EAA2-4193-B028-2DF28198DAD2}" type="pres">
      <dgm:prSet presAssocID="{8201D89A-6E33-4EA0-B3ED-9C96C6E50E7A}" presName="tx1" presStyleLbl="revTx" presStyleIdx="1" presStyleCnt="5"/>
      <dgm:spPr/>
      <dgm:t>
        <a:bodyPr/>
        <a:lstStyle/>
        <a:p>
          <a:endParaRPr lang="en-US"/>
        </a:p>
      </dgm:t>
    </dgm:pt>
    <dgm:pt modelId="{53E9A01C-203E-40D6-9290-413933474DDC}" type="pres">
      <dgm:prSet presAssocID="{8201D89A-6E33-4EA0-B3ED-9C96C6E50E7A}" presName="vert1" presStyleCnt="0"/>
      <dgm:spPr/>
      <dgm:t>
        <a:bodyPr/>
        <a:lstStyle/>
        <a:p>
          <a:endParaRPr lang="en-US"/>
        </a:p>
      </dgm:t>
    </dgm:pt>
    <dgm:pt modelId="{FFF3A945-BA2E-4099-9535-7BDBDDADC2B6}" type="pres">
      <dgm:prSet presAssocID="{CCA8DEF6-59C2-406C-B77A-42D7FE422B3F}" presName="thickLine" presStyleLbl="alignNode1" presStyleIdx="2" presStyleCnt="5"/>
      <dgm:spPr/>
      <dgm:t>
        <a:bodyPr/>
        <a:lstStyle/>
        <a:p>
          <a:endParaRPr lang="en-US"/>
        </a:p>
      </dgm:t>
    </dgm:pt>
    <dgm:pt modelId="{12772913-9F20-4F16-A857-0A4A806E9FF4}" type="pres">
      <dgm:prSet presAssocID="{CCA8DEF6-59C2-406C-B77A-42D7FE422B3F}" presName="horz1" presStyleCnt="0"/>
      <dgm:spPr/>
      <dgm:t>
        <a:bodyPr/>
        <a:lstStyle/>
        <a:p>
          <a:endParaRPr lang="en-US"/>
        </a:p>
      </dgm:t>
    </dgm:pt>
    <dgm:pt modelId="{3C0579E0-D27A-4579-9177-332E3C2145BF}" type="pres">
      <dgm:prSet presAssocID="{CCA8DEF6-59C2-406C-B77A-42D7FE422B3F}" presName="tx1" presStyleLbl="revTx" presStyleIdx="2" presStyleCnt="5"/>
      <dgm:spPr/>
      <dgm:t>
        <a:bodyPr/>
        <a:lstStyle/>
        <a:p>
          <a:endParaRPr lang="en-US"/>
        </a:p>
      </dgm:t>
    </dgm:pt>
    <dgm:pt modelId="{836FE0D2-DA7D-44E0-A6AC-1BB41AD79A6A}" type="pres">
      <dgm:prSet presAssocID="{CCA8DEF6-59C2-406C-B77A-42D7FE422B3F}" presName="vert1" presStyleCnt="0"/>
      <dgm:spPr/>
      <dgm:t>
        <a:bodyPr/>
        <a:lstStyle/>
        <a:p>
          <a:endParaRPr lang="en-US"/>
        </a:p>
      </dgm:t>
    </dgm:pt>
    <dgm:pt modelId="{39904A5E-FDAA-40C1-9AA4-50537B027C84}" type="pres">
      <dgm:prSet presAssocID="{EBE78D53-7B0F-4038-BB4B-399054732A13}" presName="thickLine" presStyleLbl="alignNode1" presStyleIdx="3" presStyleCnt="5"/>
      <dgm:spPr/>
      <dgm:t>
        <a:bodyPr/>
        <a:lstStyle/>
        <a:p>
          <a:endParaRPr lang="en-US"/>
        </a:p>
      </dgm:t>
    </dgm:pt>
    <dgm:pt modelId="{4CC08C37-1646-4CB7-AE4B-819B4C5F62AB}" type="pres">
      <dgm:prSet presAssocID="{EBE78D53-7B0F-4038-BB4B-399054732A13}" presName="horz1" presStyleCnt="0"/>
      <dgm:spPr/>
      <dgm:t>
        <a:bodyPr/>
        <a:lstStyle/>
        <a:p>
          <a:endParaRPr lang="en-US"/>
        </a:p>
      </dgm:t>
    </dgm:pt>
    <dgm:pt modelId="{369C4B56-4BA5-444B-8F8C-B6DAFB514489}" type="pres">
      <dgm:prSet presAssocID="{EBE78D53-7B0F-4038-BB4B-399054732A13}" presName="tx1" presStyleLbl="revTx" presStyleIdx="3" presStyleCnt="5"/>
      <dgm:spPr/>
      <dgm:t>
        <a:bodyPr/>
        <a:lstStyle/>
        <a:p>
          <a:endParaRPr lang="en-US"/>
        </a:p>
      </dgm:t>
    </dgm:pt>
    <dgm:pt modelId="{0BA0B290-30F9-416D-A966-9314E4C16EF3}" type="pres">
      <dgm:prSet presAssocID="{EBE78D53-7B0F-4038-BB4B-399054732A13}" presName="vert1" presStyleCnt="0"/>
      <dgm:spPr/>
      <dgm:t>
        <a:bodyPr/>
        <a:lstStyle/>
        <a:p>
          <a:endParaRPr lang="en-US"/>
        </a:p>
      </dgm:t>
    </dgm:pt>
    <dgm:pt modelId="{3DD3AD30-FDAF-45F2-A68D-E7BD3F2B2BFD}" type="pres">
      <dgm:prSet presAssocID="{3127845C-A356-4AA8-B3C2-4C64E336BF41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7BE67DD-90A0-4A98-AE16-4CD88596647B}" type="pres">
      <dgm:prSet presAssocID="{3127845C-A356-4AA8-B3C2-4C64E336BF41}" presName="horz1" presStyleCnt="0"/>
      <dgm:spPr/>
      <dgm:t>
        <a:bodyPr/>
        <a:lstStyle/>
        <a:p>
          <a:endParaRPr lang="en-US"/>
        </a:p>
      </dgm:t>
    </dgm:pt>
    <dgm:pt modelId="{7CC4BC7A-A489-4DF2-A468-CE96050AA1ED}" type="pres">
      <dgm:prSet presAssocID="{3127845C-A356-4AA8-B3C2-4C64E336BF41}" presName="tx1" presStyleLbl="revTx" presStyleIdx="4" presStyleCnt="5"/>
      <dgm:spPr/>
      <dgm:t>
        <a:bodyPr/>
        <a:lstStyle/>
        <a:p>
          <a:endParaRPr lang="en-US"/>
        </a:p>
      </dgm:t>
    </dgm:pt>
    <dgm:pt modelId="{F00C1928-BB15-4503-A699-E4C4B868D546}" type="pres">
      <dgm:prSet presAssocID="{3127845C-A356-4AA8-B3C2-4C64E336BF41}" presName="vert1" presStyleCnt="0"/>
      <dgm:spPr/>
      <dgm:t>
        <a:bodyPr/>
        <a:lstStyle/>
        <a:p>
          <a:endParaRPr lang="en-US"/>
        </a:p>
      </dgm:t>
    </dgm:pt>
  </dgm:ptLst>
  <dgm:cxnLst>
    <dgm:cxn modelId="{89869C0B-EE95-4E88-B7EE-73AF5448C792}" srcId="{2F4380CF-FE8A-42DA-BAB0-89A0EFF2D114}" destId="{3127845C-A356-4AA8-B3C2-4C64E336BF41}" srcOrd="4" destOrd="0" parTransId="{BD813487-AC3B-4157-9B18-0D73D837C7A8}" sibTransId="{0E8331D5-C282-4010-9F90-000160E27D5F}"/>
    <dgm:cxn modelId="{DE35A1A3-5F27-4CBA-BD41-0A3658956AD4}" srcId="{2F4380CF-FE8A-42DA-BAB0-89A0EFF2D114}" destId="{CCA8DEF6-59C2-406C-B77A-42D7FE422B3F}" srcOrd="2" destOrd="0" parTransId="{130040D7-6F8C-4FFE-B9DC-7E3734183279}" sibTransId="{4C381931-C62F-47D8-9205-673819D27DAB}"/>
    <dgm:cxn modelId="{6B9F4701-69C2-4891-A819-19798E1E31D3}" type="presOf" srcId="{2F4380CF-FE8A-42DA-BAB0-89A0EFF2D114}" destId="{E5CF755F-5230-4210-B154-612D77D8C6FE}" srcOrd="0" destOrd="0" presId="urn:microsoft.com/office/officeart/2008/layout/LinedList"/>
    <dgm:cxn modelId="{7CC1E104-1347-43B5-ADD8-BAA08FE1E54A}" srcId="{2F4380CF-FE8A-42DA-BAB0-89A0EFF2D114}" destId="{9218D5B6-CAE2-4D0C-A96D-590B3DB5E0BA}" srcOrd="0" destOrd="0" parTransId="{F4DA5C4C-0517-4308-871E-2C031057EF87}" sibTransId="{20488925-ED6E-4450-8DD6-268EF0576A6A}"/>
    <dgm:cxn modelId="{15A6248B-300A-45E8-AD3E-E127731773C6}" type="presOf" srcId="{CCA8DEF6-59C2-406C-B77A-42D7FE422B3F}" destId="{3C0579E0-D27A-4579-9177-332E3C2145BF}" srcOrd="0" destOrd="0" presId="urn:microsoft.com/office/officeart/2008/layout/LinedList"/>
    <dgm:cxn modelId="{C810D7E8-1C2E-47BF-9E97-0A466825E212}" type="presOf" srcId="{9218D5B6-CAE2-4D0C-A96D-590B3DB5E0BA}" destId="{4788FD51-2E6E-4B82-A259-D4604D383856}" srcOrd="0" destOrd="0" presId="urn:microsoft.com/office/officeart/2008/layout/LinedList"/>
    <dgm:cxn modelId="{17604107-C24D-4E27-A802-0BDC3267CC6F}" type="presOf" srcId="{3127845C-A356-4AA8-B3C2-4C64E336BF41}" destId="{7CC4BC7A-A489-4DF2-A468-CE96050AA1ED}" srcOrd="0" destOrd="0" presId="urn:microsoft.com/office/officeart/2008/layout/LinedList"/>
    <dgm:cxn modelId="{F48E9CAE-A0E1-40DB-A47C-B2B1ECF4E36C}" srcId="{2F4380CF-FE8A-42DA-BAB0-89A0EFF2D114}" destId="{EBE78D53-7B0F-4038-BB4B-399054732A13}" srcOrd="3" destOrd="0" parTransId="{3EC45F3E-5687-48E3-8B00-F7E487F1703C}" sibTransId="{D455F75B-2131-40FE-BB4C-BDCF83E43FB7}"/>
    <dgm:cxn modelId="{A56AA82D-A91B-44E0-86FF-6008BDE39AAD}" type="presOf" srcId="{8201D89A-6E33-4EA0-B3ED-9C96C6E50E7A}" destId="{C9A57C8E-EAA2-4193-B028-2DF28198DAD2}" srcOrd="0" destOrd="0" presId="urn:microsoft.com/office/officeart/2008/layout/LinedList"/>
    <dgm:cxn modelId="{C587F068-F0E9-47C9-8AC9-50C102873574}" type="presOf" srcId="{EBE78D53-7B0F-4038-BB4B-399054732A13}" destId="{369C4B56-4BA5-444B-8F8C-B6DAFB514489}" srcOrd="0" destOrd="0" presId="urn:microsoft.com/office/officeart/2008/layout/LinedList"/>
    <dgm:cxn modelId="{BBEC35B0-76C7-4190-A7DD-107C703E0123}" srcId="{2F4380CF-FE8A-42DA-BAB0-89A0EFF2D114}" destId="{8201D89A-6E33-4EA0-B3ED-9C96C6E50E7A}" srcOrd="1" destOrd="0" parTransId="{E2A8F185-ADF6-4E09-AA09-EF4E68D747F6}" sibTransId="{FA9DF585-5D7C-4E50-A7D6-733AE441059F}"/>
    <dgm:cxn modelId="{8859307F-1BC4-43D8-A6DA-D2284A09BC61}" type="presParOf" srcId="{E5CF755F-5230-4210-B154-612D77D8C6FE}" destId="{E4F200DB-6762-48C7-AE31-13BF21F86BD6}" srcOrd="0" destOrd="0" presId="urn:microsoft.com/office/officeart/2008/layout/LinedList"/>
    <dgm:cxn modelId="{3FB4D041-FC02-42D6-9EEF-B9F86729D114}" type="presParOf" srcId="{E5CF755F-5230-4210-B154-612D77D8C6FE}" destId="{676321EC-9456-4882-9A53-5A3149B8B5D7}" srcOrd="1" destOrd="0" presId="urn:microsoft.com/office/officeart/2008/layout/LinedList"/>
    <dgm:cxn modelId="{D164FCDA-15FC-4DCA-98A9-4D736CD2D5F5}" type="presParOf" srcId="{676321EC-9456-4882-9A53-5A3149B8B5D7}" destId="{4788FD51-2E6E-4B82-A259-D4604D383856}" srcOrd="0" destOrd="0" presId="urn:microsoft.com/office/officeart/2008/layout/LinedList"/>
    <dgm:cxn modelId="{0211A128-3338-48C7-B605-AC12AE0DA64C}" type="presParOf" srcId="{676321EC-9456-4882-9A53-5A3149B8B5D7}" destId="{460CA9A1-BDF2-4F04-9964-AAEE944A9B9A}" srcOrd="1" destOrd="0" presId="urn:microsoft.com/office/officeart/2008/layout/LinedList"/>
    <dgm:cxn modelId="{81F06AFE-20A2-4745-9343-47F3A4A0DA30}" type="presParOf" srcId="{E5CF755F-5230-4210-B154-612D77D8C6FE}" destId="{CFFBA1A4-3A08-4093-AB31-246ACE701BA6}" srcOrd="2" destOrd="0" presId="urn:microsoft.com/office/officeart/2008/layout/LinedList"/>
    <dgm:cxn modelId="{B649E057-3E5A-4878-98DA-E511DFE6E321}" type="presParOf" srcId="{E5CF755F-5230-4210-B154-612D77D8C6FE}" destId="{AECD4220-F3A3-4E2B-9B55-CFBD44BD26D0}" srcOrd="3" destOrd="0" presId="urn:microsoft.com/office/officeart/2008/layout/LinedList"/>
    <dgm:cxn modelId="{3BCDD3F4-91F5-4AD1-8506-52FD02D0B368}" type="presParOf" srcId="{AECD4220-F3A3-4E2B-9B55-CFBD44BD26D0}" destId="{C9A57C8E-EAA2-4193-B028-2DF28198DAD2}" srcOrd="0" destOrd="0" presId="urn:microsoft.com/office/officeart/2008/layout/LinedList"/>
    <dgm:cxn modelId="{CA9DD1CD-C48B-480E-AA1A-B36769E03FB2}" type="presParOf" srcId="{AECD4220-F3A3-4E2B-9B55-CFBD44BD26D0}" destId="{53E9A01C-203E-40D6-9290-413933474DDC}" srcOrd="1" destOrd="0" presId="urn:microsoft.com/office/officeart/2008/layout/LinedList"/>
    <dgm:cxn modelId="{5AB0E3E6-5033-4A07-958D-163EE24B13BC}" type="presParOf" srcId="{E5CF755F-5230-4210-B154-612D77D8C6FE}" destId="{FFF3A945-BA2E-4099-9535-7BDBDDADC2B6}" srcOrd="4" destOrd="0" presId="urn:microsoft.com/office/officeart/2008/layout/LinedList"/>
    <dgm:cxn modelId="{3F201556-DF13-4EAB-9525-4B86393E95CA}" type="presParOf" srcId="{E5CF755F-5230-4210-B154-612D77D8C6FE}" destId="{12772913-9F20-4F16-A857-0A4A806E9FF4}" srcOrd="5" destOrd="0" presId="urn:microsoft.com/office/officeart/2008/layout/LinedList"/>
    <dgm:cxn modelId="{1AE95ABC-A765-48CE-BA0E-799F5751C9EE}" type="presParOf" srcId="{12772913-9F20-4F16-A857-0A4A806E9FF4}" destId="{3C0579E0-D27A-4579-9177-332E3C2145BF}" srcOrd="0" destOrd="0" presId="urn:microsoft.com/office/officeart/2008/layout/LinedList"/>
    <dgm:cxn modelId="{87C9F9D9-FE51-47FC-AA3B-D08EDA802CDF}" type="presParOf" srcId="{12772913-9F20-4F16-A857-0A4A806E9FF4}" destId="{836FE0D2-DA7D-44E0-A6AC-1BB41AD79A6A}" srcOrd="1" destOrd="0" presId="urn:microsoft.com/office/officeart/2008/layout/LinedList"/>
    <dgm:cxn modelId="{7FD02733-B10D-4E03-93CC-8CC0370B0ED9}" type="presParOf" srcId="{E5CF755F-5230-4210-B154-612D77D8C6FE}" destId="{39904A5E-FDAA-40C1-9AA4-50537B027C84}" srcOrd="6" destOrd="0" presId="urn:microsoft.com/office/officeart/2008/layout/LinedList"/>
    <dgm:cxn modelId="{6E0C3700-871E-49B2-AC42-57AD0D416D80}" type="presParOf" srcId="{E5CF755F-5230-4210-B154-612D77D8C6FE}" destId="{4CC08C37-1646-4CB7-AE4B-819B4C5F62AB}" srcOrd="7" destOrd="0" presId="urn:microsoft.com/office/officeart/2008/layout/LinedList"/>
    <dgm:cxn modelId="{12939BD7-2648-4682-ABB5-EE5A447A0109}" type="presParOf" srcId="{4CC08C37-1646-4CB7-AE4B-819B4C5F62AB}" destId="{369C4B56-4BA5-444B-8F8C-B6DAFB514489}" srcOrd="0" destOrd="0" presId="urn:microsoft.com/office/officeart/2008/layout/LinedList"/>
    <dgm:cxn modelId="{71B59810-F966-4D6E-AD55-048747420332}" type="presParOf" srcId="{4CC08C37-1646-4CB7-AE4B-819B4C5F62AB}" destId="{0BA0B290-30F9-416D-A966-9314E4C16EF3}" srcOrd="1" destOrd="0" presId="urn:microsoft.com/office/officeart/2008/layout/LinedList"/>
    <dgm:cxn modelId="{FFD6C596-F356-486F-A417-AF7D59AC44F5}" type="presParOf" srcId="{E5CF755F-5230-4210-B154-612D77D8C6FE}" destId="{3DD3AD30-FDAF-45F2-A68D-E7BD3F2B2BFD}" srcOrd="8" destOrd="0" presId="urn:microsoft.com/office/officeart/2008/layout/LinedList"/>
    <dgm:cxn modelId="{BEB2D815-77D2-4194-95AA-11463211DEA9}" type="presParOf" srcId="{E5CF755F-5230-4210-B154-612D77D8C6FE}" destId="{E7BE67DD-90A0-4A98-AE16-4CD88596647B}" srcOrd="9" destOrd="0" presId="urn:microsoft.com/office/officeart/2008/layout/LinedList"/>
    <dgm:cxn modelId="{41E942F8-E1A0-4911-9BB6-BE4393D3F3D1}" type="presParOf" srcId="{E7BE67DD-90A0-4A98-AE16-4CD88596647B}" destId="{7CC4BC7A-A489-4DF2-A468-CE96050AA1ED}" srcOrd="0" destOrd="0" presId="urn:microsoft.com/office/officeart/2008/layout/LinedList"/>
    <dgm:cxn modelId="{B4D3B6D3-B131-428B-A296-AF6F583E2E0D}" type="presParOf" srcId="{E7BE67DD-90A0-4A98-AE16-4CD88596647B}" destId="{F00C1928-BB15-4503-A699-E4C4B868D5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0D183A-EC33-4AD9-BB14-9D10800919A6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99E539F-24D3-4F79-A7F4-7F3D1C66FE55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Moderate drinking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Consuming no more than one drink per day for women and no more than two drinks per day for men; also called </a:t>
          </a:r>
          <a:r>
            <a:rPr lang="en-US" i="1" dirty="0" smtClean="0">
              <a:solidFill>
                <a:srgbClr val="00B050"/>
              </a:solidFill>
            </a:rPr>
            <a:t>social drinking</a:t>
          </a:r>
          <a:r>
            <a:rPr lang="en-US" dirty="0" smtClean="0">
              <a:solidFill>
                <a:srgbClr val="00B050"/>
              </a:solidFill>
            </a:rPr>
            <a:t> </a:t>
          </a:r>
          <a:endParaRPr lang="en-US" b="1" dirty="0">
            <a:solidFill>
              <a:srgbClr val="00B050"/>
            </a:solidFill>
          </a:endParaRPr>
        </a:p>
      </dgm:t>
    </dgm:pt>
    <dgm:pt modelId="{67CEA1A6-02FD-40FC-BDC3-6CE8F04CF465}" type="parTrans" cxnId="{E77B9CC0-4B77-44B2-B6D9-A0A3F2AD1743}">
      <dgm:prSet/>
      <dgm:spPr/>
      <dgm:t>
        <a:bodyPr/>
        <a:lstStyle/>
        <a:p>
          <a:endParaRPr lang="en-US"/>
        </a:p>
      </dgm:t>
    </dgm:pt>
    <dgm:pt modelId="{4A2EB89E-B13C-4BCF-9BF2-C31A450976DE}" type="sibTrans" cxnId="{E77B9CC0-4B77-44B2-B6D9-A0A3F2AD1743}">
      <dgm:prSet/>
      <dgm:spPr/>
      <dgm:t>
        <a:bodyPr/>
        <a:lstStyle/>
        <a:p>
          <a:endParaRPr lang="en-US"/>
        </a:p>
      </dgm:t>
    </dgm:pt>
    <dgm:pt modelId="{9D61708A-83C2-4C20-8D05-A07A074BFBFD}">
      <dgm:prSet phldrT="[Text]"/>
      <dgm:spPr/>
      <dgm:t>
        <a:bodyPr/>
        <a:lstStyle/>
        <a:p>
          <a:r>
            <a:rPr lang="en-US" b="1" dirty="0" smtClean="0"/>
            <a:t>Women:</a:t>
          </a:r>
          <a:r>
            <a:rPr lang="en-US" dirty="0" smtClean="0"/>
            <a:t> no more than one drink on the same occasion</a:t>
          </a:r>
          <a:endParaRPr lang="en-US" dirty="0"/>
        </a:p>
      </dgm:t>
    </dgm:pt>
    <dgm:pt modelId="{EAC4F4DF-64FA-4D5C-9CBC-F4CCC000D16B}" type="parTrans" cxnId="{ED4CA241-6F0A-4F05-A4C2-9C201B313491}">
      <dgm:prSet/>
      <dgm:spPr/>
      <dgm:t>
        <a:bodyPr/>
        <a:lstStyle/>
        <a:p>
          <a:endParaRPr lang="en-US"/>
        </a:p>
      </dgm:t>
    </dgm:pt>
    <dgm:pt modelId="{E0A0B230-9EBC-412B-A6DA-2BE0B833F758}" type="sibTrans" cxnId="{ED4CA241-6F0A-4F05-A4C2-9C201B313491}">
      <dgm:prSet/>
      <dgm:spPr/>
      <dgm:t>
        <a:bodyPr/>
        <a:lstStyle/>
        <a:p>
          <a:endParaRPr lang="en-US"/>
        </a:p>
      </dgm:t>
    </dgm:pt>
    <dgm:pt modelId="{2769B8AF-C5B9-452C-A4FF-F739433019BE}">
      <dgm:prSet phldrT="[Text]"/>
      <dgm:spPr/>
      <dgm:t>
        <a:bodyPr/>
        <a:lstStyle/>
        <a:p>
          <a:r>
            <a:rPr lang="en-US" b="1" dirty="0" smtClean="0"/>
            <a:t>Men:</a:t>
          </a:r>
          <a:r>
            <a:rPr lang="en-US" dirty="0" smtClean="0"/>
            <a:t> no more than two drinks on the same occasion</a:t>
          </a:r>
          <a:endParaRPr lang="en-US" dirty="0"/>
        </a:p>
      </dgm:t>
    </dgm:pt>
    <dgm:pt modelId="{E45DC1A3-FE0D-44BF-9957-A3466F897E42}" type="parTrans" cxnId="{CA545A98-7FFF-4526-98EB-1835999B9A31}">
      <dgm:prSet/>
      <dgm:spPr/>
      <dgm:t>
        <a:bodyPr/>
        <a:lstStyle/>
        <a:p>
          <a:endParaRPr lang="en-US"/>
        </a:p>
      </dgm:t>
    </dgm:pt>
    <dgm:pt modelId="{3A5AB8ED-DA09-4BA1-BB51-D876671433CB}" type="sibTrans" cxnId="{CA545A98-7FFF-4526-98EB-1835999B9A31}">
      <dgm:prSet/>
      <dgm:spPr/>
      <dgm:t>
        <a:bodyPr/>
        <a:lstStyle/>
        <a:p>
          <a:endParaRPr lang="en-US"/>
        </a:p>
      </dgm:t>
    </dgm:pt>
    <dgm:pt modelId="{7AA8B385-D7B6-4850-B31C-8732F4589C8B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Binge drinking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Consuming four drinks for women and five drinks for men on the same occasion</a:t>
          </a:r>
          <a:endParaRPr lang="en-US" b="1" dirty="0">
            <a:solidFill>
              <a:srgbClr val="00B050"/>
            </a:solidFill>
          </a:endParaRPr>
        </a:p>
      </dgm:t>
    </dgm:pt>
    <dgm:pt modelId="{768A85D7-F308-41C3-A66E-61A0432F0603}" type="parTrans" cxnId="{06E67A1D-754A-4805-B55F-C14261F06644}">
      <dgm:prSet/>
      <dgm:spPr/>
      <dgm:t>
        <a:bodyPr/>
        <a:lstStyle/>
        <a:p>
          <a:endParaRPr lang="en-US"/>
        </a:p>
      </dgm:t>
    </dgm:pt>
    <dgm:pt modelId="{265D28E8-011C-4C29-B0AD-886858E6C35F}" type="sibTrans" cxnId="{06E67A1D-754A-4805-B55F-C14261F06644}">
      <dgm:prSet/>
      <dgm:spPr/>
      <dgm:t>
        <a:bodyPr/>
        <a:lstStyle/>
        <a:p>
          <a:endParaRPr lang="en-US"/>
        </a:p>
      </dgm:t>
    </dgm:pt>
    <dgm:pt modelId="{3AB20D41-87ED-405B-A040-5C49E9941941}">
      <dgm:prSet phldrT="[Text]"/>
      <dgm:spPr/>
      <dgm:t>
        <a:bodyPr/>
        <a:lstStyle/>
        <a:p>
          <a:r>
            <a:rPr lang="en-US" b="1" dirty="0" smtClean="0"/>
            <a:t>Women:</a:t>
          </a:r>
          <a:r>
            <a:rPr lang="en-US" dirty="0" smtClean="0"/>
            <a:t> four or more drinks on the same occasion</a:t>
          </a:r>
          <a:endParaRPr lang="en-US" dirty="0"/>
        </a:p>
      </dgm:t>
    </dgm:pt>
    <dgm:pt modelId="{0CFD0F5D-DE81-4826-A566-83C28F23DC7D}" type="parTrans" cxnId="{BDEEF172-D375-4B76-BDC2-71D5F071A8C2}">
      <dgm:prSet/>
      <dgm:spPr/>
      <dgm:t>
        <a:bodyPr/>
        <a:lstStyle/>
        <a:p>
          <a:endParaRPr lang="en-US"/>
        </a:p>
      </dgm:t>
    </dgm:pt>
    <dgm:pt modelId="{42E99D5B-4704-4706-B4FC-D89C7628A8DB}" type="sibTrans" cxnId="{BDEEF172-D375-4B76-BDC2-71D5F071A8C2}">
      <dgm:prSet/>
      <dgm:spPr/>
      <dgm:t>
        <a:bodyPr/>
        <a:lstStyle/>
        <a:p>
          <a:endParaRPr lang="en-US"/>
        </a:p>
      </dgm:t>
    </dgm:pt>
    <dgm:pt modelId="{DD0D7ED6-FB1C-4DA0-BF0A-C774D281D38E}">
      <dgm:prSet phldrT="[Text]"/>
      <dgm:spPr/>
      <dgm:t>
        <a:bodyPr/>
        <a:lstStyle/>
        <a:p>
          <a:r>
            <a:rPr lang="en-US" b="1" dirty="0" smtClean="0"/>
            <a:t>Men:</a:t>
          </a:r>
          <a:r>
            <a:rPr lang="en-US" dirty="0" smtClean="0"/>
            <a:t> five or more drinks on the same occasion</a:t>
          </a:r>
          <a:endParaRPr lang="en-US" dirty="0"/>
        </a:p>
      </dgm:t>
    </dgm:pt>
    <dgm:pt modelId="{219F7BD0-A259-40F2-A666-72D7ADB7F980}" type="parTrans" cxnId="{10C16FFC-EB74-445C-AC72-941CA8783E77}">
      <dgm:prSet/>
      <dgm:spPr/>
      <dgm:t>
        <a:bodyPr/>
        <a:lstStyle/>
        <a:p>
          <a:endParaRPr lang="en-US"/>
        </a:p>
      </dgm:t>
    </dgm:pt>
    <dgm:pt modelId="{30F71408-3089-4428-A43F-7C0BCC87FF0C}" type="sibTrans" cxnId="{10C16FFC-EB74-445C-AC72-941CA8783E77}">
      <dgm:prSet/>
      <dgm:spPr/>
      <dgm:t>
        <a:bodyPr/>
        <a:lstStyle/>
        <a:p>
          <a:endParaRPr lang="en-US"/>
        </a:p>
      </dgm:t>
    </dgm:pt>
    <dgm:pt modelId="{32D29B5C-7992-4877-B46F-C8E4692EAD24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Heavy drinking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Consuming eight or more drinks for women and 15 or more drinks for men in one week; can lead to alcohol dependence </a:t>
          </a:r>
          <a:endParaRPr lang="en-US" b="1" dirty="0">
            <a:solidFill>
              <a:srgbClr val="00B050"/>
            </a:solidFill>
          </a:endParaRPr>
        </a:p>
      </dgm:t>
    </dgm:pt>
    <dgm:pt modelId="{573FBB98-4D96-4651-AF54-0A8A2DF36F83}" type="parTrans" cxnId="{1ECBDAF9-C3E9-4997-A2B1-8FBF3BBF9A45}">
      <dgm:prSet/>
      <dgm:spPr/>
      <dgm:t>
        <a:bodyPr/>
        <a:lstStyle/>
        <a:p>
          <a:endParaRPr lang="en-US"/>
        </a:p>
      </dgm:t>
    </dgm:pt>
    <dgm:pt modelId="{E1B68534-2D73-48AC-BF6B-3F2F77AB0AD3}" type="sibTrans" cxnId="{1ECBDAF9-C3E9-4997-A2B1-8FBF3BBF9A45}">
      <dgm:prSet/>
      <dgm:spPr/>
      <dgm:t>
        <a:bodyPr/>
        <a:lstStyle/>
        <a:p>
          <a:endParaRPr lang="en-US"/>
        </a:p>
      </dgm:t>
    </dgm:pt>
    <dgm:pt modelId="{B4C131A2-5C82-4D97-A4DB-A58AA65599FD}">
      <dgm:prSet phldrT="[Text]"/>
      <dgm:spPr/>
      <dgm:t>
        <a:bodyPr/>
        <a:lstStyle/>
        <a:p>
          <a:r>
            <a:rPr lang="en-US" b="1" dirty="0" smtClean="0"/>
            <a:t>Women:</a:t>
          </a:r>
          <a:r>
            <a:rPr lang="en-US" dirty="0" smtClean="0"/>
            <a:t> 8 or more drinks in one week</a:t>
          </a:r>
          <a:endParaRPr lang="en-US" dirty="0"/>
        </a:p>
      </dgm:t>
    </dgm:pt>
    <dgm:pt modelId="{66B82115-AEC9-489F-A727-F9A782F8BD0D}" type="parTrans" cxnId="{B08CB45A-8B6F-40BA-A06E-6A52D906831F}">
      <dgm:prSet/>
      <dgm:spPr/>
      <dgm:t>
        <a:bodyPr/>
        <a:lstStyle/>
        <a:p>
          <a:endParaRPr lang="en-US"/>
        </a:p>
      </dgm:t>
    </dgm:pt>
    <dgm:pt modelId="{ACA0FD5D-5A34-4AC0-8749-91BB7C69ABC3}" type="sibTrans" cxnId="{B08CB45A-8B6F-40BA-A06E-6A52D906831F}">
      <dgm:prSet/>
      <dgm:spPr/>
      <dgm:t>
        <a:bodyPr/>
        <a:lstStyle/>
        <a:p>
          <a:endParaRPr lang="en-US"/>
        </a:p>
      </dgm:t>
    </dgm:pt>
    <dgm:pt modelId="{59C6DB30-1FF1-4469-9B8A-6F59695E8290}">
      <dgm:prSet phldrT="[Text]"/>
      <dgm:spPr/>
      <dgm:t>
        <a:bodyPr/>
        <a:lstStyle/>
        <a:p>
          <a:r>
            <a:rPr lang="en-US" b="1" dirty="0" smtClean="0"/>
            <a:t>Men:</a:t>
          </a:r>
          <a:r>
            <a:rPr lang="en-US" dirty="0" smtClean="0"/>
            <a:t> 15 or more drinks in one week</a:t>
          </a:r>
          <a:endParaRPr lang="en-US" dirty="0"/>
        </a:p>
      </dgm:t>
    </dgm:pt>
    <dgm:pt modelId="{2C0F14B3-D2AE-442D-8D8E-F9C7CCF2E220}" type="parTrans" cxnId="{B2F1D33A-2EB1-4F2F-866A-3248C4F90F78}">
      <dgm:prSet/>
      <dgm:spPr/>
      <dgm:t>
        <a:bodyPr/>
        <a:lstStyle/>
        <a:p>
          <a:endParaRPr lang="en-US"/>
        </a:p>
      </dgm:t>
    </dgm:pt>
    <dgm:pt modelId="{D6C4930A-3398-44E8-B848-0198C73271ED}" type="sibTrans" cxnId="{B2F1D33A-2EB1-4F2F-866A-3248C4F90F78}">
      <dgm:prSet/>
      <dgm:spPr/>
      <dgm:t>
        <a:bodyPr/>
        <a:lstStyle/>
        <a:p>
          <a:endParaRPr lang="en-US"/>
        </a:p>
      </dgm:t>
    </dgm:pt>
    <dgm:pt modelId="{7358A28D-1C0D-47B7-8D3E-FB7F1BADE9C0}" type="pres">
      <dgm:prSet presAssocID="{CC0D183A-EC33-4AD9-BB14-9D10800919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AA0EC3-093C-49E2-A644-40A153D7F841}" type="pres">
      <dgm:prSet presAssocID="{C99E539F-24D3-4F79-A7F4-7F3D1C66FE55}" presName="compNode" presStyleCnt="0"/>
      <dgm:spPr/>
    </dgm:pt>
    <dgm:pt modelId="{D6649CE0-05C8-47E8-9860-B5BDFB19E388}" type="pres">
      <dgm:prSet presAssocID="{C99E539F-24D3-4F79-A7F4-7F3D1C66FE55}" presName="aNode" presStyleLbl="bgShp" presStyleIdx="0" presStyleCnt="3"/>
      <dgm:spPr/>
      <dgm:t>
        <a:bodyPr/>
        <a:lstStyle/>
        <a:p>
          <a:endParaRPr lang="en-US"/>
        </a:p>
      </dgm:t>
    </dgm:pt>
    <dgm:pt modelId="{339D119D-232B-4C13-A419-9C1EFF44A1D6}" type="pres">
      <dgm:prSet presAssocID="{C99E539F-24D3-4F79-A7F4-7F3D1C66FE55}" presName="textNode" presStyleLbl="bgShp" presStyleIdx="0" presStyleCnt="3"/>
      <dgm:spPr/>
      <dgm:t>
        <a:bodyPr/>
        <a:lstStyle/>
        <a:p>
          <a:endParaRPr lang="en-US"/>
        </a:p>
      </dgm:t>
    </dgm:pt>
    <dgm:pt modelId="{02B17F2A-3E94-4213-B547-E6699103B332}" type="pres">
      <dgm:prSet presAssocID="{C99E539F-24D3-4F79-A7F4-7F3D1C66FE55}" presName="compChildNode" presStyleCnt="0"/>
      <dgm:spPr/>
    </dgm:pt>
    <dgm:pt modelId="{E90A0534-FBE3-4115-B427-CD29C97D7921}" type="pres">
      <dgm:prSet presAssocID="{C99E539F-24D3-4F79-A7F4-7F3D1C66FE55}" presName="theInnerList" presStyleCnt="0"/>
      <dgm:spPr/>
    </dgm:pt>
    <dgm:pt modelId="{01BC7024-5AA3-4245-969E-C0A8A94A6782}" type="pres">
      <dgm:prSet presAssocID="{9D61708A-83C2-4C20-8D05-A07A074BFBF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D3057-0205-4C77-AE31-DC108E69908B}" type="pres">
      <dgm:prSet presAssocID="{9D61708A-83C2-4C20-8D05-A07A074BFBFD}" presName="aSpace2" presStyleCnt="0"/>
      <dgm:spPr/>
    </dgm:pt>
    <dgm:pt modelId="{F9FE6DF8-BC99-4C02-B4B8-2241244CA8D0}" type="pres">
      <dgm:prSet presAssocID="{2769B8AF-C5B9-452C-A4FF-F739433019B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A5E80-2469-4FDA-AF2E-AEF764EC0EED}" type="pres">
      <dgm:prSet presAssocID="{C99E539F-24D3-4F79-A7F4-7F3D1C66FE55}" presName="aSpace" presStyleCnt="0"/>
      <dgm:spPr/>
    </dgm:pt>
    <dgm:pt modelId="{FC7F12CB-27DE-4A69-B783-883B4E740A9D}" type="pres">
      <dgm:prSet presAssocID="{7AA8B385-D7B6-4850-B31C-8732F4589C8B}" presName="compNode" presStyleCnt="0"/>
      <dgm:spPr/>
    </dgm:pt>
    <dgm:pt modelId="{0176DEFA-9CCC-4625-AEB3-9D58A7A599FF}" type="pres">
      <dgm:prSet presAssocID="{7AA8B385-D7B6-4850-B31C-8732F4589C8B}" presName="aNode" presStyleLbl="bgShp" presStyleIdx="1" presStyleCnt="3"/>
      <dgm:spPr/>
      <dgm:t>
        <a:bodyPr/>
        <a:lstStyle/>
        <a:p>
          <a:endParaRPr lang="en-US"/>
        </a:p>
      </dgm:t>
    </dgm:pt>
    <dgm:pt modelId="{019C3BA4-159B-40AC-A358-78C5CCD20F1D}" type="pres">
      <dgm:prSet presAssocID="{7AA8B385-D7B6-4850-B31C-8732F4589C8B}" presName="textNode" presStyleLbl="bgShp" presStyleIdx="1" presStyleCnt="3"/>
      <dgm:spPr/>
      <dgm:t>
        <a:bodyPr/>
        <a:lstStyle/>
        <a:p>
          <a:endParaRPr lang="en-US"/>
        </a:p>
      </dgm:t>
    </dgm:pt>
    <dgm:pt modelId="{D251C890-83B2-4FC7-A7D8-2B1EB9E2A7FD}" type="pres">
      <dgm:prSet presAssocID="{7AA8B385-D7B6-4850-B31C-8732F4589C8B}" presName="compChildNode" presStyleCnt="0"/>
      <dgm:spPr/>
    </dgm:pt>
    <dgm:pt modelId="{500CB2E7-0AA1-4825-B173-E84F09D273AB}" type="pres">
      <dgm:prSet presAssocID="{7AA8B385-D7B6-4850-B31C-8732F4589C8B}" presName="theInnerList" presStyleCnt="0"/>
      <dgm:spPr/>
    </dgm:pt>
    <dgm:pt modelId="{72F70CA7-E344-41B5-939F-B8A88E32436F}" type="pres">
      <dgm:prSet presAssocID="{3AB20D41-87ED-405B-A040-5C49E9941941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EB39E-39D7-4F8B-8151-34CC6F3F5D0A}" type="pres">
      <dgm:prSet presAssocID="{3AB20D41-87ED-405B-A040-5C49E9941941}" presName="aSpace2" presStyleCnt="0"/>
      <dgm:spPr/>
    </dgm:pt>
    <dgm:pt modelId="{7D57BEBC-D375-40A2-B230-BD521A3C4B81}" type="pres">
      <dgm:prSet presAssocID="{DD0D7ED6-FB1C-4DA0-BF0A-C774D281D38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5F210-0799-4EF1-8CBE-B578DD692016}" type="pres">
      <dgm:prSet presAssocID="{7AA8B385-D7B6-4850-B31C-8732F4589C8B}" presName="aSpace" presStyleCnt="0"/>
      <dgm:spPr/>
    </dgm:pt>
    <dgm:pt modelId="{348EF8A9-6A2F-4049-8E15-2968FADFA9F6}" type="pres">
      <dgm:prSet presAssocID="{32D29B5C-7992-4877-B46F-C8E4692EAD24}" presName="compNode" presStyleCnt="0"/>
      <dgm:spPr/>
    </dgm:pt>
    <dgm:pt modelId="{4AEA7638-32BA-4A48-95AF-98A433859C4D}" type="pres">
      <dgm:prSet presAssocID="{32D29B5C-7992-4877-B46F-C8E4692EAD24}" presName="aNode" presStyleLbl="bgShp" presStyleIdx="2" presStyleCnt="3"/>
      <dgm:spPr/>
      <dgm:t>
        <a:bodyPr/>
        <a:lstStyle/>
        <a:p>
          <a:endParaRPr lang="en-US"/>
        </a:p>
      </dgm:t>
    </dgm:pt>
    <dgm:pt modelId="{3CB43C70-A324-47D5-A99A-79729D936A6B}" type="pres">
      <dgm:prSet presAssocID="{32D29B5C-7992-4877-B46F-C8E4692EAD24}" presName="textNode" presStyleLbl="bgShp" presStyleIdx="2" presStyleCnt="3"/>
      <dgm:spPr/>
      <dgm:t>
        <a:bodyPr/>
        <a:lstStyle/>
        <a:p>
          <a:endParaRPr lang="en-US"/>
        </a:p>
      </dgm:t>
    </dgm:pt>
    <dgm:pt modelId="{827B6883-756C-4293-999F-0B8823E0FC26}" type="pres">
      <dgm:prSet presAssocID="{32D29B5C-7992-4877-B46F-C8E4692EAD24}" presName="compChildNode" presStyleCnt="0"/>
      <dgm:spPr/>
    </dgm:pt>
    <dgm:pt modelId="{4A2EECE9-BBB8-488C-9885-EB4220D8D43B}" type="pres">
      <dgm:prSet presAssocID="{32D29B5C-7992-4877-B46F-C8E4692EAD24}" presName="theInnerList" presStyleCnt="0"/>
      <dgm:spPr/>
    </dgm:pt>
    <dgm:pt modelId="{9F79AA82-2120-44EB-8FD5-A1023674E574}" type="pres">
      <dgm:prSet presAssocID="{B4C131A2-5C82-4D97-A4DB-A58AA65599F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D4395-A7E0-4320-BC2C-E7B4BDD616C8}" type="pres">
      <dgm:prSet presAssocID="{B4C131A2-5C82-4D97-A4DB-A58AA65599FD}" presName="aSpace2" presStyleCnt="0"/>
      <dgm:spPr/>
    </dgm:pt>
    <dgm:pt modelId="{9A312BBB-6852-4315-B723-22F3A9F539F1}" type="pres">
      <dgm:prSet presAssocID="{59C6DB30-1FF1-4469-9B8A-6F59695E829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16FFC-EB74-445C-AC72-941CA8783E77}" srcId="{7AA8B385-D7B6-4850-B31C-8732F4589C8B}" destId="{DD0D7ED6-FB1C-4DA0-BF0A-C774D281D38E}" srcOrd="1" destOrd="0" parTransId="{219F7BD0-A259-40F2-A666-72D7ADB7F980}" sibTransId="{30F71408-3089-4428-A43F-7C0BCC87FF0C}"/>
    <dgm:cxn modelId="{9ACE2432-B54D-46DA-A87A-F41F3FA72CDB}" type="presOf" srcId="{9D61708A-83C2-4C20-8D05-A07A074BFBFD}" destId="{01BC7024-5AA3-4245-969E-C0A8A94A6782}" srcOrd="0" destOrd="0" presId="urn:microsoft.com/office/officeart/2005/8/layout/lProcess2"/>
    <dgm:cxn modelId="{BDEEF172-D375-4B76-BDC2-71D5F071A8C2}" srcId="{7AA8B385-D7B6-4850-B31C-8732F4589C8B}" destId="{3AB20D41-87ED-405B-A040-5C49E9941941}" srcOrd="0" destOrd="0" parTransId="{0CFD0F5D-DE81-4826-A566-83C28F23DC7D}" sibTransId="{42E99D5B-4704-4706-B4FC-D89C7628A8DB}"/>
    <dgm:cxn modelId="{E77B9CC0-4B77-44B2-B6D9-A0A3F2AD1743}" srcId="{CC0D183A-EC33-4AD9-BB14-9D10800919A6}" destId="{C99E539F-24D3-4F79-A7F4-7F3D1C66FE55}" srcOrd="0" destOrd="0" parTransId="{67CEA1A6-02FD-40FC-BDC3-6CE8F04CF465}" sibTransId="{4A2EB89E-B13C-4BCF-9BF2-C31A450976DE}"/>
    <dgm:cxn modelId="{1301A605-1910-452D-8894-411484E9EE8D}" type="presOf" srcId="{DD0D7ED6-FB1C-4DA0-BF0A-C774D281D38E}" destId="{7D57BEBC-D375-40A2-B230-BD521A3C4B81}" srcOrd="0" destOrd="0" presId="urn:microsoft.com/office/officeart/2005/8/layout/lProcess2"/>
    <dgm:cxn modelId="{E21EB14F-5C2F-4E37-87C5-3498BA6B6146}" type="presOf" srcId="{B4C131A2-5C82-4D97-A4DB-A58AA65599FD}" destId="{9F79AA82-2120-44EB-8FD5-A1023674E574}" srcOrd="0" destOrd="0" presId="urn:microsoft.com/office/officeart/2005/8/layout/lProcess2"/>
    <dgm:cxn modelId="{B2F1D33A-2EB1-4F2F-866A-3248C4F90F78}" srcId="{32D29B5C-7992-4877-B46F-C8E4692EAD24}" destId="{59C6DB30-1FF1-4469-9B8A-6F59695E8290}" srcOrd="1" destOrd="0" parTransId="{2C0F14B3-D2AE-442D-8D8E-F9C7CCF2E220}" sibTransId="{D6C4930A-3398-44E8-B848-0198C73271ED}"/>
    <dgm:cxn modelId="{CA545A98-7FFF-4526-98EB-1835999B9A31}" srcId="{C99E539F-24D3-4F79-A7F4-7F3D1C66FE55}" destId="{2769B8AF-C5B9-452C-A4FF-F739433019BE}" srcOrd="1" destOrd="0" parTransId="{E45DC1A3-FE0D-44BF-9957-A3466F897E42}" sibTransId="{3A5AB8ED-DA09-4BA1-BB51-D876671433CB}"/>
    <dgm:cxn modelId="{53A8D1C4-9D5C-480E-83BC-F739D324F4B0}" type="presOf" srcId="{59C6DB30-1FF1-4469-9B8A-6F59695E8290}" destId="{9A312BBB-6852-4315-B723-22F3A9F539F1}" srcOrd="0" destOrd="0" presId="urn:microsoft.com/office/officeart/2005/8/layout/lProcess2"/>
    <dgm:cxn modelId="{D503FFC1-67DB-4C3B-914C-114AAE026D96}" type="presOf" srcId="{7AA8B385-D7B6-4850-B31C-8732F4589C8B}" destId="{0176DEFA-9CCC-4625-AEB3-9D58A7A599FF}" srcOrd="0" destOrd="0" presId="urn:microsoft.com/office/officeart/2005/8/layout/lProcess2"/>
    <dgm:cxn modelId="{9F24A1B8-267C-453D-A831-7C1366897864}" type="presOf" srcId="{2769B8AF-C5B9-452C-A4FF-F739433019BE}" destId="{F9FE6DF8-BC99-4C02-B4B8-2241244CA8D0}" srcOrd="0" destOrd="0" presId="urn:microsoft.com/office/officeart/2005/8/layout/lProcess2"/>
    <dgm:cxn modelId="{62DA45AF-C89B-4246-ACB1-2BF9E41505C2}" type="presOf" srcId="{7AA8B385-D7B6-4850-B31C-8732F4589C8B}" destId="{019C3BA4-159B-40AC-A358-78C5CCD20F1D}" srcOrd="1" destOrd="0" presId="urn:microsoft.com/office/officeart/2005/8/layout/lProcess2"/>
    <dgm:cxn modelId="{3D684C5E-9F5D-452D-AEA1-625B3AC86138}" type="presOf" srcId="{CC0D183A-EC33-4AD9-BB14-9D10800919A6}" destId="{7358A28D-1C0D-47B7-8D3E-FB7F1BADE9C0}" srcOrd="0" destOrd="0" presId="urn:microsoft.com/office/officeart/2005/8/layout/lProcess2"/>
    <dgm:cxn modelId="{1ECBDAF9-C3E9-4997-A2B1-8FBF3BBF9A45}" srcId="{CC0D183A-EC33-4AD9-BB14-9D10800919A6}" destId="{32D29B5C-7992-4877-B46F-C8E4692EAD24}" srcOrd="2" destOrd="0" parTransId="{573FBB98-4D96-4651-AF54-0A8A2DF36F83}" sibTransId="{E1B68534-2D73-48AC-BF6B-3F2F77AB0AD3}"/>
    <dgm:cxn modelId="{BF39E7A9-9BFF-4526-B707-8E4554541FF4}" type="presOf" srcId="{C99E539F-24D3-4F79-A7F4-7F3D1C66FE55}" destId="{D6649CE0-05C8-47E8-9860-B5BDFB19E388}" srcOrd="0" destOrd="0" presId="urn:microsoft.com/office/officeart/2005/8/layout/lProcess2"/>
    <dgm:cxn modelId="{E8AB7E36-54BA-4D66-BECD-1E05DBAE7E5B}" type="presOf" srcId="{32D29B5C-7992-4877-B46F-C8E4692EAD24}" destId="{4AEA7638-32BA-4A48-95AF-98A433859C4D}" srcOrd="0" destOrd="0" presId="urn:microsoft.com/office/officeart/2005/8/layout/lProcess2"/>
    <dgm:cxn modelId="{D741E4A8-86BF-4592-98FE-D389269447B2}" type="presOf" srcId="{C99E539F-24D3-4F79-A7F4-7F3D1C66FE55}" destId="{339D119D-232B-4C13-A419-9C1EFF44A1D6}" srcOrd="1" destOrd="0" presId="urn:microsoft.com/office/officeart/2005/8/layout/lProcess2"/>
    <dgm:cxn modelId="{ED4CA241-6F0A-4F05-A4C2-9C201B313491}" srcId="{C99E539F-24D3-4F79-A7F4-7F3D1C66FE55}" destId="{9D61708A-83C2-4C20-8D05-A07A074BFBFD}" srcOrd="0" destOrd="0" parTransId="{EAC4F4DF-64FA-4D5C-9CBC-F4CCC000D16B}" sibTransId="{E0A0B230-9EBC-412B-A6DA-2BE0B833F758}"/>
    <dgm:cxn modelId="{8CE45BC4-349A-4FA5-9995-B97DC4AD24A8}" type="presOf" srcId="{32D29B5C-7992-4877-B46F-C8E4692EAD24}" destId="{3CB43C70-A324-47D5-A99A-79729D936A6B}" srcOrd="1" destOrd="0" presId="urn:microsoft.com/office/officeart/2005/8/layout/lProcess2"/>
    <dgm:cxn modelId="{03485615-AD3B-4F45-BA53-DB394EBD5C7A}" type="presOf" srcId="{3AB20D41-87ED-405B-A040-5C49E9941941}" destId="{72F70CA7-E344-41B5-939F-B8A88E32436F}" srcOrd="0" destOrd="0" presId="urn:microsoft.com/office/officeart/2005/8/layout/lProcess2"/>
    <dgm:cxn modelId="{06E67A1D-754A-4805-B55F-C14261F06644}" srcId="{CC0D183A-EC33-4AD9-BB14-9D10800919A6}" destId="{7AA8B385-D7B6-4850-B31C-8732F4589C8B}" srcOrd="1" destOrd="0" parTransId="{768A85D7-F308-41C3-A66E-61A0432F0603}" sibTransId="{265D28E8-011C-4C29-B0AD-886858E6C35F}"/>
    <dgm:cxn modelId="{B08CB45A-8B6F-40BA-A06E-6A52D906831F}" srcId="{32D29B5C-7992-4877-B46F-C8E4692EAD24}" destId="{B4C131A2-5C82-4D97-A4DB-A58AA65599FD}" srcOrd="0" destOrd="0" parTransId="{66B82115-AEC9-489F-A727-F9A782F8BD0D}" sibTransId="{ACA0FD5D-5A34-4AC0-8749-91BB7C69ABC3}"/>
    <dgm:cxn modelId="{89878F0D-5856-4B8B-8FDD-C5CFF9338A67}" type="presParOf" srcId="{7358A28D-1C0D-47B7-8D3E-FB7F1BADE9C0}" destId="{C0AA0EC3-093C-49E2-A644-40A153D7F841}" srcOrd="0" destOrd="0" presId="urn:microsoft.com/office/officeart/2005/8/layout/lProcess2"/>
    <dgm:cxn modelId="{53EB627D-4D3F-4E7B-8B17-B6C6FD0CA56B}" type="presParOf" srcId="{C0AA0EC3-093C-49E2-A644-40A153D7F841}" destId="{D6649CE0-05C8-47E8-9860-B5BDFB19E388}" srcOrd="0" destOrd="0" presId="urn:microsoft.com/office/officeart/2005/8/layout/lProcess2"/>
    <dgm:cxn modelId="{BFB45115-FFC4-466D-B838-033DF262457B}" type="presParOf" srcId="{C0AA0EC3-093C-49E2-A644-40A153D7F841}" destId="{339D119D-232B-4C13-A419-9C1EFF44A1D6}" srcOrd="1" destOrd="0" presId="urn:microsoft.com/office/officeart/2005/8/layout/lProcess2"/>
    <dgm:cxn modelId="{604CAB6D-FB56-4CFE-A0A3-D0284CB94FA2}" type="presParOf" srcId="{C0AA0EC3-093C-49E2-A644-40A153D7F841}" destId="{02B17F2A-3E94-4213-B547-E6699103B332}" srcOrd="2" destOrd="0" presId="urn:microsoft.com/office/officeart/2005/8/layout/lProcess2"/>
    <dgm:cxn modelId="{FD709ABD-8F06-40AD-91DB-434049CE3D6C}" type="presParOf" srcId="{02B17F2A-3E94-4213-B547-E6699103B332}" destId="{E90A0534-FBE3-4115-B427-CD29C97D7921}" srcOrd="0" destOrd="0" presId="urn:microsoft.com/office/officeart/2005/8/layout/lProcess2"/>
    <dgm:cxn modelId="{824C4ABB-98CA-4EE2-968A-7983C885218D}" type="presParOf" srcId="{E90A0534-FBE3-4115-B427-CD29C97D7921}" destId="{01BC7024-5AA3-4245-969E-C0A8A94A6782}" srcOrd="0" destOrd="0" presId="urn:microsoft.com/office/officeart/2005/8/layout/lProcess2"/>
    <dgm:cxn modelId="{D027DE56-419C-46ED-AFD5-60394E08E366}" type="presParOf" srcId="{E90A0534-FBE3-4115-B427-CD29C97D7921}" destId="{C99D3057-0205-4C77-AE31-DC108E69908B}" srcOrd="1" destOrd="0" presId="urn:microsoft.com/office/officeart/2005/8/layout/lProcess2"/>
    <dgm:cxn modelId="{DFA7EAE7-E925-4FC4-91A2-316B1E16AD84}" type="presParOf" srcId="{E90A0534-FBE3-4115-B427-CD29C97D7921}" destId="{F9FE6DF8-BC99-4C02-B4B8-2241244CA8D0}" srcOrd="2" destOrd="0" presId="urn:microsoft.com/office/officeart/2005/8/layout/lProcess2"/>
    <dgm:cxn modelId="{3D7314E4-3756-472B-B8D7-A0EF74361F98}" type="presParOf" srcId="{7358A28D-1C0D-47B7-8D3E-FB7F1BADE9C0}" destId="{F53A5E80-2469-4FDA-AF2E-AEF764EC0EED}" srcOrd="1" destOrd="0" presId="urn:microsoft.com/office/officeart/2005/8/layout/lProcess2"/>
    <dgm:cxn modelId="{FEB7BF97-8604-4B63-81D0-95160EB0E973}" type="presParOf" srcId="{7358A28D-1C0D-47B7-8D3E-FB7F1BADE9C0}" destId="{FC7F12CB-27DE-4A69-B783-883B4E740A9D}" srcOrd="2" destOrd="0" presId="urn:microsoft.com/office/officeart/2005/8/layout/lProcess2"/>
    <dgm:cxn modelId="{D54E1F36-E858-4723-9F54-D5128C88A89A}" type="presParOf" srcId="{FC7F12CB-27DE-4A69-B783-883B4E740A9D}" destId="{0176DEFA-9CCC-4625-AEB3-9D58A7A599FF}" srcOrd="0" destOrd="0" presId="urn:microsoft.com/office/officeart/2005/8/layout/lProcess2"/>
    <dgm:cxn modelId="{CFB99F98-91CB-4796-9581-8354A2C5B989}" type="presParOf" srcId="{FC7F12CB-27DE-4A69-B783-883B4E740A9D}" destId="{019C3BA4-159B-40AC-A358-78C5CCD20F1D}" srcOrd="1" destOrd="0" presId="urn:microsoft.com/office/officeart/2005/8/layout/lProcess2"/>
    <dgm:cxn modelId="{88E35FFD-EA92-4311-A688-5EAE95C53E0B}" type="presParOf" srcId="{FC7F12CB-27DE-4A69-B783-883B4E740A9D}" destId="{D251C890-83B2-4FC7-A7D8-2B1EB9E2A7FD}" srcOrd="2" destOrd="0" presId="urn:microsoft.com/office/officeart/2005/8/layout/lProcess2"/>
    <dgm:cxn modelId="{E1953F87-0E96-483D-A771-C636167F3B2D}" type="presParOf" srcId="{D251C890-83B2-4FC7-A7D8-2B1EB9E2A7FD}" destId="{500CB2E7-0AA1-4825-B173-E84F09D273AB}" srcOrd="0" destOrd="0" presId="urn:microsoft.com/office/officeart/2005/8/layout/lProcess2"/>
    <dgm:cxn modelId="{86096952-20E8-4708-B320-A7AA4FD40576}" type="presParOf" srcId="{500CB2E7-0AA1-4825-B173-E84F09D273AB}" destId="{72F70CA7-E344-41B5-939F-B8A88E32436F}" srcOrd="0" destOrd="0" presId="urn:microsoft.com/office/officeart/2005/8/layout/lProcess2"/>
    <dgm:cxn modelId="{AEC116A9-9F6B-458A-BB17-D596963F9FF9}" type="presParOf" srcId="{500CB2E7-0AA1-4825-B173-E84F09D273AB}" destId="{107EB39E-39D7-4F8B-8151-34CC6F3F5D0A}" srcOrd="1" destOrd="0" presId="urn:microsoft.com/office/officeart/2005/8/layout/lProcess2"/>
    <dgm:cxn modelId="{B5B0E819-4F33-4B05-9F0A-1BE6BF86541A}" type="presParOf" srcId="{500CB2E7-0AA1-4825-B173-E84F09D273AB}" destId="{7D57BEBC-D375-40A2-B230-BD521A3C4B81}" srcOrd="2" destOrd="0" presId="urn:microsoft.com/office/officeart/2005/8/layout/lProcess2"/>
    <dgm:cxn modelId="{7B7EDDDE-8494-43E5-9244-03D0C25116E1}" type="presParOf" srcId="{7358A28D-1C0D-47B7-8D3E-FB7F1BADE9C0}" destId="{E785F210-0799-4EF1-8CBE-B578DD692016}" srcOrd="3" destOrd="0" presId="urn:microsoft.com/office/officeart/2005/8/layout/lProcess2"/>
    <dgm:cxn modelId="{F4BDD99C-979F-4792-82A4-85B0D85A238D}" type="presParOf" srcId="{7358A28D-1C0D-47B7-8D3E-FB7F1BADE9C0}" destId="{348EF8A9-6A2F-4049-8E15-2968FADFA9F6}" srcOrd="4" destOrd="0" presId="urn:microsoft.com/office/officeart/2005/8/layout/lProcess2"/>
    <dgm:cxn modelId="{224B958C-38DB-462B-A4E3-C01E766A061F}" type="presParOf" srcId="{348EF8A9-6A2F-4049-8E15-2968FADFA9F6}" destId="{4AEA7638-32BA-4A48-95AF-98A433859C4D}" srcOrd="0" destOrd="0" presId="urn:microsoft.com/office/officeart/2005/8/layout/lProcess2"/>
    <dgm:cxn modelId="{105C7681-E142-4F35-B9F1-4CB07E972A7B}" type="presParOf" srcId="{348EF8A9-6A2F-4049-8E15-2968FADFA9F6}" destId="{3CB43C70-A324-47D5-A99A-79729D936A6B}" srcOrd="1" destOrd="0" presId="urn:microsoft.com/office/officeart/2005/8/layout/lProcess2"/>
    <dgm:cxn modelId="{4761AE49-ADC0-4AAA-9786-2F745DDF37D6}" type="presParOf" srcId="{348EF8A9-6A2F-4049-8E15-2968FADFA9F6}" destId="{827B6883-756C-4293-999F-0B8823E0FC26}" srcOrd="2" destOrd="0" presId="urn:microsoft.com/office/officeart/2005/8/layout/lProcess2"/>
    <dgm:cxn modelId="{23A5C03B-AA47-4554-BB31-EEF26564BC17}" type="presParOf" srcId="{827B6883-756C-4293-999F-0B8823E0FC26}" destId="{4A2EECE9-BBB8-488C-9885-EB4220D8D43B}" srcOrd="0" destOrd="0" presId="urn:microsoft.com/office/officeart/2005/8/layout/lProcess2"/>
    <dgm:cxn modelId="{F426F9B8-93CA-4C78-A101-E0BF1D253308}" type="presParOf" srcId="{4A2EECE9-BBB8-488C-9885-EB4220D8D43B}" destId="{9F79AA82-2120-44EB-8FD5-A1023674E574}" srcOrd="0" destOrd="0" presId="urn:microsoft.com/office/officeart/2005/8/layout/lProcess2"/>
    <dgm:cxn modelId="{BFB8D080-74CB-4B18-BDDF-F95B0BDA4C55}" type="presParOf" srcId="{4A2EECE9-BBB8-488C-9885-EB4220D8D43B}" destId="{8A0D4395-A7E0-4320-BC2C-E7B4BDD616C8}" srcOrd="1" destOrd="0" presId="urn:microsoft.com/office/officeart/2005/8/layout/lProcess2"/>
    <dgm:cxn modelId="{6030A4C2-F6A5-40A2-8D81-1B42CA15BE38}" type="presParOf" srcId="{4A2EECE9-BBB8-488C-9885-EB4220D8D43B}" destId="{9A312BBB-6852-4315-B723-22F3A9F539F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3C4A2-B1FF-4F1D-BF56-9547E1467C18}" type="doc">
      <dgm:prSet loTypeId="urn:microsoft.com/office/officeart/2005/8/layout/pyramid2" loCatId="pyramid" qsTypeId="urn:microsoft.com/office/officeart/2005/8/quickstyle/simple5" qsCatId="simple" csTypeId="urn:microsoft.com/office/officeart/2005/8/colors/colorful1" csCatId="colorful" phldr="1"/>
      <dgm:spPr/>
    </dgm:pt>
    <dgm:pt modelId="{CD32F189-78F3-4043-8D24-50E6EB7AC7D2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Ethnicity</a:t>
          </a:r>
          <a:endParaRPr lang="en-US" b="1" dirty="0">
            <a:solidFill>
              <a:schemeClr val="bg1"/>
            </a:solidFill>
          </a:endParaRPr>
        </a:p>
      </dgm:t>
    </dgm:pt>
    <dgm:pt modelId="{DB82B745-3AE8-4E7E-BD79-B1D4CF01B4C5}" type="parTrans" cxnId="{054A0BD7-7AFE-4823-BF42-E7FCBD6EDEF8}">
      <dgm:prSet/>
      <dgm:spPr/>
      <dgm:t>
        <a:bodyPr/>
        <a:lstStyle/>
        <a:p>
          <a:endParaRPr lang="en-US"/>
        </a:p>
      </dgm:t>
    </dgm:pt>
    <dgm:pt modelId="{CA8B238D-F343-4E55-B2E0-CF820338EDCE}" type="sibTrans" cxnId="{054A0BD7-7AFE-4823-BF42-E7FCBD6EDEF8}">
      <dgm:prSet/>
      <dgm:spPr/>
      <dgm:t>
        <a:bodyPr/>
        <a:lstStyle/>
        <a:p>
          <a:endParaRPr lang="en-US"/>
        </a:p>
      </dgm:t>
    </dgm:pt>
    <dgm:pt modelId="{7627E78A-05E4-4BF1-A6C4-872B1099E2D0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Gender</a:t>
          </a:r>
          <a:endParaRPr lang="en-US" b="1" dirty="0">
            <a:solidFill>
              <a:schemeClr val="bg1"/>
            </a:solidFill>
          </a:endParaRPr>
        </a:p>
      </dgm:t>
    </dgm:pt>
    <dgm:pt modelId="{C9007603-E230-49BE-9C1A-A9B9AF83E782}" type="parTrans" cxnId="{86876C0D-0DD3-4DD7-ABA6-6EBAC0AFFCBD}">
      <dgm:prSet/>
      <dgm:spPr/>
      <dgm:t>
        <a:bodyPr/>
        <a:lstStyle/>
        <a:p>
          <a:endParaRPr lang="en-US"/>
        </a:p>
      </dgm:t>
    </dgm:pt>
    <dgm:pt modelId="{F247126C-A470-4062-A544-E0A43C125AB0}" type="sibTrans" cxnId="{86876C0D-0DD3-4DD7-ABA6-6EBAC0AFFCBD}">
      <dgm:prSet/>
      <dgm:spPr/>
      <dgm:t>
        <a:bodyPr/>
        <a:lstStyle/>
        <a:p>
          <a:endParaRPr lang="en-US"/>
        </a:p>
      </dgm:t>
    </dgm:pt>
    <dgm:pt modelId="{57F54B7A-6184-473D-976A-A753ECF44AB3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Body weight</a:t>
          </a:r>
          <a:endParaRPr lang="en-US" b="1" dirty="0">
            <a:solidFill>
              <a:schemeClr val="bg1"/>
            </a:solidFill>
          </a:endParaRPr>
        </a:p>
      </dgm:t>
    </dgm:pt>
    <dgm:pt modelId="{81768719-CF7E-41CC-A210-077FE0C9A1C2}" type="parTrans" cxnId="{F2EC82D0-06C5-4837-A78C-4F6D7F3E56DE}">
      <dgm:prSet/>
      <dgm:spPr/>
      <dgm:t>
        <a:bodyPr/>
        <a:lstStyle/>
        <a:p>
          <a:endParaRPr lang="en-US"/>
        </a:p>
      </dgm:t>
    </dgm:pt>
    <dgm:pt modelId="{9237427A-8890-4C34-8631-EA0F5D25AC66}" type="sibTrans" cxnId="{F2EC82D0-06C5-4837-A78C-4F6D7F3E56DE}">
      <dgm:prSet/>
      <dgm:spPr/>
      <dgm:t>
        <a:bodyPr/>
        <a:lstStyle/>
        <a:p>
          <a:endParaRPr lang="en-US"/>
        </a:p>
      </dgm:t>
    </dgm:pt>
    <dgm:pt modelId="{6F43A17D-B463-4633-9367-9E72BB054F3B}">
      <dgm:prSet phldrT="[Text]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Food consumption</a:t>
          </a:r>
          <a:endParaRPr lang="en-US" b="1" dirty="0">
            <a:solidFill>
              <a:schemeClr val="bg1"/>
            </a:solidFill>
          </a:endParaRPr>
        </a:p>
      </dgm:t>
    </dgm:pt>
    <dgm:pt modelId="{B7D3435E-8C89-4E77-AA7C-97886E2ADF66}" type="parTrans" cxnId="{E28FBFEB-9F8F-48CF-B9DF-4DD06E0EF55D}">
      <dgm:prSet/>
      <dgm:spPr/>
      <dgm:t>
        <a:bodyPr/>
        <a:lstStyle/>
        <a:p>
          <a:endParaRPr lang="en-US"/>
        </a:p>
      </dgm:t>
    </dgm:pt>
    <dgm:pt modelId="{563C8429-E954-4DCA-8886-0453F2E40557}" type="sibTrans" cxnId="{E28FBFEB-9F8F-48CF-B9DF-4DD06E0EF55D}">
      <dgm:prSet/>
      <dgm:spPr/>
      <dgm:t>
        <a:bodyPr/>
        <a:lstStyle/>
        <a:p>
          <a:endParaRPr lang="en-US"/>
        </a:p>
      </dgm:t>
    </dgm:pt>
    <dgm:pt modelId="{654FACF3-3E5E-4F41-AE82-DCDE53DFD5EB}">
      <dgm:prSet phldrT="[Text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How fast you drink</a:t>
          </a:r>
          <a:endParaRPr lang="en-US" b="1" dirty="0">
            <a:solidFill>
              <a:schemeClr val="bg1"/>
            </a:solidFill>
          </a:endParaRPr>
        </a:p>
      </dgm:t>
    </dgm:pt>
    <dgm:pt modelId="{C71FCEC6-0D76-4075-B193-CA3F537F2CA2}" type="parTrans" cxnId="{94DF3817-9E09-4B04-9A44-8E6E2F595B14}">
      <dgm:prSet/>
      <dgm:spPr/>
      <dgm:t>
        <a:bodyPr/>
        <a:lstStyle/>
        <a:p>
          <a:endParaRPr lang="en-US"/>
        </a:p>
      </dgm:t>
    </dgm:pt>
    <dgm:pt modelId="{8EDD6F00-F1D3-4949-B91D-EE4670E746C5}" type="sibTrans" cxnId="{94DF3817-9E09-4B04-9A44-8E6E2F595B14}">
      <dgm:prSet/>
      <dgm:spPr/>
      <dgm:t>
        <a:bodyPr/>
        <a:lstStyle/>
        <a:p>
          <a:endParaRPr lang="en-US"/>
        </a:p>
      </dgm:t>
    </dgm:pt>
    <dgm:pt modelId="{FDEC8D8F-5609-4C0D-A1D4-64D2068C58F3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How much you drink</a:t>
          </a:r>
          <a:endParaRPr lang="en-US" b="1" dirty="0">
            <a:solidFill>
              <a:schemeClr val="bg1"/>
            </a:solidFill>
          </a:endParaRPr>
        </a:p>
      </dgm:t>
    </dgm:pt>
    <dgm:pt modelId="{D6156506-7826-48CE-8692-2FF1C4C978A0}" type="parTrans" cxnId="{2B282032-62C8-426D-97E9-1FAEB5BDCA2D}">
      <dgm:prSet/>
      <dgm:spPr/>
      <dgm:t>
        <a:bodyPr/>
        <a:lstStyle/>
        <a:p>
          <a:endParaRPr lang="en-US"/>
        </a:p>
      </dgm:t>
    </dgm:pt>
    <dgm:pt modelId="{9179DE17-5C6C-4108-8C23-EE89F3EEA22D}" type="sibTrans" cxnId="{2B282032-62C8-426D-97E9-1FAEB5BDCA2D}">
      <dgm:prSet/>
      <dgm:spPr/>
      <dgm:t>
        <a:bodyPr/>
        <a:lstStyle/>
        <a:p>
          <a:endParaRPr lang="en-US"/>
        </a:p>
      </dgm:t>
    </dgm:pt>
    <dgm:pt modelId="{AB31A51B-F45A-4A8A-8264-272308865FD4}" type="pres">
      <dgm:prSet presAssocID="{3E33C4A2-B1FF-4F1D-BF56-9547E1467C18}" presName="compositeShape" presStyleCnt="0">
        <dgm:presLayoutVars>
          <dgm:dir/>
          <dgm:resizeHandles/>
        </dgm:presLayoutVars>
      </dgm:prSet>
      <dgm:spPr/>
    </dgm:pt>
    <dgm:pt modelId="{1A3CCEC2-51F4-427F-B85F-BD1F12987B3E}" type="pres">
      <dgm:prSet presAssocID="{3E33C4A2-B1FF-4F1D-BF56-9547E1467C18}" presName="pyramid" presStyleLbl="node1" presStyleIdx="0" presStyleCnt="1"/>
      <dgm:spPr>
        <a:solidFill>
          <a:schemeClr val="accent4"/>
        </a:solidFill>
        <a:ln>
          <a:noFill/>
        </a:ln>
      </dgm:spPr>
    </dgm:pt>
    <dgm:pt modelId="{CA18A27C-6834-46F7-A3D8-B4720AD20F39}" type="pres">
      <dgm:prSet presAssocID="{3E33C4A2-B1FF-4F1D-BF56-9547E1467C18}" presName="theList" presStyleCnt="0"/>
      <dgm:spPr/>
    </dgm:pt>
    <dgm:pt modelId="{B892F1BF-2703-41D5-88BB-5940F8C745F5}" type="pres">
      <dgm:prSet presAssocID="{CD32F189-78F3-4043-8D24-50E6EB7AC7D2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EE638-29D3-4C73-A4EA-A2F47DE6D001}" type="pres">
      <dgm:prSet presAssocID="{CD32F189-78F3-4043-8D24-50E6EB7AC7D2}" presName="aSpace" presStyleCnt="0"/>
      <dgm:spPr/>
    </dgm:pt>
    <dgm:pt modelId="{9FD35FDA-291C-49B6-81F3-83C92B782FF8}" type="pres">
      <dgm:prSet presAssocID="{7627E78A-05E4-4BF1-A6C4-872B1099E2D0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D356C-88B6-4820-A03C-D42631BBE82F}" type="pres">
      <dgm:prSet presAssocID="{7627E78A-05E4-4BF1-A6C4-872B1099E2D0}" presName="aSpace" presStyleCnt="0"/>
      <dgm:spPr/>
    </dgm:pt>
    <dgm:pt modelId="{99466452-AE74-4442-963A-D4C555C50EB9}" type="pres">
      <dgm:prSet presAssocID="{57F54B7A-6184-473D-976A-A753ECF44AB3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FFA02-3B26-4F65-BE57-016B276616F3}" type="pres">
      <dgm:prSet presAssocID="{57F54B7A-6184-473D-976A-A753ECF44AB3}" presName="aSpace" presStyleCnt="0"/>
      <dgm:spPr/>
    </dgm:pt>
    <dgm:pt modelId="{A717CC3D-EDEB-4744-8C36-04470DCA48BA}" type="pres">
      <dgm:prSet presAssocID="{6F43A17D-B463-4633-9367-9E72BB054F3B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24A7F-8462-4403-A7E0-032AB04BB20C}" type="pres">
      <dgm:prSet presAssocID="{6F43A17D-B463-4633-9367-9E72BB054F3B}" presName="aSpace" presStyleCnt="0"/>
      <dgm:spPr/>
    </dgm:pt>
    <dgm:pt modelId="{9D85533C-7672-4A6A-9B7A-0AE14C5B99C6}" type="pres">
      <dgm:prSet presAssocID="{654FACF3-3E5E-4F41-AE82-DCDE53DFD5EB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6325C-8A06-4CBE-8BF6-84E10E6DA0DC}" type="pres">
      <dgm:prSet presAssocID="{654FACF3-3E5E-4F41-AE82-DCDE53DFD5EB}" presName="aSpace" presStyleCnt="0"/>
      <dgm:spPr/>
    </dgm:pt>
    <dgm:pt modelId="{CA90B651-854C-4510-9F2C-33360ACE3DC1}" type="pres">
      <dgm:prSet presAssocID="{FDEC8D8F-5609-4C0D-A1D4-64D2068C58F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F74BF-8CCF-45FB-ACD9-1BF2E1B992AD}" type="pres">
      <dgm:prSet presAssocID="{FDEC8D8F-5609-4C0D-A1D4-64D2068C58F3}" presName="aSpace" presStyleCnt="0"/>
      <dgm:spPr/>
    </dgm:pt>
  </dgm:ptLst>
  <dgm:cxnLst>
    <dgm:cxn modelId="{82FCC09F-2F8E-40B0-B647-3BC43106C135}" type="presOf" srcId="{CD32F189-78F3-4043-8D24-50E6EB7AC7D2}" destId="{B892F1BF-2703-41D5-88BB-5940F8C745F5}" srcOrd="0" destOrd="0" presId="urn:microsoft.com/office/officeart/2005/8/layout/pyramid2"/>
    <dgm:cxn modelId="{94DF3817-9E09-4B04-9A44-8E6E2F595B14}" srcId="{3E33C4A2-B1FF-4F1D-BF56-9547E1467C18}" destId="{654FACF3-3E5E-4F41-AE82-DCDE53DFD5EB}" srcOrd="4" destOrd="0" parTransId="{C71FCEC6-0D76-4075-B193-CA3F537F2CA2}" sibTransId="{8EDD6F00-F1D3-4949-B91D-EE4670E746C5}"/>
    <dgm:cxn modelId="{230DF529-4793-4C91-B544-0A33CAF3D50A}" type="presOf" srcId="{FDEC8D8F-5609-4C0D-A1D4-64D2068C58F3}" destId="{CA90B651-854C-4510-9F2C-33360ACE3DC1}" srcOrd="0" destOrd="0" presId="urn:microsoft.com/office/officeart/2005/8/layout/pyramid2"/>
    <dgm:cxn modelId="{2B282032-62C8-426D-97E9-1FAEB5BDCA2D}" srcId="{3E33C4A2-B1FF-4F1D-BF56-9547E1467C18}" destId="{FDEC8D8F-5609-4C0D-A1D4-64D2068C58F3}" srcOrd="5" destOrd="0" parTransId="{D6156506-7826-48CE-8692-2FF1C4C978A0}" sibTransId="{9179DE17-5C6C-4108-8C23-EE89F3EEA22D}"/>
    <dgm:cxn modelId="{CFF2A403-7D4D-4912-9B78-A337B3A65971}" type="presOf" srcId="{6F43A17D-B463-4633-9367-9E72BB054F3B}" destId="{A717CC3D-EDEB-4744-8C36-04470DCA48BA}" srcOrd="0" destOrd="0" presId="urn:microsoft.com/office/officeart/2005/8/layout/pyramid2"/>
    <dgm:cxn modelId="{FA57BCC6-B204-4FF4-829F-42FE967589E0}" type="presOf" srcId="{57F54B7A-6184-473D-976A-A753ECF44AB3}" destId="{99466452-AE74-4442-963A-D4C555C50EB9}" srcOrd="0" destOrd="0" presId="urn:microsoft.com/office/officeart/2005/8/layout/pyramid2"/>
    <dgm:cxn modelId="{054A0BD7-7AFE-4823-BF42-E7FCBD6EDEF8}" srcId="{3E33C4A2-B1FF-4F1D-BF56-9547E1467C18}" destId="{CD32F189-78F3-4043-8D24-50E6EB7AC7D2}" srcOrd="0" destOrd="0" parTransId="{DB82B745-3AE8-4E7E-BD79-B1D4CF01B4C5}" sibTransId="{CA8B238D-F343-4E55-B2E0-CF820338EDCE}"/>
    <dgm:cxn modelId="{522CE107-C550-4A85-9FC7-3B52DE0273D9}" type="presOf" srcId="{7627E78A-05E4-4BF1-A6C4-872B1099E2D0}" destId="{9FD35FDA-291C-49B6-81F3-83C92B782FF8}" srcOrd="0" destOrd="0" presId="urn:microsoft.com/office/officeart/2005/8/layout/pyramid2"/>
    <dgm:cxn modelId="{F2EC82D0-06C5-4837-A78C-4F6D7F3E56DE}" srcId="{3E33C4A2-B1FF-4F1D-BF56-9547E1467C18}" destId="{57F54B7A-6184-473D-976A-A753ECF44AB3}" srcOrd="2" destOrd="0" parTransId="{81768719-CF7E-41CC-A210-077FE0C9A1C2}" sibTransId="{9237427A-8890-4C34-8631-EA0F5D25AC66}"/>
    <dgm:cxn modelId="{48F7CD9E-913E-46A1-8D6C-5D39628BCF13}" type="presOf" srcId="{3E33C4A2-B1FF-4F1D-BF56-9547E1467C18}" destId="{AB31A51B-F45A-4A8A-8264-272308865FD4}" srcOrd="0" destOrd="0" presId="urn:microsoft.com/office/officeart/2005/8/layout/pyramid2"/>
    <dgm:cxn modelId="{1E38B08F-8605-4655-B333-B6963B344208}" type="presOf" srcId="{654FACF3-3E5E-4F41-AE82-DCDE53DFD5EB}" destId="{9D85533C-7672-4A6A-9B7A-0AE14C5B99C6}" srcOrd="0" destOrd="0" presId="urn:microsoft.com/office/officeart/2005/8/layout/pyramid2"/>
    <dgm:cxn modelId="{E28FBFEB-9F8F-48CF-B9DF-4DD06E0EF55D}" srcId="{3E33C4A2-B1FF-4F1D-BF56-9547E1467C18}" destId="{6F43A17D-B463-4633-9367-9E72BB054F3B}" srcOrd="3" destOrd="0" parTransId="{B7D3435E-8C89-4E77-AA7C-97886E2ADF66}" sibTransId="{563C8429-E954-4DCA-8886-0453F2E40557}"/>
    <dgm:cxn modelId="{86876C0D-0DD3-4DD7-ABA6-6EBAC0AFFCBD}" srcId="{3E33C4A2-B1FF-4F1D-BF56-9547E1467C18}" destId="{7627E78A-05E4-4BF1-A6C4-872B1099E2D0}" srcOrd="1" destOrd="0" parTransId="{C9007603-E230-49BE-9C1A-A9B9AF83E782}" sibTransId="{F247126C-A470-4062-A544-E0A43C125AB0}"/>
    <dgm:cxn modelId="{9458BC96-718F-4741-8979-64DAAD168579}" type="presParOf" srcId="{AB31A51B-F45A-4A8A-8264-272308865FD4}" destId="{1A3CCEC2-51F4-427F-B85F-BD1F12987B3E}" srcOrd="0" destOrd="0" presId="urn:microsoft.com/office/officeart/2005/8/layout/pyramid2"/>
    <dgm:cxn modelId="{6F063F69-EFD1-4BAB-9117-B160BBC97B9F}" type="presParOf" srcId="{AB31A51B-F45A-4A8A-8264-272308865FD4}" destId="{CA18A27C-6834-46F7-A3D8-B4720AD20F39}" srcOrd="1" destOrd="0" presId="urn:microsoft.com/office/officeart/2005/8/layout/pyramid2"/>
    <dgm:cxn modelId="{CAF3BD0F-B498-4988-8E47-2B150CD29DDC}" type="presParOf" srcId="{CA18A27C-6834-46F7-A3D8-B4720AD20F39}" destId="{B892F1BF-2703-41D5-88BB-5940F8C745F5}" srcOrd="0" destOrd="0" presId="urn:microsoft.com/office/officeart/2005/8/layout/pyramid2"/>
    <dgm:cxn modelId="{4B97A78C-0612-4755-B179-5DE3431F2048}" type="presParOf" srcId="{CA18A27C-6834-46F7-A3D8-B4720AD20F39}" destId="{4E4EE638-29D3-4C73-A4EA-A2F47DE6D001}" srcOrd="1" destOrd="0" presId="urn:microsoft.com/office/officeart/2005/8/layout/pyramid2"/>
    <dgm:cxn modelId="{7CF331E2-A6B4-43E3-B6D5-DAEEEED64BDA}" type="presParOf" srcId="{CA18A27C-6834-46F7-A3D8-B4720AD20F39}" destId="{9FD35FDA-291C-49B6-81F3-83C92B782FF8}" srcOrd="2" destOrd="0" presId="urn:microsoft.com/office/officeart/2005/8/layout/pyramid2"/>
    <dgm:cxn modelId="{DD3C531A-C1E3-4DA8-9618-A443317A418A}" type="presParOf" srcId="{CA18A27C-6834-46F7-A3D8-B4720AD20F39}" destId="{30DD356C-88B6-4820-A03C-D42631BBE82F}" srcOrd="3" destOrd="0" presId="urn:microsoft.com/office/officeart/2005/8/layout/pyramid2"/>
    <dgm:cxn modelId="{11EF588E-B3ED-4DDE-B877-601C731BF852}" type="presParOf" srcId="{CA18A27C-6834-46F7-A3D8-B4720AD20F39}" destId="{99466452-AE74-4442-963A-D4C555C50EB9}" srcOrd="4" destOrd="0" presId="urn:microsoft.com/office/officeart/2005/8/layout/pyramid2"/>
    <dgm:cxn modelId="{8C4DAAE2-0BBA-4C25-9BDE-0288BA820D5D}" type="presParOf" srcId="{CA18A27C-6834-46F7-A3D8-B4720AD20F39}" destId="{62DFFA02-3B26-4F65-BE57-016B276616F3}" srcOrd="5" destOrd="0" presId="urn:microsoft.com/office/officeart/2005/8/layout/pyramid2"/>
    <dgm:cxn modelId="{3ED9F454-038E-4E57-8491-6AD09BD674C8}" type="presParOf" srcId="{CA18A27C-6834-46F7-A3D8-B4720AD20F39}" destId="{A717CC3D-EDEB-4744-8C36-04470DCA48BA}" srcOrd="6" destOrd="0" presId="urn:microsoft.com/office/officeart/2005/8/layout/pyramid2"/>
    <dgm:cxn modelId="{3FDD4812-BE9B-481D-A905-0191F209C3B1}" type="presParOf" srcId="{CA18A27C-6834-46F7-A3D8-B4720AD20F39}" destId="{1C224A7F-8462-4403-A7E0-032AB04BB20C}" srcOrd="7" destOrd="0" presId="urn:microsoft.com/office/officeart/2005/8/layout/pyramid2"/>
    <dgm:cxn modelId="{0233A66F-8765-4339-AC7D-8D55F16367C5}" type="presParOf" srcId="{CA18A27C-6834-46F7-A3D8-B4720AD20F39}" destId="{9D85533C-7672-4A6A-9B7A-0AE14C5B99C6}" srcOrd="8" destOrd="0" presId="urn:microsoft.com/office/officeart/2005/8/layout/pyramid2"/>
    <dgm:cxn modelId="{295C7CEB-9760-448B-AB70-EFA051195346}" type="presParOf" srcId="{CA18A27C-6834-46F7-A3D8-B4720AD20F39}" destId="{2046325C-8A06-4CBE-8BF6-84E10E6DA0DC}" srcOrd="9" destOrd="0" presId="urn:microsoft.com/office/officeart/2005/8/layout/pyramid2"/>
    <dgm:cxn modelId="{719ABAC7-08E0-4BC2-A76A-56DB45372E29}" type="presParOf" srcId="{CA18A27C-6834-46F7-A3D8-B4720AD20F39}" destId="{CA90B651-854C-4510-9F2C-33360ACE3DC1}" srcOrd="10" destOrd="0" presId="urn:microsoft.com/office/officeart/2005/8/layout/pyramid2"/>
    <dgm:cxn modelId="{D4D09AEB-066F-4599-8C56-EDF94FBD300B}" type="presParOf" srcId="{CA18A27C-6834-46F7-A3D8-B4720AD20F39}" destId="{4A1F74BF-8CCF-45FB-ACD9-1BF2E1B992A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23C436-6E72-404E-9D14-FEE0639CB761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039916-C1FE-4C48-B8EC-ABC7CA367579}">
      <dgm:prSet phldrT="[Text]"/>
      <dgm:spPr>
        <a:solidFill>
          <a:schemeClr val="accent5">
            <a:lumMod val="40000"/>
            <a:lumOff val="6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Alcohol poisoning</a:t>
          </a:r>
          <a:endParaRPr lang="en-US" b="0" dirty="0">
            <a:solidFill>
              <a:schemeClr val="tx1"/>
            </a:solidFill>
          </a:endParaRPr>
        </a:p>
      </dgm:t>
    </dgm:pt>
    <dgm:pt modelId="{5C45ED19-ED5D-488E-A13C-C38140EA8C54}" type="parTrans" cxnId="{6F739D9C-C2B8-45E3-AB3A-6354F199C7DE}">
      <dgm:prSet/>
      <dgm:spPr/>
      <dgm:t>
        <a:bodyPr/>
        <a:lstStyle/>
        <a:p>
          <a:endParaRPr lang="en-US"/>
        </a:p>
      </dgm:t>
    </dgm:pt>
    <dgm:pt modelId="{44A51E86-5F51-4EF7-9025-A157D490F6FF}" type="sibTrans" cxnId="{6F739D9C-C2B8-45E3-AB3A-6354F199C7DE}">
      <dgm:prSet/>
      <dgm:spPr/>
      <dgm:t>
        <a:bodyPr/>
        <a:lstStyle/>
        <a:p>
          <a:endParaRPr lang="en-US"/>
        </a:p>
      </dgm:t>
    </dgm:pt>
    <dgm:pt modelId="{F2775688-4F62-4949-8FD4-B7EDC3E3FB75}">
      <dgm:prSet phldrT="[Text]"/>
      <dgm:spPr>
        <a:solidFill>
          <a:schemeClr val="accent5">
            <a:lumMod val="40000"/>
            <a:lumOff val="6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Loss of consciousness</a:t>
          </a:r>
          <a:endParaRPr lang="en-US" b="0" dirty="0">
            <a:solidFill>
              <a:schemeClr val="tx1"/>
            </a:solidFill>
          </a:endParaRPr>
        </a:p>
      </dgm:t>
    </dgm:pt>
    <dgm:pt modelId="{5A97DFE4-5BF4-4859-8131-E4C441B6A538}" type="parTrans" cxnId="{B805B50F-9BFA-47D2-B17D-3F17DC82FE6D}">
      <dgm:prSet/>
      <dgm:spPr/>
      <dgm:t>
        <a:bodyPr/>
        <a:lstStyle/>
        <a:p>
          <a:endParaRPr lang="en-US"/>
        </a:p>
      </dgm:t>
    </dgm:pt>
    <dgm:pt modelId="{431BB9DB-89BE-47CB-9A04-6C1E710D4412}" type="sibTrans" cxnId="{B805B50F-9BFA-47D2-B17D-3F17DC82FE6D}">
      <dgm:prSet/>
      <dgm:spPr/>
      <dgm:t>
        <a:bodyPr/>
        <a:lstStyle/>
        <a:p>
          <a:endParaRPr lang="en-US"/>
        </a:p>
      </dgm:t>
    </dgm:pt>
    <dgm:pt modelId="{0F22AAC3-4D23-4507-8D29-87354166D08D}">
      <dgm:prSet phldrT="[Text]"/>
      <dgm:spPr>
        <a:solidFill>
          <a:schemeClr val="accent5">
            <a:lumMod val="40000"/>
            <a:lumOff val="6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Difficulty breathing</a:t>
          </a:r>
          <a:endParaRPr lang="en-US" b="0" dirty="0">
            <a:solidFill>
              <a:schemeClr val="tx1"/>
            </a:solidFill>
          </a:endParaRPr>
        </a:p>
      </dgm:t>
    </dgm:pt>
    <dgm:pt modelId="{7A772B20-95A4-4E52-BC6A-94D25A7C3817}" type="parTrans" cxnId="{6EF60C2E-A30C-4B09-9E06-1D519E250CAB}">
      <dgm:prSet/>
      <dgm:spPr/>
      <dgm:t>
        <a:bodyPr/>
        <a:lstStyle/>
        <a:p>
          <a:endParaRPr lang="en-US"/>
        </a:p>
      </dgm:t>
    </dgm:pt>
    <dgm:pt modelId="{399C939E-B393-4C8E-92E2-33ADD7ECBE48}" type="sibTrans" cxnId="{6EF60C2E-A30C-4B09-9E06-1D519E250CAB}">
      <dgm:prSet/>
      <dgm:spPr/>
      <dgm:t>
        <a:bodyPr/>
        <a:lstStyle/>
        <a:p>
          <a:endParaRPr lang="en-US"/>
        </a:p>
      </dgm:t>
    </dgm:pt>
    <dgm:pt modelId="{63CDA847-9544-4F90-B221-93DFC87E9323}">
      <dgm:prSet phldrT="[Text]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accent6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Hangover</a:t>
          </a:r>
          <a:endParaRPr lang="en-US" b="0" dirty="0">
            <a:solidFill>
              <a:schemeClr val="tx1"/>
            </a:solidFill>
          </a:endParaRPr>
        </a:p>
      </dgm:t>
    </dgm:pt>
    <dgm:pt modelId="{4756D2FE-49AB-4DD5-881B-44B43EB12B2D}" type="parTrans" cxnId="{D7DDDA81-35AA-457B-98B1-6F8F3EDC67C6}">
      <dgm:prSet/>
      <dgm:spPr/>
      <dgm:t>
        <a:bodyPr/>
        <a:lstStyle/>
        <a:p>
          <a:endParaRPr lang="en-US"/>
        </a:p>
      </dgm:t>
    </dgm:pt>
    <dgm:pt modelId="{8A346B0B-58E2-483D-BE3E-C8EAA06CBE47}" type="sibTrans" cxnId="{D7DDDA81-35AA-457B-98B1-6F8F3EDC67C6}">
      <dgm:prSet/>
      <dgm:spPr/>
      <dgm:t>
        <a:bodyPr/>
        <a:lstStyle/>
        <a:p>
          <a:endParaRPr lang="en-US"/>
        </a:p>
      </dgm:t>
    </dgm:pt>
    <dgm:pt modelId="{40C834A6-0879-4D41-82F4-88F54DA68934}">
      <dgm:prSet phldrT="[Text]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accent6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Headache</a:t>
          </a:r>
          <a:endParaRPr lang="en-US" b="0" dirty="0">
            <a:solidFill>
              <a:schemeClr val="tx1"/>
            </a:solidFill>
          </a:endParaRPr>
        </a:p>
      </dgm:t>
    </dgm:pt>
    <dgm:pt modelId="{5E4E12B0-2BC7-4B8B-A9B4-88FD3D85872A}" type="parTrans" cxnId="{A671AEE0-EE25-4A4B-B141-207D942CA3A4}">
      <dgm:prSet/>
      <dgm:spPr/>
      <dgm:t>
        <a:bodyPr/>
        <a:lstStyle/>
        <a:p>
          <a:endParaRPr lang="en-US"/>
        </a:p>
      </dgm:t>
    </dgm:pt>
    <dgm:pt modelId="{2FE62491-91A6-457B-88EF-013A731FF62F}" type="sibTrans" cxnId="{A671AEE0-EE25-4A4B-B141-207D942CA3A4}">
      <dgm:prSet/>
      <dgm:spPr/>
      <dgm:t>
        <a:bodyPr/>
        <a:lstStyle/>
        <a:p>
          <a:endParaRPr lang="en-US"/>
        </a:p>
      </dgm:t>
    </dgm:pt>
    <dgm:pt modelId="{9DC5E4C2-B7AB-465D-8A66-6B6464C17EDE}">
      <dgm:prSet phldrT="[Text]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accent6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Nausea</a:t>
          </a:r>
          <a:endParaRPr lang="en-US" b="0" dirty="0">
            <a:solidFill>
              <a:schemeClr val="tx1"/>
            </a:solidFill>
          </a:endParaRPr>
        </a:p>
      </dgm:t>
    </dgm:pt>
    <dgm:pt modelId="{5F518359-9384-4BD6-87CE-67FFB9FCB50F}" type="parTrans" cxnId="{03C2B783-E231-4A23-8183-BE3D27D54C98}">
      <dgm:prSet/>
      <dgm:spPr/>
      <dgm:t>
        <a:bodyPr/>
        <a:lstStyle/>
        <a:p>
          <a:endParaRPr lang="en-US"/>
        </a:p>
      </dgm:t>
    </dgm:pt>
    <dgm:pt modelId="{4A0C194E-4685-44F4-91D3-315AFD6A95BB}" type="sibTrans" cxnId="{03C2B783-E231-4A23-8183-BE3D27D54C98}">
      <dgm:prSet/>
      <dgm:spPr/>
      <dgm:t>
        <a:bodyPr/>
        <a:lstStyle/>
        <a:p>
          <a:endParaRPr lang="en-US"/>
        </a:p>
      </dgm:t>
    </dgm:pt>
    <dgm:pt modelId="{2137D5F5-7F76-42AF-B9D7-92601DFB7ADD}">
      <dgm:prSet phldrT="[Text]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accent6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Dizziness</a:t>
          </a:r>
          <a:endParaRPr lang="en-US" b="0" dirty="0">
            <a:solidFill>
              <a:schemeClr val="tx1"/>
            </a:solidFill>
          </a:endParaRPr>
        </a:p>
      </dgm:t>
    </dgm:pt>
    <dgm:pt modelId="{47145710-D3F8-4256-BF91-190E1C369A5F}" type="parTrans" cxnId="{1DD8BBB4-892A-46C6-92DE-6CA9227DADE9}">
      <dgm:prSet/>
      <dgm:spPr/>
      <dgm:t>
        <a:bodyPr/>
        <a:lstStyle/>
        <a:p>
          <a:endParaRPr lang="en-US"/>
        </a:p>
      </dgm:t>
    </dgm:pt>
    <dgm:pt modelId="{5F94C260-5E7E-4903-B4D4-117B9246A7E4}" type="sibTrans" cxnId="{1DD8BBB4-892A-46C6-92DE-6CA9227DADE9}">
      <dgm:prSet/>
      <dgm:spPr/>
      <dgm:t>
        <a:bodyPr/>
        <a:lstStyle/>
        <a:p>
          <a:endParaRPr lang="en-US"/>
        </a:p>
      </dgm:t>
    </dgm:pt>
    <dgm:pt modelId="{2164FF6D-6B47-40BB-9E07-C3163A4F02B9}">
      <dgm:prSet phldrT="[Text]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accent6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Sensitivity to light and sound</a:t>
          </a:r>
          <a:endParaRPr lang="en-US" b="0" dirty="0">
            <a:solidFill>
              <a:schemeClr val="tx1"/>
            </a:solidFill>
          </a:endParaRPr>
        </a:p>
      </dgm:t>
    </dgm:pt>
    <dgm:pt modelId="{96F06EEE-55A7-4404-8064-483A797D454C}" type="parTrans" cxnId="{866DEA28-E0CB-4523-9738-0F21492658A6}">
      <dgm:prSet/>
      <dgm:spPr/>
      <dgm:t>
        <a:bodyPr/>
        <a:lstStyle/>
        <a:p>
          <a:endParaRPr lang="en-US"/>
        </a:p>
      </dgm:t>
    </dgm:pt>
    <dgm:pt modelId="{0C243187-7B42-4B1F-AF10-90E567F43EF1}" type="sibTrans" cxnId="{866DEA28-E0CB-4523-9738-0F21492658A6}">
      <dgm:prSet/>
      <dgm:spPr/>
      <dgm:t>
        <a:bodyPr/>
        <a:lstStyle/>
        <a:p>
          <a:endParaRPr lang="en-US"/>
        </a:p>
      </dgm:t>
    </dgm:pt>
    <dgm:pt modelId="{292315FD-D4E2-4D9E-8A46-CFE7D768256C}">
      <dgm:prSet phldrT="[Text]"/>
      <dgm:spPr>
        <a:solidFill>
          <a:schemeClr val="accent6">
            <a:lumMod val="40000"/>
            <a:lumOff val="60000"/>
          </a:schemeClr>
        </a:solidFill>
        <a:ln w="57150">
          <a:solidFill>
            <a:schemeClr val="accent6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Anxiety and depression</a:t>
          </a:r>
          <a:endParaRPr lang="en-US" b="0" dirty="0">
            <a:solidFill>
              <a:schemeClr val="tx1"/>
            </a:solidFill>
          </a:endParaRPr>
        </a:p>
      </dgm:t>
    </dgm:pt>
    <dgm:pt modelId="{3200A65D-0242-4621-A8F0-D8FF60D0DAF9}" type="parTrans" cxnId="{BC3B0089-691B-4229-A89E-D9E219DC4A2F}">
      <dgm:prSet/>
      <dgm:spPr/>
      <dgm:t>
        <a:bodyPr/>
        <a:lstStyle/>
        <a:p>
          <a:endParaRPr lang="en-US"/>
        </a:p>
      </dgm:t>
    </dgm:pt>
    <dgm:pt modelId="{DE11B238-A3ED-4AA7-BC15-B299A2DDF4E9}" type="sibTrans" cxnId="{BC3B0089-691B-4229-A89E-D9E219DC4A2F}">
      <dgm:prSet/>
      <dgm:spPr/>
      <dgm:t>
        <a:bodyPr/>
        <a:lstStyle/>
        <a:p>
          <a:endParaRPr lang="en-US"/>
        </a:p>
      </dgm:t>
    </dgm:pt>
    <dgm:pt modelId="{7744AAD9-C265-428C-965C-27CD3D29D790}">
      <dgm:prSet phldrT="[Text]"/>
      <dgm:spPr>
        <a:solidFill>
          <a:schemeClr val="accent5">
            <a:lumMod val="40000"/>
            <a:lumOff val="6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Permanent brain damage</a:t>
          </a:r>
          <a:endParaRPr lang="en-US" b="0" dirty="0">
            <a:solidFill>
              <a:schemeClr val="tx1"/>
            </a:solidFill>
          </a:endParaRPr>
        </a:p>
      </dgm:t>
    </dgm:pt>
    <dgm:pt modelId="{971B09C8-CB59-423E-9A44-0CFA4D379F53}" type="parTrans" cxnId="{849041FB-0B9D-4D9A-8BA0-65845F751090}">
      <dgm:prSet/>
      <dgm:spPr/>
      <dgm:t>
        <a:bodyPr/>
        <a:lstStyle/>
        <a:p>
          <a:endParaRPr lang="en-US"/>
        </a:p>
      </dgm:t>
    </dgm:pt>
    <dgm:pt modelId="{190F7E84-F3DC-4F51-828B-EBD3A5C831AF}" type="sibTrans" cxnId="{849041FB-0B9D-4D9A-8BA0-65845F751090}">
      <dgm:prSet/>
      <dgm:spPr/>
      <dgm:t>
        <a:bodyPr/>
        <a:lstStyle/>
        <a:p>
          <a:endParaRPr lang="en-US"/>
        </a:p>
      </dgm:t>
    </dgm:pt>
    <dgm:pt modelId="{F730E654-F369-4522-8963-BE4872CCACB8}">
      <dgm:prSet phldrT="[Text]"/>
      <dgm:spPr>
        <a:solidFill>
          <a:schemeClr val="accent5">
            <a:lumMod val="40000"/>
            <a:lumOff val="6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Death</a:t>
          </a:r>
          <a:endParaRPr lang="en-US" b="0" dirty="0">
            <a:solidFill>
              <a:schemeClr val="tx1"/>
            </a:solidFill>
          </a:endParaRPr>
        </a:p>
      </dgm:t>
    </dgm:pt>
    <dgm:pt modelId="{BDC73FED-2740-424B-8F0C-0C8F02B85206}" type="parTrans" cxnId="{B0DAA2F4-438B-4C11-9274-383FFFDC2E93}">
      <dgm:prSet/>
      <dgm:spPr/>
      <dgm:t>
        <a:bodyPr/>
        <a:lstStyle/>
        <a:p>
          <a:endParaRPr lang="en-US"/>
        </a:p>
      </dgm:t>
    </dgm:pt>
    <dgm:pt modelId="{B7B65335-14DC-4491-8841-06A76F0778EE}" type="sibTrans" cxnId="{B0DAA2F4-438B-4C11-9274-383FFFDC2E93}">
      <dgm:prSet/>
      <dgm:spPr/>
      <dgm:t>
        <a:bodyPr/>
        <a:lstStyle/>
        <a:p>
          <a:endParaRPr lang="en-US"/>
        </a:p>
      </dgm:t>
    </dgm:pt>
    <dgm:pt modelId="{12325941-986C-4424-9097-C6297294B210}">
      <dgm:prSet phldrT="[Text]"/>
      <dgm:spPr>
        <a:solidFill>
          <a:schemeClr val="accent5">
            <a:lumMod val="40000"/>
            <a:lumOff val="6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Low blood pressure and body temperature</a:t>
          </a:r>
          <a:endParaRPr lang="en-US" b="0" dirty="0">
            <a:solidFill>
              <a:schemeClr val="tx1"/>
            </a:solidFill>
          </a:endParaRPr>
        </a:p>
      </dgm:t>
    </dgm:pt>
    <dgm:pt modelId="{903B1C61-DE19-4B8B-9E9A-90FF5EC55CB7}" type="parTrans" cxnId="{719E63B8-E7BD-4A29-94FF-131E52AFF419}">
      <dgm:prSet/>
      <dgm:spPr/>
      <dgm:t>
        <a:bodyPr/>
        <a:lstStyle/>
        <a:p>
          <a:endParaRPr lang="en-US"/>
        </a:p>
      </dgm:t>
    </dgm:pt>
    <dgm:pt modelId="{6188089E-1DF5-4976-BA7F-5B7048A892A2}" type="sibTrans" cxnId="{719E63B8-E7BD-4A29-94FF-131E52AFF419}">
      <dgm:prSet/>
      <dgm:spPr/>
      <dgm:t>
        <a:bodyPr/>
        <a:lstStyle/>
        <a:p>
          <a:endParaRPr lang="en-US"/>
        </a:p>
      </dgm:t>
    </dgm:pt>
    <dgm:pt modelId="{A8BE06E6-3FF2-45A6-9A79-E1E254CE9959}" type="pres">
      <dgm:prSet presAssocID="{FC23C436-6E72-404E-9D14-FEE0639CB7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52997A-E1F8-4D9F-A844-4553908A9392}" type="pres">
      <dgm:prSet presAssocID="{65039916-C1FE-4C48-B8EC-ABC7CA36757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55245-556D-4110-AD6D-F1BBAE5E50BA}" type="pres">
      <dgm:prSet presAssocID="{44A51E86-5F51-4EF7-9025-A157D490F6FF}" presName="sibTrans" presStyleCnt="0"/>
      <dgm:spPr/>
    </dgm:pt>
    <dgm:pt modelId="{8FCB701B-5E29-442F-885F-647BA3497381}" type="pres">
      <dgm:prSet presAssocID="{63CDA847-9544-4F90-B221-93DFC87E932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21B1D-AE0A-47D4-9857-F8CB0B754D4B}" type="presOf" srcId="{12325941-986C-4424-9097-C6297294B210}" destId="{8952997A-E1F8-4D9F-A844-4553908A9392}" srcOrd="0" destOrd="2" presId="urn:microsoft.com/office/officeart/2005/8/layout/hList6"/>
    <dgm:cxn modelId="{03C2B783-E231-4A23-8183-BE3D27D54C98}" srcId="{63CDA847-9544-4F90-B221-93DFC87E9323}" destId="{9DC5E4C2-B7AB-465D-8A66-6B6464C17EDE}" srcOrd="1" destOrd="0" parTransId="{5F518359-9384-4BD6-87CE-67FFB9FCB50F}" sibTransId="{4A0C194E-4685-44F4-91D3-315AFD6A95BB}"/>
    <dgm:cxn modelId="{29E825FB-83D9-4E72-8FFD-7C9BE7064171}" type="presOf" srcId="{9DC5E4C2-B7AB-465D-8A66-6B6464C17EDE}" destId="{8FCB701B-5E29-442F-885F-647BA3497381}" srcOrd="0" destOrd="2" presId="urn:microsoft.com/office/officeart/2005/8/layout/hList6"/>
    <dgm:cxn modelId="{B805B50F-9BFA-47D2-B17D-3F17DC82FE6D}" srcId="{65039916-C1FE-4C48-B8EC-ABC7CA367579}" destId="{F2775688-4F62-4949-8FD4-B7EDC3E3FB75}" srcOrd="0" destOrd="0" parTransId="{5A97DFE4-5BF4-4859-8131-E4C441B6A538}" sibTransId="{431BB9DB-89BE-47CB-9A04-6C1E710D4412}"/>
    <dgm:cxn modelId="{007BCEB9-2900-4342-A9E6-0B131F5ED2B2}" type="presOf" srcId="{292315FD-D4E2-4D9E-8A46-CFE7D768256C}" destId="{8FCB701B-5E29-442F-885F-647BA3497381}" srcOrd="0" destOrd="5" presId="urn:microsoft.com/office/officeart/2005/8/layout/hList6"/>
    <dgm:cxn modelId="{1DD8BBB4-892A-46C6-92DE-6CA9227DADE9}" srcId="{63CDA847-9544-4F90-B221-93DFC87E9323}" destId="{2137D5F5-7F76-42AF-B9D7-92601DFB7ADD}" srcOrd="2" destOrd="0" parTransId="{47145710-D3F8-4256-BF91-190E1C369A5F}" sibTransId="{5F94C260-5E7E-4903-B4D4-117B9246A7E4}"/>
    <dgm:cxn modelId="{C053AB89-78BE-45E5-9979-762CDD842CF9}" type="presOf" srcId="{FC23C436-6E72-404E-9D14-FEE0639CB761}" destId="{A8BE06E6-3FF2-45A6-9A79-E1E254CE9959}" srcOrd="0" destOrd="0" presId="urn:microsoft.com/office/officeart/2005/8/layout/hList6"/>
    <dgm:cxn modelId="{866DEA28-E0CB-4523-9738-0F21492658A6}" srcId="{63CDA847-9544-4F90-B221-93DFC87E9323}" destId="{2164FF6D-6B47-40BB-9E07-C3163A4F02B9}" srcOrd="3" destOrd="0" parTransId="{96F06EEE-55A7-4404-8064-483A797D454C}" sibTransId="{0C243187-7B42-4B1F-AF10-90E567F43EF1}"/>
    <dgm:cxn modelId="{E0412194-3550-438F-92C8-16F048421EF7}" type="presOf" srcId="{2137D5F5-7F76-42AF-B9D7-92601DFB7ADD}" destId="{8FCB701B-5E29-442F-885F-647BA3497381}" srcOrd="0" destOrd="3" presId="urn:microsoft.com/office/officeart/2005/8/layout/hList6"/>
    <dgm:cxn modelId="{FA184F0C-1F67-42F2-94D1-E52286A07BDA}" type="presOf" srcId="{2164FF6D-6B47-40BB-9E07-C3163A4F02B9}" destId="{8FCB701B-5E29-442F-885F-647BA3497381}" srcOrd="0" destOrd="4" presId="urn:microsoft.com/office/officeart/2005/8/layout/hList6"/>
    <dgm:cxn modelId="{719E63B8-E7BD-4A29-94FF-131E52AFF419}" srcId="{65039916-C1FE-4C48-B8EC-ABC7CA367579}" destId="{12325941-986C-4424-9097-C6297294B210}" srcOrd="1" destOrd="0" parTransId="{903B1C61-DE19-4B8B-9E9A-90FF5EC55CB7}" sibTransId="{6188089E-1DF5-4976-BA7F-5B7048A892A2}"/>
    <dgm:cxn modelId="{6F739D9C-C2B8-45E3-AB3A-6354F199C7DE}" srcId="{FC23C436-6E72-404E-9D14-FEE0639CB761}" destId="{65039916-C1FE-4C48-B8EC-ABC7CA367579}" srcOrd="0" destOrd="0" parTransId="{5C45ED19-ED5D-488E-A13C-C38140EA8C54}" sibTransId="{44A51E86-5F51-4EF7-9025-A157D490F6FF}"/>
    <dgm:cxn modelId="{D7DDDA81-35AA-457B-98B1-6F8F3EDC67C6}" srcId="{FC23C436-6E72-404E-9D14-FEE0639CB761}" destId="{63CDA847-9544-4F90-B221-93DFC87E9323}" srcOrd="1" destOrd="0" parTransId="{4756D2FE-49AB-4DD5-881B-44B43EB12B2D}" sibTransId="{8A346B0B-58E2-483D-BE3E-C8EAA06CBE47}"/>
    <dgm:cxn modelId="{BE79AF9E-1B49-4233-B701-30C9CE024985}" type="presOf" srcId="{7744AAD9-C265-428C-965C-27CD3D29D790}" destId="{8952997A-E1F8-4D9F-A844-4553908A9392}" srcOrd="0" destOrd="4" presId="urn:microsoft.com/office/officeart/2005/8/layout/hList6"/>
    <dgm:cxn modelId="{A70B9ED1-2FF1-4495-B68F-884558E908E3}" type="presOf" srcId="{F2775688-4F62-4949-8FD4-B7EDC3E3FB75}" destId="{8952997A-E1F8-4D9F-A844-4553908A9392}" srcOrd="0" destOrd="1" presId="urn:microsoft.com/office/officeart/2005/8/layout/hList6"/>
    <dgm:cxn modelId="{EDB3FE22-9D82-4F2F-BDFC-6F0B20CB0FA6}" type="presOf" srcId="{F730E654-F369-4522-8963-BE4872CCACB8}" destId="{8952997A-E1F8-4D9F-A844-4553908A9392}" srcOrd="0" destOrd="5" presId="urn:microsoft.com/office/officeart/2005/8/layout/hList6"/>
    <dgm:cxn modelId="{849041FB-0B9D-4D9A-8BA0-65845F751090}" srcId="{65039916-C1FE-4C48-B8EC-ABC7CA367579}" destId="{7744AAD9-C265-428C-965C-27CD3D29D790}" srcOrd="3" destOrd="0" parTransId="{971B09C8-CB59-423E-9A44-0CFA4D379F53}" sibTransId="{190F7E84-F3DC-4F51-828B-EBD3A5C831AF}"/>
    <dgm:cxn modelId="{6A39FFAA-6697-4245-8D57-B55E845EC059}" type="presOf" srcId="{65039916-C1FE-4C48-B8EC-ABC7CA367579}" destId="{8952997A-E1F8-4D9F-A844-4553908A9392}" srcOrd="0" destOrd="0" presId="urn:microsoft.com/office/officeart/2005/8/layout/hList6"/>
    <dgm:cxn modelId="{B0DAA2F4-438B-4C11-9274-383FFFDC2E93}" srcId="{65039916-C1FE-4C48-B8EC-ABC7CA367579}" destId="{F730E654-F369-4522-8963-BE4872CCACB8}" srcOrd="4" destOrd="0" parTransId="{BDC73FED-2740-424B-8F0C-0C8F02B85206}" sibTransId="{B7B65335-14DC-4491-8841-06A76F0778EE}"/>
    <dgm:cxn modelId="{BC3B0089-691B-4229-A89E-D9E219DC4A2F}" srcId="{63CDA847-9544-4F90-B221-93DFC87E9323}" destId="{292315FD-D4E2-4D9E-8A46-CFE7D768256C}" srcOrd="4" destOrd="0" parTransId="{3200A65D-0242-4621-A8F0-D8FF60D0DAF9}" sibTransId="{DE11B238-A3ED-4AA7-BC15-B299A2DDF4E9}"/>
    <dgm:cxn modelId="{A671AEE0-EE25-4A4B-B141-207D942CA3A4}" srcId="{63CDA847-9544-4F90-B221-93DFC87E9323}" destId="{40C834A6-0879-4D41-82F4-88F54DA68934}" srcOrd="0" destOrd="0" parTransId="{5E4E12B0-2BC7-4B8B-A9B4-88FD3D85872A}" sibTransId="{2FE62491-91A6-457B-88EF-013A731FF62F}"/>
    <dgm:cxn modelId="{05F722BB-DC15-483E-A9CB-B85E40C45E71}" type="presOf" srcId="{0F22AAC3-4D23-4507-8D29-87354166D08D}" destId="{8952997A-E1F8-4D9F-A844-4553908A9392}" srcOrd="0" destOrd="3" presId="urn:microsoft.com/office/officeart/2005/8/layout/hList6"/>
    <dgm:cxn modelId="{BA418672-443A-48A0-AD6A-19AE79CA2A86}" type="presOf" srcId="{40C834A6-0879-4D41-82F4-88F54DA68934}" destId="{8FCB701B-5E29-442F-885F-647BA3497381}" srcOrd="0" destOrd="1" presId="urn:microsoft.com/office/officeart/2005/8/layout/hList6"/>
    <dgm:cxn modelId="{6EF60C2E-A30C-4B09-9E06-1D519E250CAB}" srcId="{65039916-C1FE-4C48-B8EC-ABC7CA367579}" destId="{0F22AAC3-4D23-4507-8D29-87354166D08D}" srcOrd="2" destOrd="0" parTransId="{7A772B20-95A4-4E52-BC6A-94D25A7C3817}" sibTransId="{399C939E-B393-4C8E-92E2-33ADD7ECBE48}"/>
    <dgm:cxn modelId="{42A3B8C7-79DC-4E27-B624-36F149E62B65}" type="presOf" srcId="{63CDA847-9544-4F90-B221-93DFC87E9323}" destId="{8FCB701B-5E29-442F-885F-647BA3497381}" srcOrd="0" destOrd="0" presId="urn:microsoft.com/office/officeart/2005/8/layout/hList6"/>
    <dgm:cxn modelId="{667DCA00-2D60-4BCC-A41B-7109073FB838}" type="presParOf" srcId="{A8BE06E6-3FF2-45A6-9A79-E1E254CE9959}" destId="{8952997A-E1F8-4D9F-A844-4553908A9392}" srcOrd="0" destOrd="0" presId="urn:microsoft.com/office/officeart/2005/8/layout/hList6"/>
    <dgm:cxn modelId="{AC72150C-ADF5-4CBE-8B57-BD63A73273DF}" type="presParOf" srcId="{A8BE06E6-3FF2-45A6-9A79-E1E254CE9959}" destId="{36255245-556D-4110-AD6D-F1BBAE5E50BA}" srcOrd="1" destOrd="0" presId="urn:microsoft.com/office/officeart/2005/8/layout/hList6"/>
    <dgm:cxn modelId="{D13C5540-DC8B-4D4D-BFC8-68109EA370A6}" type="presParOf" srcId="{A8BE06E6-3FF2-45A6-9A79-E1E254CE9959}" destId="{8FCB701B-5E29-442F-885F-647BA349738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28436-FE5C-4AFA-9082-D1610C2593D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8CDF21B-A94A-4E25-BF01-825ED7EDD1D9}">
      <dgm:prSet phldrT="[Text]"/>
      <dgm:spPr/>
      <dgm:t>
        <a:bodyPr/>
        <a:lstStyle/>
        <a:p>
          <a:r>
            <a:rPr lang="en-US" b="1" dirty="0" smtClean="0"/>
            <a:t>Dementia</a:t>
          </a:r>
          <a:endParaRPr lang="en-US" b="1" dirty="0"/>
        </a:p>
      </dgm:t>
    </dgm:pt>
    <dgm:pt modelId="{A6EF3C80-AED9-419C-B92F-E63FF700C4D7}" type="parTrans" cxnId="{FC11FFEE-C45F-4AFF-95A9-7E3FB0C61E6A}">
      <dgm:prSet/>
      <dgm:spPr/>
      <dgm:t>
        <a:bodyPr/>
        <a:lstStyle/>
        <a:p>
          <a:endParaRPr lang="en-US"/>
        </a:p>
      </dgm:t>
    </dgm:pt>
    <dgm:pt modelId="{352AEBA3-D6A1-4904-8647-DFC2A09CFFCB}" type="sibTrans" cxnId="{FC11FFEE-C45F-4AFF-95A9-7E3FB0C61E6A}">
      <dgm:prSet/>
      <dgm:spPr/>
      <dgm:t>
        <a:bodyPr/>
        <a:lstStyle/>
        <a:p>
          <a:endParaRPr lang="en-US"/>
        </a:p>
      </dgm:t>
    </dgm:pt>
    <dgm:pt modelId="{815B5623-C9DC-4D85-9770-1562612CC9CA}">
      <dgm:prSet phldrT="[Text]"/>
      <dgm:spPr/>
      <dgm:t>
        <a:bodyPr/>
        <a:lstStyle/>
        <a:p>
          <a:r>
            <a:rPr lang="en-US" b="1" dirty="0" smtClean="0"/>
            <a:t>Stroke</a:t>
          </a:r>
          <a:endParaRPr lang="en-US" b="1" dirty="0"/>
        </a:p>
      </dgm:t>
    </dgm:pt>
    <dgm:pt modelId="{7FFD1E6E-C29E-4507-967F-B84DE02AC948}" type="parTrans" cxnId="{FF0F998B-05AB-4DF4-81A3-E1D7963DD685}">
      <dgm:prSet/>
      <dgm:spPr/>
      <dgm:t>
        <a:bodyPr/>
        <a:lstStyle/>
        <a:p>
          <a:endParaRPr lang="en-US"/>
        </a:p>
      </dgm:t>
    </dgm:pt>
    <dgm:pt modelId="{1274D58F-B665-4FA0-8D58-CC54267C5CD8}" type="sibTrans" cxnId="{FF0F998B-05AB-4DF4-81A3-E1D7963DD685}">
      <dgm:prSet/>
      <dgm:spPr/>
      <dgm:t>
        <a:bodyPr/>
        <a:lstStyle/>
        <a:p>
          <a:endParaRPr lang="en-US"/>
        </a:p>
      </dgm:t>
    </dgm:pt>
    <dgm:pt modelId="{32363870-F69F-433D-AB09-9E768681A07C}">
      <dgm:prSet phldrT="[Text]"/>
      <dgm:spPr/>
      <dgm:t>
        <a:bodyPr/>
        <a:lstStyle/>
        <a:p>
          <a:r>
            <a:rPr lang="en-US" b="1" dirty="0" smtClean="0"/>
            <a:t>Memory problems</a:t>
          </a:r>
          <a:endParaRPr lang="en-US" b="1" dirty="0"/>
        </a:p>
      </dgm:t>
    </dgm:pt>
    <dgm:pt modelId="{13D32D15-9E5C-4B89-9ED2-5A0FE2102327}" type="parTrans" cxnId="{17CE44FB-15F7-435A-99D2-A21DB6B247FB}">
      <dgm:prSet/>
      <dgm:spPr/>
      <dgm:t>
        <a:bodyPr/>
        <a:lstStyle/>
        <a:p>
          <a:endParaRPr lang="en-US"/>
        </a:p>
      </dgm:t>
    </dgm:pt>
    <dgm:pt modelId="{EB71ADF4-F9D6-4F46-963B-59029D597435}" type="sibTrans" cxnId="{17CE44FB-15F7-435A-99D2-A21DB6B247FB}">
      <dgm:prSet/>
      <dgm:spPr/>
      <dgm:t>
        <a:bodyPr/>
        <a:lstStyle/>
        <a:p>
          <a:endParaRPr lang="en-US"/>
        </a:p>
      </dgm:t>
    </dgm:pt>
    <dgm:pt modelId="{AAD0A95C-63F3-4196-9796-1891DAEA5EBF}">
      <dgm:prSet phldrT="[Text]"/>
      <dgm:spPr/>
      <dgm:t>
        <a:bodyPr/>
        <a:lstStyle/>
        <a:p>
          <a:r>
            <a:rPr lang="en-US" b="1" dirty="0" smtClean="0"/>
            <a:t>Drowsiness</a:t>
          </a:r>
          <a:endParaRPr lang="en-US" b="1" dirty="0"/>
        </a:p>
      </dgm:t>
    </dgm:pt>
    <dgm:pt modelId="{05965107-345C-489F-8B73-70EB534AD1D2}" type="parTrans" cxnId="{550B4309-3ADB-41BB-9DCE-B74FB9E75F99}">
      <dgm:prSet/>
      <dgm:spPr/>
      <dgm:t>
        <a:bodyPr/>
        <a:lstStyle/>
        <a:p>
          <a:endParaRPr lang="en-US"/>
        </a:p>
      </dgm:t>
    </dgm:pt>
    <dgm:pt modelId="{CBF315B2-D9FE-45A8-AC70-9B5372148B2C}" type="sibTrans" cxnId="{550B4309-3ADB-41BB-9DCE-B74FB9E75F99}">
      <dgm:prSet/>
      <dgm:spPr/>
      <dgm:t>
        <a:bodyPr/>
        <a:lstStyle/>
        <a:p>
          <a:endParaRPr lang="en-US"/>
        </a:p>
      </dgm:t>
    </dgm:pt>
    <dgm:pt modelId="{A8EE2170-3C6A-4448-86E6-17DD37FE4D2D}">
      <dgm:prSet phldrT="[Text]"/>
      <dgm:spPr/>
      <dgm:t>
        <a:bodyPr/>
        <a:lstStyle/>
        <a:p>
          <a:r>
            <a:rPr lang="en-US" b="1" dirty="0" smtClean="0"/>
            <a:t>High blood pressure</a:t>
          </a:r>
          <a:endParaRPr lang="en-US" b="1" dirty="0"/>
        </a:p>
      </dgm:t>
    </dgm:pt>
    <dgm:pt modelId="{34FDEC08-1B11-4EFF-A4D0-5E71825AF7DC}" type="parTrans" cxnId="{FB1BA12F-8C1D-4613-A55F-1A6E2D55B4BF}">
      <dgm:prSet/>
      <dgm:spPr/>
      <dgm:t>
        <a:bodyPr/>
        <a:lstStyle/>
        <a:p>
          <a:endParaRPr lang="en-US"/>
        </a:p>
      </dgm:t>
    </dgm:pt>
    <dgm:pt modelId="{FD29E78D-046C-486E-B449-52E10BE72CCB}" type="sibTrans" cxnId="{FB1BA12F-8C1D-4613-A55F-1A6E2D55B4BF}">
      <dgm:prSet/>
      <dgm:spPr/>
      <dgm:t>
        <a:bodyPr/>
        <a:lstStyle/>
        <a:p>
          <a:endParaRPr lang="en-US"/>
        </a:p>
      </dgm:t>
    </dgm:pt>
    <dgm:pt modelId="{BCE72674-9CBB-4760-BA54-B3D8DFCA28D4}">
      <dgm:prSet phldrT="[Text]"/>
      <dgm:spPr/>
      <dgm:t>
        <a:bodyPr/>
        <a:lstStyle/>
        <a:p>
          <a:r>
            <a:rPr lang="en-US" b="1" dirty="0" smtClean="0"/>
            <a:t>Heart disease</a:t>
          </a:r>
          <a:endParaRPr lang="en-US" b="1" dirty="0"/>
        </a:p>
      </dgm:t>
    </dgm:pt>
    <dgm:pt modelId="{56F8C2A3-74A7-44A6-9A38-7AE937D9F47F}" type="parTrans" cxnId="{2D35ABCF-B10A-4C87-B55A-CF12EF8089EE}">
      <dgm:prSet/>
      <dgm:spPr/>
      <dgm:t>
        <a:bodyPr/>
        <a:lstStyle/>
        <a:p>
          <a:endParaRPr lang="en-US"/>
        </a:p>
      </dgm:t>
    </dgm:pt>
    <dgm:pt modelId="{5CA9E9BC-4F4F-48C2-A4C1-BC34F064BE49}" type="sibTrans" cxnId="{2D35ABCF-B10A-4C87-B55A-CF12EF8089EE}">
      <dgm:prSet/>
      <dgm:spPr/>
      <dgm:t>
        <a:bodyPr/>
        <a:lstStyle/>
        <a:p>
          <a:endParaRPr lang="en-US"/>
        </a:p>
      </dgm:t>
    </dgm:pt>
    <dgm:pt modelId="{160F105B-3CF9-4FDA-88F1-0D0F5249EF27}">
      <dgm:prSet phldrT="[Text]"/>
      <dgm:spPr/>
      <dgm:t>
        <a:bodyPr/>
        <a:lstStyle/>
        <a:p>
          <a:r>
            <a:rPr lang="en-US" b="1" dirty="0" smtClean="0"/>
            <a:t>Cancer</a:t>
          </a:r>
          <a:endParaRPr lang="en-US" b="1" dirty="0"/>
        </a:p>
      </dgm:t>
    </dgm:pt>
    <dgm:pt modelId="{1A240A15-357A-4C78-A0AE-9C104312AC90}" type="parTrans" cxnId="{57C9EBED-4CC7-4570-9B65-8E62E30C3D2F}">
      <dgm:prSet/>
      <dgm:spPr/>
      <dgm:t>
        <a:bodyPr/>
        <a:lstStyle/>
        <a:p>
          <a:endParaRPr lang="en-US"/>
        </a:p>
      </dgm:t>
    </dgm:pt>
    <dgm:pt modelId="{DDDA21FA-9644-45F7-8110-F59C3ABAA5DC}" type="sibTrans" cxnId="{57C9EBED-4CC7-4570-9B65-8E62E30C3D2F}">
      <dgm:prSet/>
      <dgm:spPr/>
      <dgm:t>
        <a:bodyPr/>
        <a:lstStyle/>
        <a:p>
          <a:endParaRPr lang="en-US"/>
        </a:p>
      </dgm:t>
    </dgm:pt>
    <dgm:pt modelId="{B5902B44-0102-434A-B2A8-4794AEA9FE32}">
      <dgm:prSet phldrT="[Text]"/>
      <dgm:spPr/>
      <dgm:t>
        <a:bodyPr/>
        <a:lstStyle/>
        <a:p>
          <a:r>
            <a:rPr lang="en-US" b="1" dirty="0" smtClean="0"/>
            <a:t>Cirrhosis</a:t>
          </a:r>
          <a:endParaRPr lang="en-US" b="1" dirty="0"/>
        </a:p>
      </dgm:t>
    </dgm:pt>
    <dgm:pt modelId="{99B8AF62-ED17-4415-A525-763CD55F3643}" type="parTrans" cxnId="{6AB39293-B697-4054-BDEB-53597EDBBA40}">
      <dgm:prSet/>
      <dgm:spPr/>
      <dgm:t>
        <a:bodyPr/>
        <a:lstStyle/>
        <a:p>
          <a:endParaRPr lang="en-US"/>
        </a:p>
      </dgm:t>
    </dgm:pt>
    <dgm:pt modelId="{879FF06D-23B6-4F51-B175-0E6593C9A818}" type="sibTrans" cxnId="{6AB39293-B697-4054-BDEB-53597EDBBA40}">
      <dgm:prSet/>
      <dgm:spPr/>
      <dgm:t>
        <a:bodyPr/>
        <a:lstStyle/>
        <a:p>
          <a:endParaRPr lang="en-US"/>
        </a:p>
      </dgm:t>
    </dgm:pt>
    <dgm:pt modelId="{A6FCF27B-880B-46E5-958A-D59BA85E70CF}">
      <dgm:prSet phldrT="[Text]"/>
      <dgm:spPr/>
      <dgm:t>
        <a:bodyPr/>
        <a:lstStyle/>
        <a:p>
          <a:r>
            <a:rPr lang="en-US" b="1" dirty="0" smtClean="0"/>
            <a:t>Fetal alcohol spectrum disorder</a:t>
          </a:r>
          <a:endParaRPr lang="en-US" b="1" dirty="0"/>
        </a:p>
      </dgm:t>
    </dgm:pt>
    <dgm:pt modelId="{72CBCDCF-0CC9-4CFA-9507-280F623D83D8}" type="parTrans" cxnId="{E9B0F9E3-9F35-4D22-BC54-E346D704E248}">
      <dgm:prSet/>
      <dgm:spPr/>
      <dgm:t>
        <a:bodyPr/>
        <a:lstStyle/>
        <a:p>
          <a:endParaRPr lang="en-US"/>
        </a:p>
      </dgm:t>
    </dgm:pt>
    <dgm:pt modelId="{84F67FC0-22B1-4019-9ACF-DBB65DE9C082}" type="sibTrans" cxnId="{E9B0F9E3-9F35-4D22-BC54-E346D704E248}">
      <dgm:prSet/>
      <dgm:spPr/>
      <dgm:t>
        <a:bodyPr/>
        <a:lstStyle/>
        <a:p>
          <a:endParaRPr lang="en-US"/>
        </a:p>
      </dgm:t>
    </dgm:pt>
    <dgm:pt modelId="{0EBCA742-08E4-4F98-8C18-A85DB997B935}" type="pres">
      <dgm:prSet presAssocID="{50328436-FE5C-4AFA-9082-D1610C2593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610BAD-FFE7-417B-BDAF-07EFD411CDA5}" type="pres">
      <dgm:prSet presAssocID="{58CDF21B-A94A-4E25-BF01-825ED7EDD1D9}" presName="node" presStyleLbl="node1" presStyleIdx="0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7B192-3780-4C0A-BA95-1E2978DBC97A}" type="pres">
      <dgm:prSet presAssocID="{352AEBA3-D6A1-4904-8647-DFC2A09CFFCB}" presName="sibTrans" presStyleCnt="0"/>
      <dgm:spPr/>
    </dgm:pt>
    <dgm:pt modelId="{902B0487-B4B1-4191-8EF5-5F4D4141D51E}" type="pres">
      <dgm:prSet presAssocID="{815B5623-C9DC-4D85-9770-1562612CC9CA}" presName="node" presStyleLbl="node1" presStyleIdx="1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2FF65-811F-47C7-8674-F753EE731418}" type="pres">
      <dgm:prSet presAssocID="{1274D58F-B665-4FA0-8D58-CC54267C5CD8}" presName="sibTrans" presStyleCnt="0"/>
      <dgm:spPr/>
    </dgm:pt>
    <dgm:pt modelId="{CAE35751-EF82-4C39-BA8D-46E797479748}" type="pres">
      <dgm:prSet presAssocID="{32363870-F69F-433D-AB09-9E768681A07C}" presName="node" presStyleLbl="node1" presStyleIdx="2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1E971-7B87-48F9-8C26-9CE228056407}" type="pres">
      <dgm:prSet presAssocID="{EB71ADF4-F9D6-4F46-963B-59029D597435}" presName="sibTrans" presStyleCnt="0"/>
      <dgm:spPr/>
    </dgm:pt>
    <dgm:pt modelId="{261A21D8-193A-4311-B02B-768265F34923}" type="pres">
      <dgm:prSet presAssocID="{AAD0A95C-63F3-4196-9796-1891DAEA5EBF}" presName="node" presStyleLbl="node1" presStyleIdx="3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239C9-2AF5-4401-A1E3-25B274BA2CC4}" type="pres">
      <dgm:prSet presAssocID="{CBF315B2-D9FE-45A8-AC70-9B5372148B2C}" presName="sibTrans" presStyleCnt="0"/>
      <dgm:spPr/>
    </dgm:pt>
    <dgm:pt modelId="{5763A32E-2E32-4742-9A80-D9A77B2C2580}" type="pres">
      <dgm:prSet presAssocID="{A8EE2170-3C6A-4448-86E6-17DD37FE4D2D}" presName="node" presStyleLbl="node1" presStyleIdx="4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93074-943E-4DA2-BEF3-5A225C3F0554}" type="pres">
      <dgm:prSet presAssocID="{FD29E78D-046C-486E-B449-52E10BE72CCB}" presName="sibTrans" presStyleCnt="0"/>
      <dgm:spPr/>
    </dgm:pt>
    <dgm:pt modelId="{6008D13E-B670-4D86-B7A1-546E29A10403}" type="pres">
      <dgm:prSet presAssocID="{BCE72674-9CBB-4760-BA54-B3D8DFCA28D4}" presName="node" presStyleLbl="node1" presStyleIdx="5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E4A6D-B418-4931-A440-984242766591}" type="pres">
      <dgm:prSet presAssocID="{5CA9E9BC-4F4F-48C2-A4C1-BC34F064BE49}" presName="sibTrans" presStyleCnt="0"/>
      <dgm:spPr/>
    </dgm:pt>
    <dgm:pt modelId="{DCC645DD-8600-43D3-A789-E402E0FF8633}" type="pres">
      <dgm:prSet presAssocID="{160F105B-3CF9-4FDA-88F1-0D0F5249EF27}" presName="node" presStyleLbl="node1" presStyleIdx="6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AFB2-D53A-49CC-B995-9ED6D8970D96}" type="pres">
      <dgm:prSet presAssocID="{DDDA21FA-9644-45F7-8110-F59C3ABAA5DC}" presName="sibTrans" presStyleCnt="0"/>
      <dgm:spPr/>
    </dgm:pt>
    <dgm:pt modelId="{B135F5B5-96E2-4479-8581-B88CF47D9335}" type="pres">
      <dgm:prSet presAssocID="{B5902B44-0102-434A-B2A8-4794AEA9FE32}" presName="node" presStyleLbl="node1" presStyleIdx="7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4F2A5-417C-407B-BE4F-CDAF5A2AD45B}" type="pres">
      <dgm:prSet presAssocID="{879FF06D-23B6-4F51-B175-0E6593C9A818}" presName="sibTrans" presStyleCnt="0"/>
      <dgm:spPr/>
    </dgm:pt>
    <dgm:pt modelId="{29A19E3B-CEB1-48FA-B3CF-41C22C529B49}" type="pres">
      <dgm:prSet presAssocID="{A6FCF27B-880B-46E5-958A-D59BA85E70CF}" presName="node" presStyleLbl="node1" presStyleIdx="8" presStyleCnt="9" custScaleX="165837" custScaleY="1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84929-5945-4F83-9A1E-97F75CC1C6FB}" type="presOf" srcId="{160F105B-3CF9-4FDA-88F1-0D0F5249EF27}" destId="{DCC645DD-8600-43D3-A789-E402E0FF8633}" srcOrd="0" destOrd="0" presId="urn:microsoft.com/office/officeart/2005/8/layout/default"/>
    <dgm:cxn modelId="{FF0F998B-05AB-4DF4-81A3-E1D7963DD685}" srcId="{50328436-FE5C-4AFA-9082-D1610C2593D0}" destId="{815B5623-C9DC-4D85-9770-1562612CC9CA}" srcOrd="1" destOrd="0" parTransId="{7FFD1E6E-C29E-4507-967F-B84DE02AC948}" sibTransId="{1274D58F-B665-4FA0-8D58-CC54267C5CD8}"/>
    <dgm:cxn modelId="{FB520FD1-B00F-40CA-AB04-A7FACF8D82ED}" type="presOf" srcId="{58CDF21B-A94A-4E25-BF01-825ED7EDD1D9}" destId="{40610BAD-FFE7-417B-BDAF-07EFD411CDA5}" srcOrd="0" destOrd="0" presId="urn:microsoft.com/office/officeart/2005/8/layout/default"/>
    <dgm:cxn modelId="{57C9EBED-4CC7-4570-9B65-8E62E30C3D2F}" srcId="{50328436-FE5C-4AFA-9082-D1610C2593D0}" destId="{160F105B-3CF9-4FDA-88F1-0D0F5249EF27}" srcOrd="6" destOrd="0" parTransId="{1A240A15-357A-4C78-A0AE-9C104312AC90}" sibTransId="{DDDA21FA-9644-45F7-8110-F59C3ABAA5DC}"/>
    <dgm:cxn modelId="{55E37FA0-989D-46AC-BA8D-09C389A8264E}" type="presOf" srcId="{AAD0A95C-63F3-4196-9796-1891DAEA5EBF}" destId="{261A21D8-193A-4311-B02B-768265F34923}" srcOrd="0" destOrd="0" presId="urn:microsoft.com/office/officeart/2005/8/layout/default"/>
    <dgm:cxn modelId="{850DDC7D-8AD9-41E3-82AF-A92CDAC1B3BC}" type="presOf" srcId="{BCE72674-9CBB-4760-BA54-B3D8DFCA28D4}" destId="{6008D13E-B670-4D86-B7A1-546E29A10403}" srcOrd="0" destOrd="0" presId="urn:microsoft.com/office/officeart/2005/8/layout/default"/>
    <dgm:cxn modelId="{1907168B-13B5-4B72-AD8E-997657FF1CC7}" type="presOf" srcId="{32363870-F69F-433D-AB09-9E768681A07C}" destId="{CAE35751-EF82-4C39-BA8D-46E797479748}" srcOrd="0" destOrd="0" presId="urn:microsoft.com/office/officeart/2005/8/layout/default"/>
    <dgm:cxn modelId="{550B4309-3ADB-41BB-9DCE-B74FB9E75F99}" srcId="{50328436-FE5C-4AFA-9082-D1610C2593D0}" destId="{AAD0A95C-63F3-4196-9796-1891DAEA5EBF}" srcOrd="3" destOrd="0" parTransId="{05965107-345C-489F-8B73-70EB534AD1D2}" sibTransId="{CBF315B2-D9FE-45A8-AC70-9B5372148B2C}"/>
    <dgm:cxn modelId="{FC11FFEE-C45F-4AFF-95A9-7E3FB0C61E6A}" srcId="{50328436-FE5C-4AFA-9082-D1610C2593D0}" destId="{58CDF21B-A94A-4E25-BF01-825ED7EDD1D9}" srcOrd="0" destOrd="0" parTransId="{A6EF3C80-AED9-419C-B92F-E63FF700C4D7}" sibTransId="{352AEBA3-D6A1-4904-8647-DFC2A09CFFCB}"/>
    <dgm:cxn modelId="{FB1BA12F-8C1D-4613-A55F-1A6E2D55B4BF}" srcId="{50328436-FE5C-4AFA-9082-D1610C2593D0}" destId="{A8EE2170-3C6A-4448-86E6-17DD37FE4D2D}" srcOrd="4" destOrd="0" parTransId="{34FDEC08-1B11-4EFF-A4D0-5E71825AF7DC}" sibTransId="{FD29E78D-046C-486E-B449-52E10BE72CCB}"/>
    <dgm:cxn modelId="{2D35ABCF-B10A-4C87-B55A-CF12EF8089EE}" srcId="{50328436-FE5C-4AFA-9082-D1610C2593D0}" destId="{BCE72674-9CBB-4760-BA54-B3D8DFCA28D4}" srcOrd="5" destOrd="0" parTransId="{56F8C2A3-74A7-44A6-9A38-7AE937D9F47F}" sibTransId="{5CA9E9BC-4F4F-48C2-A4C1-BC34F064BE49}"/>
    <dgm:cxn modelId="{6AB39293-B697-4054-BDEB-53597EDBBA40}" srcId="{50328436-FE5C-4AFA-9082-D1610C2593D0}" destId="{B5902B44-0102-434A-B2A8-4794AEA9FE32}" srcOrd="7" destOrd="0" parTransId="{99B8AF62-ED17-4415-A525-763CD55F3643}" sibTransId="{879FF06D-23B6-4F51-B175-0E6593C9A818}"/>
    <dgm:cxn modelId="{17CE44FB-15F7-435A-99D2-A21DB6B247FB}" srcId="{50328436-FE5C-4AFA-9082-D1610C2593D0}" destId="{32363870-F69F-433D-AB09-9E768681A07C}" srcOrd="2" destOrd="0" parTransId="{13D32D15-9E5C-4B89-9ED2-5A0FE2102327}" sibTransId="{EB71ADF4-F9D6-4F46-963B-59029D597435}"/>
    <dgm:cxn modelId="{FE54C762-31E8-4AE9-8397-6A82488D9717}" type="presOf" srcId="{B5902B44-0102-434A-B2A8-4794AEA9FE32}" destId="{B135F5B5-96E2-4479-8581-B88CF47D9335}" srcOrd="0" destOrd="0" presId="urn:microsoft.com/office/officeart/2005/8/layout/default"/>
    <dgm:cxn modelId="{E9B0F9E3-9F35-4D22-BC54-E346D704E248}" srcId="{50328436-FE5C-4AFA-9082-D1610C2593D0}" destId="{A6FCF27B-880B-46E5-958A-D59BA85E70CF}" srcOrd="8" destOrd="0" parTransId="{72CBCDCF-0CC9-4CFA-9507-280F623D83D8}" sibTransId="{84F67FC0-22B1-4019-9ACF-DBB65DE9C082}"/>
    <dgm:cxn modelId="{C7FAEA3B-22C1-4DEA-98B5-555D6F635B33}" type="presOf" srcId="{815B5623-C9DC-4D85-9770-1562612CC9CA}" destId="{902B0487-B4B1-4191-8EF5-5F4D4141D51E}" srcOrd="0" destOrd="0" presId="urn:microsoft.com/office/officeart/2005/8/layout/default"/>
    <dgm:cxn modelId="{846248C6-CA2C-4CAA-929A-C14FD1984CA5}" type="presOf" srcId="{50328436-FE5C-4AFA-9082-D1610C2593D0}" destId="{0EBCA742-08E4-4F98-8C18-A85DB997B935}" srcOrd="0" destOrd="0" presId="urn:microsoft.com/office/officeart/2005/8/layout/default"/>
    <dgm:cxn modelId="{3B6BE4C2-0607-4A61-A93E-7703A2017EE0}" type="presOf" srcId="{A6FCF27B-880B-46E5-958A-D59BA85E70CF}" destId="{29A19E3B-CEB1-48FA-B3CF-41C22C529B49}" srcOrd="0" destOrd="0" presId="urn:microsoft.com/office/officeart/2005/8/layout/default"/>
    <dgm:cxn modelId="{4CBE4C54-245C-49B3-BDF2-42EA2571A2CF}" type="presOf" srcId="{A8EE2170-3C6A-4448-86E6-17DD37FE4D2D}" destId="{5763A32E-2E32-4742-9A80-D9A77B2C2580}" srcOrd="0" destOrd="0" presId="urn:microsoft.com/office/officeart/2005/8/layout/default"/>
    <dgm:cxn modelId="{A0759EF7-14C9-487D-84EE-082A48DDFA56}" type="presParOf" srcId="{0EBCA742-08E4-4F98-8C18-A85DB997B935}" destId="{40610BAD-FFE7-417B-BDAF-07EFD411CDA5}" srcOrd="0" destOrd="0" presId="urn:microsoft.com/office/officeart/2005/8/layout/default"/>
    <dgm:cxn modelId="{5E9EA54A-BDBD-4108-943F-120BDBD39106}" type="presParOf" srcId="{0EBCA742-08E4-4F98-8C18-A85DB997B935}" destId="{54A7B192-3780-4C0A-BA95-1E2978DBC97A}" srcOrd="1" destOrd="0" presId="urn:microsoft.com/office/officeart/2005/8/layout/default"/>
    <dgm:cxn modelId="{894BCAE2-9A5B-4F1C-AC38-A440A175D870}" type="presParOf" srcId="{0EBCA742-08E4-4F98-8C18-A85DB997B935}" destId="{902B0487-B4B1-4191-8EF5-5F4D4141D51E}" srcOrd="2" destOrd="0" presId="urn:microsoft.com/office/officeart/2005/8/layout/default"/>
    <dgm:cxn modelId="{C925D30F-7EFC-4C90-97DF-FB4901593852}" type="presParOf" srcId="{0EBCA742-08E4-4F98-8C18-A85DB997B935}" destId="{8252FF65-811F-47C7-8674-F753EE731418}" srcOrd="3" destOrd="0" presId="urn:microsoft.com/office/officeart/2005/8/layout/default"/>
    <dgm:cxn modelId="{BC7F3B9A-FEDE-42D7-A55F-86B6CC350365}" type="presParOf" srcId="{0EBCA742-08E4-4F98-8C18-A85DB997B935}" destId="{CAE35751-EF82-4C39-BA8D-46E797479748}" srcOrd="4" destOrd="0" presId="urn:microsoft.com/office/officeart/2005/8/layout/default"/>
    <dgm:cxn modelId="{2B637DE2-EF1C-40FE-8312-2B1879DD9AB9}" type="presParOf" srcId="{0EBCA742-08E4-4F98-8C18-A85DB997B935}" destId="{5E01E971-7B87-48F9-8C26-9CE228056407}" srcOrd="5" destOrd="0" presId="urn:microsoft.com/office/officeart/2005/8/layout/default"/>
    <dgm:cxn modelId="{0A4DB324-A4D2-4A98-ADB9-28531DBF1C3B}" type="presParOf" srcId="{0EBCA742-08E4-4F98-8C18-A85DB997B935}" destId="{261A21D8-193A-4311-B02B-768265F34923}" srcOrd="6" destOrd="0" presId="urn:microsoft.com/office/officeart/2005/8/layout/default"/>
    <dgm:cxn modelId="{CFCE0F6D-75BA-4F3C-BCCC-C359D822E64B}" type="presParOf" srcId="{0EBCA742-08E4-4F98-8C18-A85DB997B935}" destId="{CB8239C9-2AF5-4401-A1E3-25B274BA2CC4}" srcOrd="7" destOrd="0" presId="urn:microsoft.com/office/officeart/2005/8/layout/default"/>
    <dgm:cxn modelId="{15CD20F1-A424-4675-BB9F-F51BE55AB265}" type="presParOf" srcId="{0EBCA742-08E4-4F98-8C18-A85DB997B935}" destId="{5763A32E-2E32-4742-9A80-D9A77B2C2580}" srcOrd="8" destOrd="0" presId="urn:microsoft.com/office/officeart/2005/8/layout/default"/>
    <dgm:cxn modelId="{1A20743B-2C1C-48D1-A6CD-988BD22E9AA4}" type="presParOf" srcId="{0EBCA742-08E4-4F98-8C18-A85DB997B935}" destId="{2FC93074-943E-4DA2-BEF3-5A225C3F0554}" srcOrd="9" destOrd="0" presId="urn:microsoft.com/office/officeart/2005/8/layout/default"/>
    <dgm:cxn modelId="{6917AFED-C7E3-4E2A-8AA0-443CB8189C7A}" type="presParOf" srcId="{0EBCA742-08E4-4F98-8C18-A85DB997B935}" destId="{6008D13E-B670-4D86-B7A1-546E29A10403}" srcOrd="10" destOrd="0" presId="urn:microsoft.com/office/officeart/2005/8/layout/default"/>
    <dgm:cxn modelId="{42FA2416-0524-4556-A161-448D5EA06EB4}" type="presParOf" srcId="{0EBCA742-08E4-4F98-8C18-A85DB997B935}" destId="{305E4A6D-B418-4931-A440-984242766591}" srcOrd="11" destOrd="0" presId="urn:microsoft.com/office/officeart/2005/8/layout/default"/>
    <dgm:cxn modelId="{D8735133-F0BE-44D3-9BC3-AF77EF312CD2}" type="presParOf" srcId="{0EBCA742-08E4-4F98-8C18-A85DB997B935}" destId="{DCC645DD-8600-43D3-A789-E402E0FF8633}" srcOrd="12" destOrd="0" presId="urn:microsoft.com/office/officeart/2005/8/layout/default"/>
    <dgm:cxn modelId="{D224A287-F75D-4801-8C1D-CF6F9247BB17}" type="presParOf" srcId="{0EBCA742-08E4-4F98-8C18-A85DB997B935}" destId="{4873AFB2-D53A-49CC-B995-9ED6D8970D96}" srcOrd="13" destOrd="0" presId="urn:microsoft.com/office/officeart/2005/8/layout/default"/>
    <dgm:cxn modelId="{4E6FC933-39D4-48DD-B123-A13A3BA8D12D}" type="presParOf" srcId="{0EBCA742-08E4-4F98-8C18-A85DB997B935}" destId="{B135F5B5-96E2-4479-8581-B88CF47D9335}" srcOrd="14" destOrd="0" presId="urn:microsoft.com/office/officeart/2005/8/layout/default"/>
    <dgm:cxn modelId="{52E0C3A0-9DD9-4AB5-8741-FD4FA53A101A}" type="presParOf" srcId="{0EBCA742-08E4-4F98-8C18-A85DB997B935}" destId="{E974F2A5-417C-407B-BE4F-CDAF5A2AD45B}" srcOrd="15" destOrd="0" presId="urn:microsoft.com/office/officeart/2005/8/layout/default"/>
    <dgm:cxn modelId="{8B329CD6-53E5-4333-8F8B-A5D506804D6D}" type="presParOf" srcId="{0EBCA742-08E4-4F98-8C18-A85DB997B935}" destId="{29A19E3B-CEB1-48FA-B3CF-41C22C529B4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ABF25C-3167-42F1-9F8D-A45EC2A260A9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38036E1-B504-4385-BF52-48B373A05A0C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experimentation</a:t>
          </a:r>
          <a:endParaRPr lang="en-US" dirty="0"/>
        </a:p>
      </dgm:t>
    </dgm:pt>
    <dgm:pt modelId="{3CE6CD46-003E-4EF5-8CD8-493493F41646}" type="parTrans" cxnId="{A35C19F1-CD68-4EDA-BE22-38A49F30D4C6}">
      <dgm:prSet/>
      <dgm:spPr/>
      <dgm:t>
        <a:bodyPr/>
        <a:lstStyle/>
        <a:p>
          <a:endParaRPr lang="en-US"/>
        </a:p>
      </dgm:t>
    </dgm:pt>
    <dgm:pt modelId="{0E1389CD-80CA-47DA-A334-B1D9C46FE913}" type="sibTrans" cxnId="{A35C19F1-CD68-4EDA-BE22-38A49F30D4C6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568C0948-1868-4187-98DF-570F931C508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tolerance</a:t>
          </a:r>
          <a:endParaRPr lang="en-US" dirty="0"/>
        </a:p>
      </dgm:t>
    </dgm:pt>
    <dgm:pt modelId="{4A98E9A1-6635-4D42-845D-72CCE91B4050}" type="parTrans" cxnId="{AC84CE64-027C-4EB9-A419-5D4A1164E026}">
      <dgm:prSet/>
      <dgm:spPr/>
      <dgm:t>
        <a:bodyPr/>
        <a:lstStyle/>
        <a:p>
          <a:endParaRPr lang="en-US"/>
        </a:p>
      </dgm:t>
    </dgm:pt>
    <dgm:pt modelId="{38FD97C3-E007-4255-9400-F0D0F49ADA8B}" type="sibTrans" cxnId="{AC84CE64-027C-4EB9-A419-5D4A1164E026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949E774E-A437-483C-A77B-FC11B67DD09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regular use</a:t>
          </a:r>
          <a:endParaRPr lang="en-US" dirty="0"/>
        </a:p>
      </dgm:t>
    </dgm:pt>
    <dgm:pt modelId="{90D867A9-781E-427F-91FD-2400E6DA6862}" type="parTrans" cxnId="{B82EB3B6-5DFB-4DA0-A675-4EC4A1A50C3F}">
      <dgm:prSet/>
      <dgm:spPr/>
      <dgm:t>
        <a:bodyPr/>
        <a:lstStyle/>
        <a:p>
          <a:endParaRPr lang="en-US"/>
        </a:p>
      </dgm:t>
    </dgm:pt>
    <dgm:pt modelId="{15AECB96-3F61-462F-8D46-B8016B93F466}" type="sibTrans" cxnId="{B82EB3B6-5DFB-4DA0-A675-4EC4A1A50C3F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/>
        </a:p>
      </dgm:t>
    </dgm:pt>
    <dgm:pt modelId="{8BD47BB9-AA7C-4A38-8863-C39B83B6AB6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dependence</a:t>
          </a:r>
          <a:endParaRPr lang="en-US" dirty="0"/>
        </a:p>
      </dgm:t>
    </dgm:pt>
    <dgm:pt modelId="{9DB4D412-7437-4BB4-B2DB-74D05D63F6F9}" type="parTrans" cxnId="{350DD8DA-CC6D-4E7C-A26F-651594EA35BB}">
      <dgm:prSet/>
      <dgm:spPr/>
      <dgm:t>
        <a:bodyPr/>
        <a:lstStyle/>
        <a:p>
          <a:endParaRPr lang="en-US"/>
        </a:p>
      </dgm:t>
    </dgm:pt>
    <dgm:pt modelId="{C9B9BC3B-A662-46A5-95C3-CC495AEA1FC3}" type="sibTrans" cxnId="{350DD8DA-CC6D-4E7C-A26F-651594EA35BB}">
      <dgm:prSet/>
      <dgm:spPr/>
      <dgm:t>
        <a:bodyPr/>
        <a:lstStyle/>
        <a:p>
          <a:endParaRPr lang="en-US"/>
        </a:p>
      </dgm:t>
    </dgm:pt>
    <dgm:pt modelId="{46A00FEE-C727-403E-82D2-04313A9A9353}" type="pres">
      <dgm:prSet presAssocID="{6CABF25C-3167-42F1-9F8D-A45EC2A260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5BA096-68C5-446C-8BA5-E20741E66802}" type="pres">
      <dgm:prSet presAssocID="{6CABF25C-3167-42F1-9F8D-A45EC2A260A9}" presName="dummyMaxCanvas" presStyleCnt="0">
        <dgm:presLayoutVars/>
      </dgm:prSet>
      <dgm:spPr/>
    </dgm:pt>
    <dgm:pt modelId="{E5DA2468-E259-4AB7-89E9-A207BD10C832}" type="pres">
      <dgm:prSet presAssocID="{6CABF25C-3167-42F1-9F8D-A45EC2A260A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3F77B-8C05-4522-BDF1-E030FE780B1A}" type="pres">
      <dgm:prSet presAssocID="{6CABF25C-3167-42F1-9F8D-A45EC2A260A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8C8EA-EC52-4DB1-B138-74C47A982069}" type="pres">
      <dgm:prSet presAssocID="{6CABF25C-3167-42F1-9F8D-A45EC2A260A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BA40-4474-4A21-AEB0-5FBBFA923BD5}" type="pres">
      <dgm:prSet presAssocID="{6CABF25C-3167-42F1-9F8D-A45EC2A260A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B1A9E-CE8B-49F0-ADF0-8F0622A148C3}" type="pres">
      <dgm:prSet presAssocID="{6CABF25C-3167-42F1-9F8D-A45EC2A260A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47CCD-7321-4ED6-8FDB-3F5140D6CC7C}" type="pres">
      <dgm:prSet presAssocID="{6CABF25C-3167-42F1-9F8D-A45EC2A260A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8CAB5-1223-4EE7-B2AE-A1E5CA17BF3F}" type="pres">
      <dgm:prSet presAssocID="{6CABF25C-3167-42F1-9F8D-A45EC2A260A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E7BE8-6882-4906-8D0B-0625142CC566}" type="pres">
      <dgm:prSet presAssocID="{6CABF25C-3167-42F1-9F8D-A45EC2A260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561A8-C100-49A4-A2CD-E912656F38B8}" type="pres">
      <dgm:prSet presAssocID="{6CABF25C-3167-42F1-9F8D-A45EC2A260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1AFDF-C280-4E01-9A8B-B23CED435E38}" type="pres">
      <dgm:prSet presAssocID="{6CABF25C-3167-42F1-9F8D-A45EC2A260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84FA0-C9C9-4F00-BF42-5537F5538B00}" type="pres">
      <dgm:prSet presAssocID="{6CABF25C-3167-42F1-9F8D-A45EC2A260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B290DC-DB66-4D8C-918E-FA9000F160C3}" type="presOf" srcId="{8BD47BB9-AA7C-4A38-8863-C39B83B6AB60}" destId="{C2084FA0-C9C9-4F00-BF42-5537F5538B00}" srcOrd="1" destOrd="0" presId="urn:microsoft.com/office/officeart/2005/8/layout/vProcess5"/>
    <dgm:cxn modelId="{D37B4E51-5510-4C46-B8D1-C101DCC9119A}" type="presOf" srcId="{38FD97C3-E007-4255-9400-F0D0F49ADA8B}" destId="{95247CCD-7321-4ED6-8FDB-3F5140D6CC7C}" srcOrd="0" destOrd="0" presId="urn:microsoft.com/office/officeart/2005/8/layout/vProcess5"/>
    <dgm:cxn modelId="{350DD8DA-CC6D-4E7C-A26F-651594EA35BB}" srcId="{6CABF25C-3167-42F1-9F8D-A45EC2A260A9}" destId="{8BD47BB9-AA7C-4A38-8863-C39B83B6AB60}" srcOrd="3" destOrd="0" parTransId="{9DB4D412-7437-4BB4-B2DB-74D05D63F6F9}" sibTransId="{C9B9BC3B-A662-46A5-95C3-CC495AEA1FC3}"/>
    <dgm:cxn modelId="{868F2998-94FD-42EA-A450-32C75A439D40}" type="presOf" srcId="{238036E1-B504-4385-BF52-48B373A05A0C}" destId="{E5DA2468-E259-4AB7-89E9-A207BD10C832}" srcOrd="0" destOrd="0" presId="urn:microsoft.com/office/officeart/2005/8/layout/vProcess5"/>
    <dgm:cxn modelId="{BD20EA5F-90E8-42A1-834C-8FADD9B2F3D9}" type="presOf" srcId="{568C0948-1868-4187-98DF-570F931C5082}" destId="{AE1561A8-C100-49A4-A2CD-E912656F38B8}" srcOrd="1" destOrd="0" presId="urn:microsoft.com/office/officeart/2005/8/layout/vProcess5"/>
    <dgm:cxn modelId="{88954E1B-7EE7-46D1-A87A-C6D971D6BD54}" type="presOf" srcId="{15AECB96-3F61-462F-8D46-B8016B93F466}" destId="{51B8CAB5-1223-4EE7-B2AE-A1E5CA17BF3F}" srcOrd="0" destOrd="0" presId="urn:microsoft.com/office/officeart/2005/8/layout/vProcess5"/>
    <dgm:cxn modelId="{2D9D2EAF-4987-432F-8C60-47B49134DCB8}" type="presOf" srcId="{949E774E-A437-483C-A77B-FC11B67DD090}" destId="{5141AFDF-C280-4E01-9A8B-B23CED435E38}" srcOrd="1" destOrd="0" presId="urn:microsoft.com/office/officeart/2005/8/layout/vProcess5"/>
    <dgm:cxn modelId="{B82EB3B6-5DFB-4DA0-A675-4EC4A1A50C3F}" srcId="{6CABF25C-3167-42F1-9F8D-A45EC2A260A9}" destId="{949E774E-A437-483C-A77B-FC11B67DD090}" srcOrd="2" destOrd="0" parTransId="{90D867A9-781E-427F-91FD-2400E6DA6862}" sibTransId="{15AECB96-3F61-462F-8D46-B8016B93F466}"/>
    <dgm:cxn modelId="{DA19D4CB-6D09-4381-97D4-23D23069ED3A}" type="presOf" srcId="{238036E1-B504-4385-BF52-48B373A05A0C}" destId="{270E7BE8-6882-4906-8D0B-0625142CC566}" srcOrd="1" destOrd="0" presId="urn:microsoft.com/office/officeart/2005/8/layout/vProcess5"/>
    <dgm:cxn modelId="{8E26E6C2-9BBB-4231-9A41-FD9C6B33EB7E}" type="presOf" srcId="{0E1389CD-80CA-47DA-A334-B1D9C46FE913}" destId="{B09B1A9E-CE8B-49F0-ADF0-8F0622A148C3}" srcOrd="0" destOrd="0" presId="urn:microsoft.com/office/officeart/2005/8/layout/vProcess5"/>
    <dgm:cxn modelId="{00BCD1C4-8F6A-49B8-8752-40A90902AF1C}" type="presOf" srcId="{568C0948-1868-4187-98DF-570F931C5082}" destId="{7263F77B-8C05-4522-BDF1-E030FE780B1A}" srcOrd="0" destOrd="0" presId="urn:microsoft.com/office/officeart/2005/8/layout/vProcess5"/>
    <dgm:cxn modelId="{E3A302A4-DE04-4230-8CF5-B4D3898FFDCC}" type="presOf" srcId="{949E774E-A437-483C-A77B-FC11B67DD090}" destId="{BC08C8EA-EC52-4DB1-B138-74C47A982069}" srcOrd="0" destOrd="0" presId="urn:microsoft.com/office/officeart/2005/8/layout/vProcess5"/>
    <dgm:cxn modelId="{29E0F7E1-CE30-4F46-8085-3B754972A668}" type="presOf" srcId="{6CABF25C-3167-42F1-9F8D-A45EC2A260A9}" destId="{46A00FEE-C727-403E-82D2-04313A9A9353}" srcOrd="0" destOrd="0" presId="urn:microsoft.com/office/officeart/2005/8/layout/vProcess5"/>
    <dgm:cxn modelId="{7535EB36-94BB-476E-925D-E38BD4AF555C}" type="presOf" srcId="{8BD47BB9-AA7C-4A38-8863-C39B83B6AB60}" destId="{46BEBA40-4474-4A21-AEB0-5FBBFA923BD5}" srcOrd="0" destOrd="0" presId="urn:microsoft.com/office/officeart/2005/8/layout/vProcess5"/>
    <dgm:cxn modelId="{AC84CE64-027C-4EB9-A419-5D4A1164E026}" srcId="{6CABF25C-3167-42F1-9F8D-A45EC2A260A9}" destId="{568C0948-1868-4187-98DF-570F931C5082}" srcOrd="1" destOrd="0" parTransId="{4A98E9A1-6635-4D42-845D-72CCE91B4050}" sibTransId="{38FD97C3-E007-4255-9400-F0D0F49ADA8B}"/>
    <dgm:cxn modelId="{A35C19F1-CD68-4EDA-BE22-38A49F30D4C6}" srcId="{6CABF25C-3167-42F1-9F8D-A45EC2A260A9}" destId="{238036E1-B504-4385-BF52-48B373A05A0C}" srcOrd="0" destOrd="0" parTransId="{3CE6CD46-003E-4EF5-8CD8-493493F41646}" sibTransId="{0E1389CD-80CA-47DA-A334-B1D9C46FE913}"/>
    <dgm:cxn modelId="{AFAC28A5-3892-4E80-99FE-782520808B73}" type="presParOf" srcId="{46A00FEE-C727-403E-82D2-04313A9A9353}" destId="{EE5BA096-68C5-446C-8BA5-E20741E66802}" srcOrd="0" destOrd="0" presId="urn:microsoft.com/office/officeart/2005/8/layout/vProcess5"/>
    <dgm:cxn modelId="{129BF52F-FD4E-45B2-A532-99FC1E2CC37D}" type="presParOf" srcId="{46A00FEE-C727-403E-82D2-04313A9A9353}" destId="{E5DA2468-E259-4AB7-89E9-A207BD10C832}" srcOrd="1" destOrd="0" presId="urn:microsoft.com/office/officeart/2005/8/layout/vProcess5"/>
    <dgm:cxn modelId="{70B74B1A-136F-4BE0-91A1-2017D03203D2}" type="presParOf" srcId="{46A00FEE-C727-403E-82D2-04313A9A9353}" destId="{7263F77B-8C05-4522-BDF1-E030FE780B1A}" srcOrd="2" destOrd="0" presId="urn:microsoft.com/office/officeart/2005/8/layout/vProcess5"/>
    <dgm:cxn modelId="{97495064-0569-4B83-BFC8-3FA16C4EF5F6}" type="presParOf" srcId="{46A00FEE-C727-403E-82D2-04313A9A9353}" destId="{BC08C8EA-EC52-4DB1-B138-74C47A982069}" srcOrd="3" destOrd="0" presId="urn:microsoft.com/office/officeart/2005/8/layout/vProcess5"/>
    <dgm:cxn modelId="{3FD4BE3E-26C9-4E51-89DA-0532924E931B}" type="presParOf" srcId="{46A00FEE-C727-403E-82D2-04313A9A9353}" destId="{46BEBA40-4474-4A21-AEB0-5FBBFA923BD5}" srcOrd="4" destOrd="0" presId="urn:microsoft.com/office/officeart/2005/8/layout/vProcess5"/>
    <dgm:cxn modelId="{9E77C484-BFF2-4B80-9CAC-38924D1FBE1C}" type="presParOf" srcId="{46A00FEE-C727-403E-82D2-04313A9A9353}" destId="{B09B1A9E-CE8B-49F0-ADF0-8F0622A148C3}" srcOrd="5" destOrd="0" presId="urn:microsoft.com/office/officeart/2005/8/layout/vProcess5"/>
    <dgm:cxn modelId="{597739AB-0B89-493E-8353-4E5740813411}" type="presParOf" srcId="{46A00FEE-C727-403E-82D2-04313A9A9353}" destId="{95247CCD-7321-4ED6-8FDB-3F5140D6CC7C}" srcOrd="6" destOrd="0" presId="urn:microsoft.com/office/officeart/2005/8/layout/vProcess5"/>
    <dgm:cxn modelId="{F11D72F4-9B50-410E-BF32-D2E6F74E2808}" type="presParOf" srcId="{46A00FEE-C727-403E-82D2-04313A9A9353}" destId="{51B8CAB5-1223-4EE7-B2AE-A1E5CA17BF3F}" srcOrd="7" destOrd="0" presId="urn:microsoft.com/office/officeart/2005/8/layout/vProcess5"/>
    <dgm:cxn modelId="{DA49AFC9-5D99-4F05-A4C7-8519BFD1174F}" type="presParOf" srcId="{46A00FEE-C727-403E-82D2-04313A9A9353}" destId="{270E7BE8-6882-4906-8D0B-0625142CC566}" srcOrd="8" destOrd="0" presId="urn:microsoft.com/office/officeart/2005/8/layout/vProcess5"/>
    <dgm:cxn modelId="{DB977DCA-AC87-4FA4-A30F-B31E8A4BE09D}" type="presParOf" srcId="{46A00FEE-C727-403E-82D2-04313A9A9353}" destId="{AE1561A8-C100-49A4-A2CD-E912656F38B8}" srcOrd="9" destOrd="0" presId="urn:microsoft.com/office/officeart/2005/8/layout/vProcess5"/>
    <dgm:cxn modelId="{5EBF7AD5-DBCC-4246-86F3-089581FA6368}" type="presParOf" srcId="{46A00FEE-C727-403E-82D2-04313A9A9353}" destId="{5141AFDF-C280-4E01-9A8B-B23CED435E38}" srcOrd="10" destOrd="0" presId="urn:microsoft.com/office/officeart/2005/8/layout/vProcess5"/>
    <dgm:cxn modelId="{C9C6611E-5150-451E-AF50-0FA3596AB56B}" type="presParOf" srcId="{46A00FEE-C727-403E-82D2-04313A9A9353}" destId="{C2084FA0-C9C9-4F00-BF42-5537F5538B0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D34C71-9CBC-4576-AB54-462261EFCC54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7BC118-0115-4489-B80C-E136F0446B5B}">
      <dgm:prSet phldrT="[Text]"/>
      <dgm:spPr/>
      <dgm:t>
        <a:bodyPr/>
        <a:lstStyle/>
        <a:p>
          <a:r>
            <a:rPr lang="en-US" b="1" dirty="0" smtClean="0"/>
            <a:t>Identify the situation or problem</a:t>
          </a:r>
          <a:endParaRPr lang="en-US" b="1" dirty="0"/>
        </a:p>
      </dgm:t>
    </dgm:pt>
    <dgm:pt modelId="{8AB4DFF4-F12F-4FC4-B442-7DAEDAE18071}" type="parTrans" cxnId="{34BEDFD0-B66C-4F17-9662-8B10BF5F4EA6}">
      <dgm:prSet/>
      <dgm:spPr/>
      <dgm:t>
        <a:bodyPr/>
        <a:lstStyle/>
        <a:p>
          <a:endParaRPr lang="en-US"/>
        </a:p>
      </dgm:t>
    </dgm:pt>
    <dgm:pt modelId="{9E394F18-473E-4A09-8F32-7BA53355508E}" type="sibTrans" cxnId="{34BEDFD0-B66C-4F17-9662-8B10BF5F4EA6}">
      <dgm:prSet/>
      <dgm:spPr/>
      <dgm:t>
        <a:bodyPr/>
        <a:lstStyle/>
        <a:p>
          <a:endParaRPr lang="en-US"/>
        </a:p>
      </dgm:t>
    </dgm:pt>
    <dgm:pt modelId="{507E2889-E3F1-4B2C-97A8-33EEAE93E9E4}">
      <dgm:prSet phldrT="[Text]"/>
      <dgm:spPr/>
      <dgm:t>
        <a:bodyPr/>
        <a:lstStyle/>
        <a:p>
          <a:r>
            <a:rPr lang="en-US" b="1" dirty="0" smtClean="0"/>
            <a:t>Describe all the possible solutions</a:t>
          </a:r>
          <a:endParaRPr lang="en-US" b="1" dirty="0"/>
        </a:p>
      </dgm:t>
    </dgm:pt>
    <dgm:pt modelId="{1DE20DEA-81F1-4A1D-A4E0-C36D25509F7E}" type="parTrans" cxnId="{5E0EF07C-CE40-42D3-B331-A9AAC54DBCB5}">
      <dgm:prSet/>
      <dgm:spPr/>
      <dgm:t>
        <a:bodyPr/>
        <a:lstStyle/>
        <a:p>
          <a:endParaRPr lang="en-US"/>
        </a:p>
      </dgm:t>
    </dgm:pt>
    <dgm:pt modelId="{87EC85FD-12FA-4C6C-A24C-4D02EA0B8DED}" type="sibTrans" cxnId="{5E0EF07C-CE40-42D3-B331-A9AAC54DBCB5}">
      <dgm:prSet/>
      <dgm:spPr/>
      <dgm:t>
        <a:bodyPr/>
        <a:lstStyle/>
        <a:p>
          <a:endParaRPr lang="en-US"/>
        </a:p>
      </dgm:t>
    </dgm:pt>
    <dgm:pt modelId="{BFCA34B9-C97E-48DE-949F-15647A32A3E0}">
      <dgm:prSet phldrT="[Text]"/>
      <dgm:spPr/>
      <dgm:t>
        <a:bodyPr/>
        <a:lstStyle/>
        <a:p>
          <a:r>
            <a:rPr lang="en-US" b="1" dirty="0" smtClean="0"/>
            <a:t>Evaluate all those solutions</a:t>
          </a:r>
          <a:endParaRPr lang="en-US" b="1" dirty="0"/>
        </a:p>
      </dgm:t>
    </dgm:pt>
    <dgm:pt modelId="{027A6141-C5A2-4BD8-A1FB-1234F20FA246}" type="parTrans" cxnId="{378B4B7D-1E3E-4FE9-9B42-8470E087A639}">
      <dgm:prSet/>
      <dgm:spPr/>
      <dgm:t>
        <a:bodyPr/>
        <a:lstStyle/>
        <a:p>
          <a:endParaRPr lang="en-US"/>
        </a:p>
      </dgm:t>
    </dgm:pt>
    <dgm:pt modelId="{955A0CC0-CF86-40A1-9686-AFCDD922C7FB}" type="sibTrans" cxnId="{378B4B7D-1E3E-4FE9-9B42-8470E087A639}">
      <dgm:prSet/>
      <dgm:spPr/>
      <dgm:t>
        <a:bodyPr/>
        <a:lstStyle/>
        <a:p>
          <a:endParaRPr lang="en-US"/>
        </a:p>
      </dgm:t>
    </dgm:pt>
    <dgm:pt modelId="{15D493F0-AF18-4A5F-8B70-3551891DBB22}">
      <dgm:prSet phldrT="[Text]"/>
      <dgm:spPr/>
      <dgm:t>
        <a:bodyPr/>
        <a:lstStyle/>
        <a:p>
          <a:r>
            <a:rPr lang="en-US" b="1" dirty="0" smtClean="0"/>
            <a:t>Act on the best solution</a:t>
          </a:r>
          <a:endParaRPr lang="en-US" b="1" dirty="0"/>
        </a:p>
      </dgm:t>
    </dgm:pt>
    <dgm:pt modelId="{C9ADCD9F-3BB3-4D11-B45C-3F1B69352D6E}" type="parTrans" cxnId="{CB2D0F0D-DF02-4CF9-829D-FCE9DE67A84B}">
      <dgm:prSet/>
      <dgm:spPr/>
      <dgm:t>
        <a:bodyPr/>
        <a:lstStyle/>
        <a:p>
          <a:endParaRPr lang="en-US"/>
        </a:p>
      </dgm:t>
    </dgm:pt>
    <dgm:pt modelId="{CC3871E3-2FA8-4624-9B1E-F13C2709F407}" type="sibTrans" cxnId="{CB2D0F0D-DF02-4CF9-829D-FCE9DE67A84B}">
      <dgm:prSet/>
      <dgm:spPr/>
      <dgm:t>
        <a:bodyPr/>
        <a:lstStyle/>
        <a:p>
          <a:endParaRPr lang="en-US"/>
        </a:p>
      </dgm:t>
    </dgm:pt>
    <dgm:pt modelId="{A53B07A8-85B2-4A73-9B0B-2A8641921A17}">
      <dgm:prSet phldrT="[Text]"/>
      <dgm:spPr/>
      <dgm:t>
        <a:bodyPr/>
        <a:lstStyle/>
        <a:p>
          <a:r>
            <a:rPr lang="en-US" b="1" dirty="0" smtClean="0"/>
            <a:t>Learn from the experience</a:t>
          </a:r>
          <a:endParaRPr lang="en-US" b="1" dirty="0"/>
        </a:p>
      </dgm:t>
    </dgm:pt>
    <dgm:pt modelId="{283DC8CF-D714-4826-8608-10E131432448}" type="parTrans" cxnId="{2005A3F7-274A-4B50-8B2D-165A550FC8DD}">
      <dgm:prSet/>
      <dgm:spPr/>
      <dgm:t>
        <a:bodyPr/>
        <a:lstStyle/>
        <a:p>
          <a:endParaRPr lang="en-US"/>
        </a:p>
      </dgm:t>
    </dgm:pt>
    <dgm:pt modelId="{A9E9AF09-D527-43D0-8F41-48D0E10490CD}" type="sibTrans" cxnId="{2005A3F7-274A-4B50-8B2D-165A550FC8DD}">
      <dgm:prSet/>
      <dgm:spPr/>
      <dgm:t>
        <a:bodyPr/>
        <a:lstStyle/>
        <a:p>
          <a:endParaRPr lang="en-US"/>
        </a:p>
      </dgm:t>
    </dgm:pt>
    <dgm:pt modelId="{647539E9-7614-4451-BC16-9B8737670062}" type="pres">
      <dgm:prSet presAssocID="{8AD34C71-9CBC-4576-AB54-462261EFCC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121E9-389B-4563-8AD2-397BB6857FF4}" type="pres">
      <dgm:prSet presAssocID="{A53B07A8-85B2-4A73-9B0B-2A8641921A17}" presName="boxAndChildren" presStyleCnt="0"/>
      <dgm:spPr/>
      <dgm:t>
        <a:bodyPr/>
        <a:lstStyle/>
        <a:p>
          <a:endParaRPr lang="en-US"/>
        </a:p>
      </dgm:t>
    </dgm:pt>
    <dgm:pt modelId="{90A30151-6911-4FD8-86D4-17ED1B942CA8}" type="pres">
      <dgm:prSet presAssocID="{A53B07A8-85B2-4A73-9B0B-2A8641921A17}" presName="parentTextBox" presStyleLbl="node1" presStyleIdx="0" presStyleCnt="5"/>
      <dgm:spPr/>
      <dgm:t>
        <a:bodyPr/>
        <a:lstStyle/>
        <a:p>
          <a:endParaRPr lang="en-US"/>
        </a:p>
      </dgm:t>
    </dgm:pt>
    <dgm:pt modelId="{973E943A-121C-4B35-89C2-D9807A7F7023}" type="pres">
      <dgm:prSet presAssocID="{CC3871E3-2FA8-4624-9B1E-F13C2709F407}" presName="sp" presStyleCnt="0"/>
      <dgm:spPr/>
      <dgm:t>
        <a:bodyPr/>
        <a:lstStyle/>
        <a:p>
          <a:endParaRPr lang="en-US"/>
        </a:p>
      </dgm:t>
    </dgm:pt>
    <dgm:pt modelId="{BE5E7A70-6A45-4E6F-B834-C4623F39162A}" type="pres">
      <dgm:prSet presAssocID="{15D493F0-AF18-4A5F-8B70-3551891DBB22}" presName="arrowAndChildren" presStyleCnt="0"/>
      <dgm:spPr/>
      <dgm:t>
        <a:bodyPr/>
        <a:lstStyle/>
        <a:p>
          <a:endParaRPr lang="en-US"/>
        </a:p>
      </dgm:t>
    </dgm:pt>
    <dgm:pt modelId="{FBABD1C1-2806-4191-8000-D6E9DB1015E8}" type="pres">
      <dgm:prSet presAssocID="{15D493F0-AF18-4A5F-8B70-3551891DBB22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9A1DBD99-1B71-4A09-9247-8637138AC626}" type="pres">
      <dgm:prSet presAssocID="{955A0CC0-CF86-40A1-9686-AFCDD922C7FB}" presName="sp" presStyleCnt="0"/>
      <dgm:spPr/>
      <dgm:t>
        <a:bodyPr/>
        <a:lstStyle/>
        <a:p>
          <a:endParaRPr lang="en-US"/>
        </a:p>
      </dgm:t>
    </dgm:pt>
    <dgm:pt modelId="{B266D179-F503-4EA1-AAA2-E688E65E1D37}" type="pres">
      <dgm:prSet presAssocID="{BFCA34B9-C97E-48DE-949F-15647A32A3E0}" presName="arrowAndChildren" presStyleCnt="0"/>
      <dgm:spPr/>
      <dgm:t>
        <a:bodyPr/>
        <a:lstStyle/>
        <a:p>
          <a:endParaRPr lang="en-US"/>
        </a:p>
      </dgm:t>
    </dgm:pt>
    <dgm:pt modelId="{919E152E-9F16-47B9-954E-97E8E7660D1F}" type="pres">
      <dgm:prSet presAssocID="{BFCA34B9-C97E-48DE-949F-15647A32A3E0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951EFFB6-381D-4638-BF75-B82F2BCEFC21}" type="pres">
      <dgm:prSet presAssocID="{87EC85FD-12FA-4C6C-A24C-4D02EA0B8DED}" presName="sp" presStyleCnt="0"/>
      <dgm:spPr/>
      <dgm:t>
        <a:bodyPr/>
        <a:lstStyle/>
        <a:p>
          <a:endParaRPr lang="en-US"/>
        </a:p>
      </dgm:t>
    </dgm:pt>
    <dgm:pt modelId="{79E22CC0-28D5-41EF-ABBE-D25DCAF9A7C5}" type="pres">
      <dgm:prSet presAssocID="{507E2889-E3F1-4B2C-97A8-33EEAE93E9E4}" presName="arrowAndChildren" presStyleCnt="0"/>
      <dgm:spPr/>
      <dgm:t>
        <a:bodyPr/>
        <a:lstStyle/>
        <a:p>
          <a:endParaRPr lang="en-US"/>
        </a:p>
      </dgm:t>
    </dgm:pt>
    <dgm:pt modelId="{2AB3F319-9C41-4A83-9AF8-2214C2023FC0}" type="pres">
      <dgm:prSet presAssocID="{507E2889-E3F1-4B2C-97A8-33EEAE93E9E4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B7CE7451-30D8-464C-8844-0860A50048E1}" type="pres">
      <dgm:prSet presAssocID="{9E394F18-473E-4A09-8F32-7BA53355508E}" presName="sp" presStyleCnt="0"/>
      <dgm:spPr/>
      <dgm:t>
        <a:bodyPr/>
        <a:lstStyle/>
        <a:p>
          <a:endParaRPr lang="en-US"/>
        </a:p>
      </dgm:t>
    </dgm:pt>
    <dgm:pt modelId="{CC16F259-33AF-45C3-9951-A86AF86BA1D8}" type="pres">
      <dgm:prSet presAssocID="{3B7BC118-0115-4489-B80C-E136F0446B5B}" presName="arrowAndChildren" presStyleCnt="0"/>
      <dgm:spPr/>
      <dgm:t>
        <a:bodyPr/>
        <a:lstStyle/>
        <a:p>
          <a:endParaRPr lang="en-US"/>
        </a:p>
      </dgm:t>
    </dgm:pt>
    <dgm:pt modelId="{F9E0F977-90E8-447B-B114-B455077DBE69}" type="pres">
      <dgm:prSet presAssocID="{3B7BC118-0115-4489-B80C-E136F0446B5B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E0EF07C-CE40-42D3-B331-A9AAC54DBCB5}" srcId="{8AD34C71-9CBC-4576-AB54-462261EFCC54}" destId="{507E2889-E3F1-4B2C-97A8-33EEAE93E9E4}" srcOrd="1" destOrd="0" parTransId="{1DE20DEA-81F1-4A1D-A4E0-C36D25509F7E}" sibTransId="{87EC85FD-12FA-4C6C-A24C-4D02EA0B8DED}"/>
    <dgm:cxn modelId="{34BEDFD0-B66C-4F17-9662-8B10BF5F4EA6}" srcId="{8AD34C71-9CBC-4576-AB54-462261EFCC54}" destId="{3B7BC118-0115-4489-B80C-E136F0446B5B}" srcOrd="0" destOrd="0" parTransId="{8AB4DFF4-F12F-4FC4-B442-7DAEDAE18071}" sibTransId="{9E394F18-473E-4A09-8F32-7BA53355508E}"/>
    <dgm:cxn modelId="{CB2D0F0D-DF02-4CF9-829D-FCE9DE67A84B}" srcId="{8AD34C71-9CBC-4576-AB54-462261EFCC54}" destId="{15D493F0-AF18-4A5F-8B70-3551891DBB22}" srcOrd="3" destOrd="0" parTransId="{C9ADCD9F-3BB3-4D11-B45C-3F1B69352D6E}" sibTransId="{CC3871E3-2FA8-4624-9B1E-F13C2709F407}"/>
    <dgm:cxn modelId="{886F9DA2-F0B0-450F-B5F4-3A236E02516E}" type="presOf" srcId="{15D493F0-AF18-4A5F-8B70-3551891DBB22}" destId="{FBABD1C1-2806-4191-8000-D6E9DB1015E8}" srcOrd="0" destOrd="0" presId="urn:microsoft.com/office/officeart/2005/8/layout/process4"/>
    <dgm:cxn modelId="{1C4EB079-14ED-4CD5-8269-7539F3999FCE}" type="presOf" srcId="{3B7BC118-0115-4489-B80C-E136F0446B5B}" destId="{F9E0F977-90E8-447B-B114-B455077DBE69}" srcOrd="0" destOrd="0" presId="urn:microsoft.com/office/officeart/2005/8/layout/process4"/>
    <dgm:cxn modelId="{2005A3F7-274A-4B50-8B2D-165A550FC8DD}" srcId="{8AD34C71-9CBC-4576-AB54-462261EFCC54}" destId="{A53B07A8-85B2-4A73-9B0B-2A8641921A17}" srcOrd="4" destOrd="0" parTransId="{283DC8CF-D714-4826-8608-10E131432448}" sibTransId="{A9E9AF09-D527-43D0-8F41-48D0E10490CD}"/>
    <dgm:cxn modelId="{82DCD628-918B-4782-B374-1E04B15BBC9F}" type="presOf" srcId="{A53B07A8-85B2-4A73-9B0B-2A8641921A17}" destId="{90A30151-6911-4FD8-86D4-17ED1B942CA8}" srcOrd="0" destOrd="0" presId="urn:microsoft.com/office/officeart/2005/8/layout/process4"/>
    <dgm:cxn modelId="{378B4B7D-1E3E-4FE9-9B42-8470E087A639}" srcId="{8AD34C71-9CBC-4576-AB54-462261EFCC54}" destId="{BFCA34B9-C97E-48DE-949F-15647A32A3E0}" srcOrd="2" destOrd="0" parTransId="{027A6141-C5A2-4BD8-A1FB-1234F20FA246}" sibTransId="{955A0CC0-CF86-40A1-9686-AFCDD922C7FB}"/>
    <dgm:cxn modelId="{38FE8BAD-162B-412C-95BA-BB4BDCE28057}" type="presOf" srcId="{507E2889-E3F1-4B2C-97A8-33EEAE93E9E4}" destId="{2AB3F319-9C41-4A83-9AF8-2214C2023FC0}" srcOrd="0" destOrd="0" presId="urn:microsoft.com/office/officeart/2005/8/layout/process4"/>
    <dgm:cxn modelId="{1959570C-9A40-4F69-83E3-4A69746183E5}" type="presOf" srcId="{BFCA34B9-C97E-48DE-949F-15647A32A3E0}" destId="{919E152E-9F16-47B9-954E-97E8E7660D1F}" srcOrd="0" destOrd="0" presId="urn:microsoft.com/office/officeart/2005/8/layout/process4"/>
    <dgm:cxn modelId="{D84CF32F-717F-4DDA-90C0-6C446EDB9CC1}" type="presOf" srcId="{8AD34C71-9CBC-4576-AB54-462261EFCC54}" destId="{647539E9-7614-4451-BC16-9B8737670062}" srcOrd="0" destOrd="0" presId="urn:microsoft.com/office/officeart/2005/8/layout/process4"/>
    <dgm:cxn modelId="{CB446019-74E4-47E9-9F38-0290EB92FC75}" type="presParOf" srcId="{647539E9-7614-4451-BC16-9B8737670062}" destId="{AAC121E9-389B-4563-8AD2-397BB6857FF4}" srcOrd="0" destOrd="0" presId="urn:microsoft.com/office/officeart/2005/8/layout/process4"/>
    <dgm:cxn modelId="{6AF67046-C3D9-4127-A88C-9A189E8567AF}" type="presParOf" srcId="{AAC121E9-389B-4563-8AD2-397BB6857FF4}" destId="{90A30151-6911-4FD8-86D4-17ED1B942CA8}" srcOrd="0" destOrd="0" presId="urn:microsoft.com/office/officeart/2005/8/layout/process4"/>
    <dgm:cxn modelId="{5ABD1722-4769-470D-9D82-87C62A646195}" type="presParOf" srcId="{647539E9-7614-4451-BC16-9B8737670062}" destId="{973E943A-121C-4B35-89C2-D9807A7F7023}" srcOrd="1" destOrd="0" presId="urn:microsoft.com/office/officeart/2005/8/layout/process4"/>
    <dgm:cxn modelId="{FAA7DB9C-FF39-4B87-B67B-C43F7C2557A0}" type="presParOf" srcId="{647539E9-7614-4451-BC16-9B8737670062}" destId="{BE5E7A70-6A45-4E6F-B834-C4623F39162A}" srcOrd="2" destOrd="0" presId="urn:microsoft.com/office/officeart/2005/8/layout/process4"/>
    <dgm:cxn modelId="{8704EE15-8F2F-4FF2-AFF5-A08AD7AB1A9E}" type="presParOf" srcId="{BE5E7A70-6A45-4E6F-B834-C4623F39162A}" destId="{FBABD1C1-2806-4191-8000-D6E9DB1015E8}" srcOrd="0" destOrd="0" presId="urn:microsoft.com/office/officeart/2005/8/layout/process4"/>
    <dgm:cxn modelId="{C46A3BA2-FC83-40BE-A3C7-F4212E913B21}" type="presParOf" srcId="{647539E9-7614-4451-BC16-9B8737670062}" destId="{9A1DBD99-1B71-4A09-9247-8637138AC626}" srcOrd="3" destOrd="0" presId="urn:microsoft.com/office/officeart/2005/8/layout/process4"/>
    <dgm:cxn modelId="{63D91C45-EDDC-4AC8-B77F-9CADA96559E9}" type="presParOf" srcId="{647539E9-7614-4451-BC16-9B8737670062}" destId="{B266D179-F503-4EA1-AAA2-E688E65E1D37}" srcOrd="4" destOrd="0" presId="urn:microsoft.com/office/officeart/2005/8/layout/process4"/>
    <dgm:cxn modelId="{A9E1DFD0-FFAC-4C86-99B3-1F5D4172FB74}" type="presParOf" srcId="{B266D179-F503-4EA1-AAA2-E688E65E1D37}" destId="{919E152E-9F16-47B9-954E-97E8E7660D1F}" srcOrd="0" destOrd="0" presId="urn:microsoft.com/office/officeart/2005/8/layout/process4"/>
    <dgm:cxn modelId="{AC311E99-DB11-47EA-B8E8-C514B7FD5E4E}" type="presParOf" srcId="{647539E9-7614-4451-BC16-9B8737670062}" destId="{951EFFB6-381D-4638-BF75-B82F2BCEFC21}" srcOrd="5" destOrd="0" presId="urn:microsoft.com/office/officeart/2005/8/layout/process4"/>
    <dgm:cxn modelId="{DE6995AA-654C-4D92-94D8-97B4C5BDB744}" type="presParOf" srcId="{647539E9-7614-4451-BC16-9B8737670062}" destId="{79E22CC0-28D5-41EF-ABBE-D25DCAF9A7C5}" srcOrd="6" destOrd="0" presId="urn:microsoft.com/office/officeart/2005/8/layout/process4"/>
    <dgm:cxn modelId="{AB0B290C-54B9-4FCA-8E89-A8BD2AD152FF}" type="presParOf" srcId="{79E22CC0-28D5-41EF-ABBE-D25DCAF9A7C5}" destId="{2AB3F319-9C41-4A83-9AF8-2214C2023FC0}" srcOrd="0" destOrd="0" presId="urn:microsoft.com/office/officeart/2005/8/layout/process4"/>
    <dgm:cxn modelId="{25409382-6059-451A-B2C0-87FD6CA5F772}" type="presParOf" srcId="{647539E9-7614-4451-BC16-9B8737670062}" destId="{B7CE7451-30D8-464C-8844-0860A50048E1}" srcOrd="7" destOrd="0" presId="urn:microsoft.com/office/officeart/2005/8/layout/process4"/>
    <dgm:cxn modelId="{7D9999F1-A154-4A38-A3C1-D22CDAD2B3A5}" type="presParOf" srcId="{647539E9-7614-4451-BC16-9B8737670062}" destId="{CC16F259-33AF-45C3-9951-A86AF86BA1D8}" srcOrd="8" destOrd="0" presId="urn:microsoft.com/office/officeart/2005/8/layout/process4"/>
    <dgm:cxn modelId="{51C59991-C9B9-42D0-AA1E-79579BE3792B}" type="presParOf" srcId="{CC16F259-33AF-45C3-9951-A86AF86BA1D8}" destId="{F9E0F977-90E8-447B-B114-B455077DBE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BEEE6D-5394-4789-8916-2BF4EB105AC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FE1692-0811-4143-BA50-51231DE685CD}">
      <dgm:prSet phldrT="[Text]"/>
      <dgm:spPr/>
      <dgm:t>
        <a:bodyPr/>
        <a:lstStyle/>
        <a:p>
          <a:r>
            <a:rPr lang="en-US" b="1" dirty="0" smtClean="0"/>
            <a:t>Understanding the motivations that lead to drinking</a:t>
          </a:r>
          <a:endParaRPr lang="en-US" b="1" dirty="0"/>
        </a:p>
      </dgm:t>
    </dgm:pt>
    <dgm:pt modelId="{392C8EAC-2F73-42FA-AC31-79929B3C100E}" type="parTrans" cxnId="{EB546D00-A5A4-4340-9323-E67FA1BAD214}">
      <dgm:prSet/>
      <dgm:spPr/>
      <dgm:t>
        <a:bodyPr/>
        <a:lstStyle/>
        <a:p>
          <a:endParaRPr lang="en-US"/>
        </a:p>
      </dgm:t>
    </dgm:pt>
    <dgm:pt modelId="{69347A2E-8944-4499-B8B3-52865B81FF0F}" type="sibTrans" cxnId="{EB546D00-A5A4-4340-9323-E67FA1BAD214}">
      <dgm:prSet/>
      <dgm:spPr/>
      <dgm:t>
        <a:bodyPr/>
        <a:lstStyle/>
        <a:p>
          <a:endParaRPr lang="en-US"/>
        </a:p>
      </dgm:t>
    </dgm:pt>
    <dgm:pt modelId="{782DEB56-A185-4C67-A1CE-E8EAA1C43FA4}">
      <dgm:prSet phldrT="[Text]"/>
      <dgm:spPr/>
      <dgm:t>
        <a:bodyPr/>
        <a:lstStyle/>
        <a:p>
          <a:r>
            <a:rPr lang="en-US" b="1" dirty="0" smtClean="0"/>
            <a:t>Avoiding situations where alcohol is present</a:t>
          </a:r>
          <a:endParaRPr lang="en-US" b="1" dirty="0"/>
        </a:p>
      </dgm:t>
    </dgm:pt>
    <dgm:pt modelId="{CED2900D-5A41-45C8-9AF5-A29953F9CD8F}" type="parTrans" cxnId="{81C5DB70-D622-41E1-895D-1CBD579FCE94}">
      <dgm:prSet/>
      <dgm:spPr/>
      <dgm:t>
        <a:bodyPr/>
        <a:lstStyle/>
        <a:p>
          <a:endParaRPr lang="en-US"/>
        </a:p>
      </dgm:t>
    </dgm:pt>
    <dgm:pt modelId="{4CF6934D-5CC3-4742-A84A-ED6141AD2E21}" type="sibTrans" cxnId="{81C5DB70-D622-41E1-895D-1CBD579FCE94}">
      <dgm:prSet/>
      <dgm:spPr/>
      <dgm:t>
        <a:bodyPr/>
        <a:lstStyle/>
        <a:p>
          <a:endParaRPr lang="en-US"/>
        </a:p>
      </dgm:t>
    </dgm:pt>
    <dgm:pt modelId="{78377C9D-016C-43B9-AAF0-6CE6E1AC31F9}">
      <dgm:prSet phldrT="[Text]"/>
      <dgm:spPr/>
      <dgm:t>
        <a:bodyPr/>
        <a:lstStyle/>
        <a:p>
          <a:r>
            <a:rPr lang="en-US" b="1" dirty="0" smtClean="0"/>
            <a:t>Responding in new ways to the presence of alcohol</a:t>
          </a:r>
          <a:endParaRPr lang="en-US" b="1" dirty="0"/>
        </a:p>
      </dgm:t>
    </dgm:pt>
    <dgm:pt modelId="{A53418B8-B435-4A43-A4AF-6A7A95193233}" type="parTrans" cxnId="{98146E27-03C9-430F-969B-9601B8B00B11}">
      <dgm:prSet/>
      <dgm:spPr/>
      <dgm:t>
        <a:bodyPr/>
        <a:lstStyle/>
        <a:p>
          <a:endParaRPr lang="en-US"/>
        </a:p>
      </dgm:t>
    </dgm:pt>
    <dgm:pt modelId="{287C8EB9-FFD0-4A68-ACF8-46F6362E45B0}" type="sibTrans" cxnId="{98146E27-03C9-430F-969B-9601B8B00B11}">
      <dgm:prSet/>
      <dgm:spPr/>
      <dgm:t>
        <a:bodyPr/>
        <a:lstStyle/>
        <a:p>
          <a:endParaRPr lang="en-US"/>
        </a:p>
      </dgm:t>
    </dgm:pt>
    <dgm:pt modelId="{C14A4D1C-1589-47AE-B441-64F8C8527A5A}">
      <dgm:prSet phldrT="[Text]"/>
      <dgm:spPr/>
      <dgm:t>
        <a:bodyPr/>
        <a:lstStyle/>
        <a:p>
          <a:r>
            <a:rPr lang="en-US" b="1" dirty="0" smtClean="0"/>
            <a:t>Learning new strategies for handling stress</a:t>
          </a:r>
          <a:endParaRPr lang="en-US" b="1" dirty="0"/>
        </a:p>
      </dgm:t>
    </dgm:pt>
    <dgm:pt modelId="{99438B18-A69E-4ED5-9866-425F0B9B1D9D}" type="parTrans" cxnId="{CE19B827-AC50-452F-ADCD-60F98C4D82C4}">
      <dgm:prSet/>
      <dgm:spPr/>
      <dgm:t>
        <a:bodyPr/>
        <a:lstStyle/>
        <a:p>
          <a:endParaRPr lang="en-US"/>
        </a:p>
      </dgm:t>
    </dgm:pt>
    <dgm:pt modelId="{98A290F1-4D2A-4481-A1CC-B59543AA614E}" type="sibTrans" cxnId="{CE19B827-AC50-452F-ADCD-60F98C4D82C4}">
      <dgm:prSet/>
      <dgm:spPr/>
      <dgm:t>
        <a:bodyPr/>
        <a:lstStyle/>
        <a:p>
          <a:endParaRPr lang="en-US"/>
        </a:p>
      </dgm:t>
    </dgm:pt>
    <dgm:pt modelId="{0269593B-B445-4769-A500-4BFF508D1095}">
      <dgm:prSet phldrT="[Text]"/>
      <dgm:spPr/>
      <dgm:t>
        <a:bodyPr/>
        <a:lstStyle/>
        <a:p>
          <a:r>
            <a:rPr lang="en-US" b="1" dirty="0" smtClean="0"/>
            <a:t>Developing refusal skills for alcohol use</a:t>
          </a:r>
          <a:endParaRPr lang="en-US" b="1" dirty="0"/>
        </a:p>
      </dgm:t>
    </dgm:pt>
    <dgm:pt modelId="{7C935B95-1840-48FA-B837-F96A4572F9CD}" type="parTrans" cxnId="{F1FBE79E-4A94-4942-AD11-C35B7E7268AA}">
      <dgm:prSet/>
      <dgm:spPr/>
      <dgm:t>
        <a:bodyPr/>
        <a:lstStyle/>
        <a:p>
          <a:endParaRPr lang="en-US"/>
        </a:p>
      </dgm:t>
    </dgm:pt>
    <dgm:pt modelId="{64216301-90A5-4789-BF0A-7C8F1479B4F9}" type="sibTrans" cxnId="{F1FBE79E-4A94-4942-AD11-C35B7E7268AA}">
      <dgm:prSet/>
      <dgm:spPr/>
      <dgm:t>
        <a:bodyPr/>
        <a:lstStyle/>
        <a:p>
          <a:endParaRPr lang="en-US"/>
        </a:p>
      </dgm:t>
    </dgm:pt>
    <dgm:pt modelId="{41784D07-A326-4132-B93F-79E2380121C3}" type="pres">
      <dgm:prSet presAssocID="{A6BEEE6D-5394-4789-8916-2BF4EB105A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CBBE8D-6C66-47DB-97EE-A20DB4B4BD35}" type="pres">
      <dgm:prSet presAssocID="{FCFE1692-0811-4143-BA50-51231DE685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85802-168D-410D-BF2B-55CBC90168FF}" type="pres">
      <dgm:prSet presAssocID="{69347A2E-8944-4499-B8B3-52865B81FF0F}" presName="sibTrans" presStyleCnt="0"/>
      <dgm:spPr/>
    </dgm:pt>
    <dgm:pt modelId="{3F46D532-F0E6-4B43-BC8A-C29CCA6A1151}" type="pres">
      <dgm:prSet presAssocID="{782DEB56-A185-4C67-A1CE-E8EAA1C43F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3F590-E756-4E13-9F36-101A614A3A0F}" type="pres">
      <dgm:prSet presAssocID="{4CF6934D-5CC3-4742-A84A-ED6141AD2E21}" presName="sibTrans" presStyleCnt="0"/>
      <dgm:spPr/>
    </dgm:pt>
    <dgm:pt modelId="{D27ABD34-BC13-4797-95CE-99307678A36E}" type="pres">
      <dgm:prSet presAssocID="{78377C9D-016C-43B9-AAF0-6CE6E1AC31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CD80D-7CB1-4F21-9AAE-70B870814ACD}" type="pres">
      <dgm:prSet presAssocID="{287C8EB9-FFD0-4A68-ACF8-46F6362E45B0}" presName="sibTrans" presStyleCnt="0"/>
      <dgm:spPr/>
    </dgm:pt>
    <dgm:pt modelId="{8E55AC69-255C-4719-A055-45D4F09DF0EE}" type="pres">
      <dgm:prSet presAssocID="{C14A4D1C-1589-47AE-B441-64F8C8527A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C3450-0B26-4162-BBF7-6ADF50D92D7B}" type="pres">
      <dgm:prSet presAssocID="{98A290F1-4D2A-4481-A1CC-B59543AA614E}" presName="sibTrans" presStyleCnt="0"/>
      <dgm:spPr/>
    </dgm:pt>
    <dgm:pt modelId="{8E1C075D-A191-45AC-8159-E369ED5F39A2}" type="pres">
      <dgm:prSet presAssocID="{0269593B-B445-4769-A500-4BFF508D10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46D00-A5A4-4340-9323-E67FA1BAD214}" srcId="{A6BEEE6D-5394-4789-8916-2BF4EB105ACE}" destId="{FCFE1692-0811-4143-BA50-51231DE685CD}" srcOrd="0" destOrd="0" parTransId="{392C8EAC-2F73-42FA-AC31-79929B3C100E}" sibTransId="{69347A2E-8944-4499-B8B3-52865B81FF0F}"/>
    <dgm:cxn modelId="{1059D39C-C2B6-4844-B927-6150E4785510}" type="presOf" srcId="{0269593B-B445-4769-A500-4BFF508D1095}" destId="{8E1C075D-A191-45AC-8159-E369ED5F39A2}" srcOrd="0" destOrd="0" presId="urn:microsoft.com/office/officeart/2005/8/layout/default"/>
    <dgm:cxn modelId="{CE19B827-AC50-452F-ADCD-60F98C4D82C4}" srcId="{A6BEEE6D-5394-4789-8916-2BF4EB105ACE}" destId="{C14A4D1C-1589-47AE-B441-64F8C8527A5A}" srcOrd="3" destOrd="0" parTransId="{99438B18-A69E-4ED5-9866-425F0B9B1D9D}" sibTransId="{98A290F1-4D2A-4481-A1CC-B59543AA614E}"/>
    <dgm:cxn modelId="{98146E27-03C9-430F-969B-9601B8B00B11}" srcId="{A6BEEE6D-5394-4789-8916-2BF4EB105ACE}" destId="{78377C9D-016C-43B9-AAF0-6CE6E1AC31F9}" srcOrd="2" destOrd="0" parTransId="{A53418B8-B435-4A43-A4AF-6A7A95193233}" sibTransId="{287C8EB9-FFD0-4A68-ACF8-46F6362E45B0}"/>
    <dgm:cxn modelId="{F1FBE79E-4A94-4942-AD11-C35B7E7268AA}" srcId="{A6BEEE6D-5394-4789-8916-2BF4EB105ACE}" destId="{0269593B-B445-4769-A500-4BFF508D1095}" srcOrd="4" destOrd="0" parTransId="{7C935B95-1840-48FA-B837-F96A4572F9CD}" sibTransId="{64216301-90A5-4789-BF0A-7C8F1479B4F9}"/>
    <dgm:cxn modelId="{B87429A9-4467-41F1-B48D-62DBE671EE48}" type="presOf" srcId="{C14A4D1C-1589-47AE-B441-64F8C8527A5A}" destId="{8E55AC69-255C-4719-A055-45D4F09DF0EE}" srcOrd="0" destOrd="0" presId="urn:microsoft.com/office/officeart/2005/8/layout/default"/>
    <dgm:cxn modelId="{AC900060-022F-46F5-86A7-844AC6C12460}" type="presOf" srcId="{A6BEEE6D-5394-4789-8916-2BF4EB105ACE}" destId="{41784D07-A326-4132-B93F-79E2380121C3}" srcOrd="0" destOrd="0" presId="urn:microsoft.com/office/officeart/2005/8/layout/default"/>
    <dgm:cxn modelId="{81C5DB70-D622-41E1-895D-1CBD579FCE94}" srcId="{A6BEEE6D-5394-4789-8916-2BF4EB105ACE}" destId="{782DEB56-A185-4C67-A1CE-E8EAA1C43FA4}" srcOrd="1" destOrd="0" parTransId="{CED2900D-5A41-45C8-9AF5-A29953F9CD8F}" sibTransId="{4CF6934D-5CC3-4742-A84A-ED6141AD2E21}"/>
    <dgm:cxn modelId="{86A4ECBE-0B5F-40C2-A447-9ECD7B8F35C7}" type="presOf" srcId="{78377C9D-016C-43B9-AAF0-6CE6E1AC31F9}" destId="{D27ABD34-BC13-4797-95CE-99307678A36E}" srcOrd="0" destOrd="0" presId="urn:microsoft.com/office/officeart/2005/8/layout/default"/>
    <dgm:cxn modelId="{B71DFDFF-44D8-4868-8055-B8D6F54F4194}" type="presOf" srcId="{782DEB56-A185-4C67-A1CE-E8EAA1C43FA4}" destId="{3F46D532-F0E6-4B43-BC8A-C29CCA6A1151}" srcOrd="0" destOrd="0" presId="urn:microsoft.com/office/officeart/2005/8/layout/default"/>
    <dgm:cxn modelId="{FCD5D426-A56F-478C-9463-84B4FF42939C}" type="presOf" srcId="{FCFE1692-0811-4143-BA50-51231DE685CD}" destId="{D0CBBE8D-6C66-47DB-97EE-A20DB4B4BD35}" srcOrd="0" destOrd="0" presId="urn:microsoft.com/office/officeart/2005/8/layout/default"/>
    <dgm:cxn modelId="{F874B4B7-A26A-4563-B5BC-9404E5DD76CA}" type="presParOf" srcId="{41784D07-A326-4132-B93F-79E2380121C3}" destId="{D0CBBE8D-6C66-47DB-97EE-A20DB4B4BD35}" srcOrd="0" destOrd="0" presId="urn:microsoft.com/office/officeart/2005/8/layout/default"/>
    <dgm:cxn modelId="{56E40634-E4BF-4C3D-898D-34B140ED1A9D}" type="presParOf" srcId="{41784D07-A326-4132-B93F-79E2380121C3}" destId="{C7A85802-168D-410D-BF2B-55CBC90168FF}" srcOrd="1" destOrd="0" presId="urn:microsoft.com/office/officeart/2005/8/layout/default"/>
    <dgm:cxn modelId="{CA44C8C4-1A46-404C-ABBC-4C30A9650D77}" type="presParOf" srcId="{41784D07-A326-4132-B93F-79E2380121C3}" destId="{3F46D532-F0E6-4B43-BC8A-C29CCA6A1151}" srcOrd="2" destOrd="0" presId="urn:microsoft.com/office/officeart/2005/8/layout/default"/>
    <dgm:cxn modelId="{6D18A441-1F35-4066-B755-F168A099F02D}" type="presParOf" srcId="{41784D07-A326-4132-B93F-79E2380121C3}" destId="{23D3F590-E756-4E13-9F36-101A614A3A0F}" srcOrd="3" destOrd="0" presId="urn:microsoft.com/office/officeart/2005/8/layout/default"/>
    <dgm:cxn modelId="{AAC809BF-840F-400A-B1D3-1F0281891299}" type="presParOf" srcId="{41784D07-A326-4132-B93F-79E2380121C3}" destId="{D27ABD34-BC13-4797-95CE-99307678A36E}" srcOrd="4" destOrd="0" presId="urn:microsoft.com/office/officeart/2005/8/layout/default"/>
    <dgm:cxn modelId="{75FF425D-06EA-44CD-B206-B2996B252348}" type="presParOf" srcId="{41784D07-A326-4132-B93F-79E2380121C3}" destId="{D5ECD80D-7CB1-4F21-9AAE-70B870814ACD}" srcOrd="5" destOrd="0" presId="urn:microsoft.com/office/officeart/2005/8/layout/default"/>
    <dgm:cxn modelId="{831AAB22-36AF-4E10-B66B-D0767365B964}" type="presParOf" srcId="{41784D07-A326-4132-B93F-79E2380121C3}" destId="{8E55AC69-255C-4719-A055-45D4F09DF0EE}" srcOrd="6" destOrd="0" presId="urn:microsoft.com/office/officeart/2005/8/layout/default"/>
    <dgm:cxn modelId="{019384DC-2E91-4CFE-BB73-E9E9B6A86530}" type="presParOf" srcId="{41784D07-A326-4132-B93F-79E2380121C3}" destId="{306C3450-0B26-4162-BBF7-6ADF50D92D7B}" srcOrd="7" destOrd="0" presId="urn:microsoft.com/office/officeart/2005/8/layout/default"/>
    <dgm:cxn modelId="{41D6B808-02A4-4475-9309-D04D46C1D3CA}" type="presParOf" srcId="{41784D07-A326-4132-B93F-79E2380121C3}" destId="{8E1C075D-A191-45AC-8159-E369ED5F39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200DB-6762-48C7-AE31-13BF21F86BD6}">
      <dsp:nvSpPr>
        <dsp:cNvPr id="0" name=""/>
        <dsp:cNvSpPr/>
      </dsp:nvSpPr>
      <dsp:spPr>
        <a:xfrm>
          <a:off x="0" y="383"/>
          <a:ext cx="74823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8FD51-2E6E-4B82-A259-D4604D383856}">
      <dsp:nvSpPr>
        <dsp:cNvPr id="0" name=""/>
        <dsp:cNvSpPr/>
      </dsp:nvSpPr>
      <dsp:spPr>
        <a:xfrm>
          <a:off x="0" y="383"/>
          <a:ext cx="7482351" cy="62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 under the age of 21</a:t>
          </a:r>
          <a:endParaRPr lang="en-US" sz="2900" kern="1200" dirty="0"/>
        </a:p>
      </dsp:txBody>
      <dsp:txXfrm>
        <a:off x="0" y="383"/>
        <a:ext cx="7482351" cy="628128"/>
      </dsp:txXfrm>
    </dsp:sp>
    <dsp:sp modelId="{CFFBA1A4-3A08-4093-AB31-246ACE701BA6}">
      <dsp:nvSpPr>
        <dsp:cNvPr id="0" name=""/>
        <dsp:cNvSpPr/>
      </dsp:nvSpPr>
      <dsp:spPr>
        <a:xfrm>
          <a:off x="0" y="628511"/>
          <a:ext cx="74823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57C8E-EAA2-4193-B028-2DF28198DAD2}">
      <dsp:nvSpPr>
        <dsp:cNvPr id="0" name=""/>
        <dsp:cNvSpPr/>
      </dsp:nvSpPr>
      <dsp:spPr>
        <a:xfrm>
          <a:off x="0" y="628511"/>
          <a:ext cx="7482351" cy="62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Women who are pregnant</a:t>
          </a:r>
          <a:endParaRPr lang="en-US" sz="2900" kern="1200" dirty="0"/>
        </a:p>
      </dsp:txBody>
      <dsp:txXfrm>
        <a:off x="0" y="628511"/>
        <a:ext cx="7482351" cy="628128"/>
      </dsp:txXfrm>
    </dsp:sp>
    <dsp:sp modelId="{FFF3A945-BA2E-4099-9535-7BDBDDADC2B6}">
      <dsp:nvSpPr>
        <dsp:cNvPr id="0" name=""/>
        <dsp:cNvSpPr/>
      </dsp:nvSpPr>
      <dsp:spPr>
        <a:xfrm>
          <a:off x="0" y="1256639"/>
          <a:ext cx="74823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579E0-D27A-4579-9177-332E3C2145BF}">
      <dsp:nvSpPr>
        <dsp:cNvPr id="0" name=""/>
        <dsp:cNvSpPr/>
      </dsp:nvSpPr>
      <dsp:spPr>
        <a:xfrm>
          <a:off x="0" y="1256639"/>
          <a:ext cx="7482351" cy="62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 who are driving or operating equipment</a:t>
          </a:r>
          <a:endParaRPr lang="en-US" sz="2900" kern="1200" dirty="0"/>
        </a:p>
      </dsp:txBody>
      <dsp:txXfrm>
        <a:off x="0" y="1256639"/>
        <a:ext cx="7482351" cy="628128"/>
      </dsp:txXfrm>
    </dsp:sp>
    <dsp:sp modelId="{39904A5E-FDAA-40C1-9AA4-50537B027C84}">
      <dsp:nvSpPr>
        <dsp:cNvPr id="0" name=""/>
        <dsp:cNvSpPr/>
      </dsp:nvSpPr>
      <dsp:spPr>
        <a:xfrm>
          <a:off x="0" y="1884767"/>
          <a:ext cx="74823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4B56-4BA5-444B-8F8C-B6DAFB514489}">
      <dsp:nvSpPr>
        <dsp:cNvPr id="0" name=""/>
        <dsp:cNvSpPr/>
      </dsp:nvSpPr>
      <dsp:spPr>
        <a:xfrm>
          <a:off x="0" y="1884767"/>
          <a:ext cx="7482351" cy="62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People taking certain medications</a:t>
          </a:r>
          <a:endParaRPr lang="en-US" sz="2900" kern="1200" dirty="0"/>
        </a:p>
      </dsp:txBody>
      <dsp:txXfrm>
        <a:off x="0" y="1884767"/>
        <a:ext cx="7482351" cy="628128"/>
      </dsp:txXfrm>
    </dsp:sp>
    <dsp:sp modelId="{3DD3AD30-FDAF-45F2-A68D-E7BD3F2B2BFD}">
      <dsp:nvSpPr>
        <dsp:cNvPr id="0" name=""/>
        <dsp:cNvSpPr/>
      </dsp:nvSpPr>
      <dsp:spPr>
        <a:xfrm>
          <a:off x="0" y="2512895"/>
          <a:ext cx="748235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4BC7A-A489-4DF2-A468-CE96050AA1ED}">
      <dsp:nvSpPr>
        <dsp:cNvPr id="0" name=""/>
        <dsp:cNvSpPr/>
      </dsp:nvSpPr>
      <dsp:spPr>
        <a:xfrm>
          <a:off x="0" y="2512895"/>
          <a:ext cx="7482351" cy="62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People </a:t>
          </a:r>
          <a:r>
            <a:rPr lang="en-US" sz="2900" kern="1200" dirty="0" smtClean="0"/>
            <a:t>with alcohol-use disorders</a:t>
          </a:r>
          <a:endParaRPr lang="en-US" sz="2900" kern="1200" dirty="0"/>
        </a:p>
      </dsp:txBody>
      <dsp:txXfrm>
        <a:off x="0" y="2512895"/>
        <a:ext cx="7482351" cy="628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49CE0-05C8-47E8-9860-B5BDFB19E388}">
      <dsp:nvSpPr>
        <dsp:cNvPr id="0" name=""/>
        <dsp:cNvSpPr/>
      </dsp:nvSpPr>
      <dsp:spPr>
        <a:xfrm>
          <a:off x="1060" y="0"/>
          <a:ext cx="2757040" cy="42917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Moderate drinking</a:t>
          </a:r>
          <a:r>
            <a:rPr lang="en-US" sz="1600" b="1" kern="1200" dirty="0" smtClean="0"/>
            <a:t>- </a:t>
          </a:r>
          <a:r>
            <a:rPr lang="en-US" sz="1600" kern="1200" dirty="0" smtClean="0">
              <a:solidFill>
                <a:srgbClr val="00B050"/>
              </a:solidFill>
            </a:rPr>
            <a:t>Consuming no more than one drink per day for women and no more than two drinks per day for men; also called </a:t>
          </a:r>
          <a:r>
            <a:rPr lang="en-US" sz="1600" i="1" kern="1200" dirty="0" smtClean="0">
              <a:solidFill>
                <a:srgbClr val="00B050"/>
              </a:solidFill>
            </a:rPr>
            <a:t>social drinking</a:t>
          </a:r>
          <a:r>
            <a:rPr lang="en-US" sz="1600" kern="1200" dirty="0" smtClean="0">
              <a:solidFill>
                <a:srgbClr val="00B050"/>
              </a:solidFill>
            </a:rPr>
            <a:t> 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1060" y="0"/>
        <a:ext cx="2757040" cy="1287534"/>
      </dsp:txXfrm>
    </dsp:sp>
    <dsp:sp modelId="{01BC7024-5AA3-4245-969E-C0A8A94A6782}">
      <dsp:nvSpPr>
        <dsp:cNvPr id="0" name=""/>
        <dsp:cNvSpPr/>
      </dsp:nvSpPr>
      <dsp:spPr>
        <a:xfrm>
          <a:off x="276764" y="1288791"/>
          <a:ext cx="2205632" cy="129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Women:</a:t>
          </a:r>
          <a:r>
            <a:rPr lang="en-US" sz="2000" kern="1200" dirty="0" smtClean="0"/>
            <a:t> no more than one drink on the same occasion</a:t>
          </a:r>
          <a:endParaRPr lang="en-US" sz="2000" kern="1200" dirty="0"/>
        </a:p>
      </dsp:txBody>
      <dsp:txXfrm>
        <a:off x="314665" y="1326692"/>
        <a:ext cx="2129830" cy="1218228"/>
      </dsp:txXfrm>
    </dsp:sp>
    <dsp:sp modelId="{F9FE6DF8-BC99-4C02-B4B8-2241244CA8D0}">
      <dsp:nvSpPr>
        <dsp:cNvPr id="0" name=""/>
        <dsp:cNvSpPr/>
      </dsp:nvSpPr>
      <dsp:spPr>
        <a:xfrm>
          <a:off x="276764" y="2781903"/>
          <a:ext cx="2205632" cy="129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Men:</a:t>
          </a:r>
          <a:r>
            <a:rPr lang="en-US" sz="2000" kern="1200" dirty="0" smtClean="0"/>
            <a:t> no more than two drinks on the same occasion</a:t>
          </a:r>
          <a:endParaRPr lang="en-US" sz="2000" kern="1200" dirty="0"/>
        </a:p>
      </dsp:txBody>
      <dsp:txXfrm>
        <a:off x="314665" y="2819804"/>
        <a:ext cx="2129830" cy="1218228"/>
      </dsp:txXfrm>
    </dsp:sp>
    <dsp:sp modelId="{0176DEFA-9CCC-4625-AEB3-9D58A7A599FF}">
      <dsp:nvSpPr>
        <dsp:cNvPr id="0" name=""/>
        <dsp:cNvSpPr/>
      </dsp:nvSpPr>
      <dsp:spPr>
        <a:xfrm>
          <a:off x="2964879" y="0"/>
          <a:ext cx="2757040" cy="42917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Binge drinking</a:t>
          </a:r>
          <a:r>
            <a:rPr lang="en-US" sz="1600" b="1" kern="1200" dirty="0" smtClean="0"/>
            <a:t>- </a:t>
          </a:r>
          <a:r>
            <a:rPr lang="en-US" sz="1600" kern="1200" dirty="0" smtClean="0">
              <a:solidFill>
                <a:srgbClr val="00B050"/>
              </a:solidFill>
            </a:rPr>
            <a:t>Consuming four drinks for women and five drinks for men on the same occasion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2964879" y="0"/>
        <a:ext cx="2757040" cy="1287534"/>
      </dsp:txXfrm>
    </dsp:sp>
    <dsp:sp modelId="{72F70CA7-E344-41B5-939F-B8A88E32436F}">
      <dsp:nvSpPr>
        <dsp:cNvPr id="0" name=""/>
        <dsp:cNvSpPr/>
      </dsp:nvSpPr>
      <dsp:spPr>
        <a:xfrm>
          <a:off x="3240583" y="1288791"/>
          <a:ext cx="2205632" cy="129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Women:</a:t>
          </a:r>
          <a:r>
            <a:rPr lang="en-US" sz="2000" kern="1200" dirty="0" smtClean="0"/>
            <a:t> four or more drinks on the same occasion</a:t>
          </a:r>
          <a:endParaRPr lang="en-US" sz="2000" kern="1200" dirty="0"/>
        </a:p>
      </dsp:txBody>
      <dsp:txXfrm>
        <a:off x="3278484" y="1326692"/>
        <a:ext cx="2129830" cy="1218228"/>
      </dsp:txXfrm>
    </dsp:sp>
    <dsp:sp modelId="{7D57BEBC-D375-40A2-B230-BD521A3C4B81}">
      <dsp:nvSpPr>
        <dsp:cNvPr id="0" name=""/>
        <dsp:cNvSpPr/>
      </dsp:nvSpPr>
      <dsp:spPr>
        <a:xfrm>
          <a:off x="3240583" y="2781903"/>
          <a:ext cx="2205632" cy="129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Men:</a:t>
          </a:r>
          <a:r>
            <a:rPr lang="en-US" sz="2000" kern="1200" dirty="0" smtClean="0"/>
            <a:t> five or more drinks on the same occasion</a:t>
          </a:r>
          <a:endParaRPr lang="en-US" sz="2000" kern="1200" dirty="0"/>
        </a:p>
      </dsp:txBody>
      <dsp:txXfrm>
        <a:off x="3278484" y="2819804"/>
        <a:ext cx="2129830" cy="1218228"/>
      </dsp:txXfrm>
    </dsp:sp>
    <dsp:sp modelId="{4AEA7638-32BA-4A48-95AF-98A433859C4D}">
      <dsp:nvSpPr>
        <dsp:cNvPr id="0" name=""/>
        <dsp:cNvSpPr/>
      </dsp:nvSpPr>
      <dsp:spPr>
        <a:xfrm>
          <a:off x="5928697" y="0"/>
          <a:ext cx="2757040" cy="429178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Heavy drinking</a:t>
          </a:r>
          <a:r>
            <a:rPr lang="en-US" sz="1600" b="1" kern="1200" dirty="0" smtClean="0"/>
            <a:t>- </a:t>
          </a:r>
          <a:r>
            <a:rPr lang="en-US" sz="1600" kern="1200" dirty="0" smtClean="0">
              <a:solidFill>
                <a:srgbClr val="00B050"/>
              </a:solidFill>
            </a:rPr>
            <a:t>Consuming eight or more drinks for women and 15 or more drinks for men in one week; can lead to alcohol dependence 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5928697" y="0"/>
        <a:ext cx="2757040" cy="1287534"/>
      </dsp:txXfrm>
    </dsp:sp>
    <dsp:sp modelId="{9F79AA82-2120-44EB-8FD5-A1023674E574}">
      <dsp:nvSpPr>
        <dsp:cNvPr id="0" name=""/>
        <dsp:cNvSpPr/>
      </dsp:nvSpPr>
      <dsp:spPr>
        <a:xfrm>
          <a:off x="6204401" y="1288791"/>
          <a:ext cx="2205632" cy="129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Women:</a:t>
          </a:r>
          <a:r>
            <a:rPr lang="en-US" sz="2000" kern="1200" dirty="0" smtClean="0"/>
            <a:t> 8 or more drinks in one week</a:t>
          </a:r>
          <a:endParaRPr lang="en-US" sz="2000" kern="1200" dirty="0"/>
        </a:p>
      </dsp:txBody>
      <dsp:txXfrm>
        <a:off x="6242302" y="1326692"/>
        <a:ext cx="2129830" cy="1218228"/>
      </dsp:txXfrm>
    </dsp:sp>
    <dsp:sp modelId="{9A312BBB-6852-4315-B723-22F3A9F539F1}">
      <dsp:nvSpPr>
        <dsp:cNvPr id="0" name=""/>
        <dsp:cNvSpPr/>
      </dsp:nvSpPr>
      <dsp:spPr>
        <a:xfrm>
          <a:off x="6204401" y="2781903"/>
          <a:ext cx="2205632" cy="12940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Men:</a:t>
          </a:r>
          <a:r>
            <a:rPr lang="en-US" sz="2000" kern="1200" dirty="0" smtClean="0"/>
            <a:t> 15 or more drinks in one week</a:t>
          </a:r>
          <a:endParaRPr lang="en-US" sz="2000" kern="1200" dirty="0"/>
        </a:p>
      </dsp:txBody>
      <dsp:txXfrm>
        <a:off x="6242302" y="2819804"/>
        <a:ext cx="2129830" cy="1218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CCEC2-51F4-427F-B85F-BD1F12987B3E}">
      <dsp:nvSpPr>
        <dsp:cNvPr id="0" name=""/>
        <dsp:cNvSpPr/>
      </dsp:nvSpPr>
      <dsp:spPr>
        <a:xfrm>
          <a:off x="551958" y="0"/>
          <a:ext cx="4340941" cy="4340941"/>
        </a:xfrm>
        <a:prstGeom prst="triangle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92F1BF-2703-41D5-88BB-5940F8C745F5}">
      <dsp:nvSpPr>
        <dsp:cNvPr id="0" name=""/>
        <dsp:cNvSpPr/>
      </dsp:nvSpPr>
      <dsp:spPr>
        <a:xfrm>
          <a:off x="2722429" y="436425"/>
          <a:ext cx="2821611" cy="513791"/>
        </a:xfrm>
        <a:prstGeom prst="round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Ethnicity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747510" y="461506"/>
        <a:ext cx="2771449" cy="463629"/>
      </dsp:txXfrm>
    </dsp:sp>
    <dsp:sp modelId="{9FD35FDA-291C-49B6-81F3-83C92B782FF8}">
      <dsp:nvSpPr>
        <dsp:cNvPr id="0" name=""/>
        <dsp:cNvSpPr/>
      </dsp:nvSpPr>
      <dsp:spPr>
        <a:xfrm>
          <a:off x="2722429" y="1014440"/>
          <a:ext cx="2821611" cy="513791"/>
        </a:xfrm>
        <a:prstGeom prst="roundRect">
          <a:avLst/>
        </a:prstGeom>
        <a:solidFill>
          <a:schemeClr val="accent3"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Gender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747510" y="1039521"/>
        <a:ext cx="2771449" cy="463629"/>
      </dsp:txXfrm>
    </dsp:sp>
    <dsp:sp modelId="{99466452-AE74-4442-963A-D4C555C50EB9}">
      <dsp:nvSpPr>
        <dsp:cNvPr id="0" name=""/>
        <dsp:cNvSpPr/>
      </dsp:nvSpPr>
      <dsp:spPr>
        <a:xfrm>
          <a:off x="2722429" y="1592455"/>
          <a:ext cx="2821611" cy="513791"/>
        </a:xfrm>
        <a:prstGeom prst="roundRect">
          <a:avLst/>
        </a:prstGeom>
        <a:solidFill>
          <a:schemeClr val="accent4"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Body weight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747510" y="1617536"/>
        <a:ext cx="2771449" cy="463629"/>
      </dsp:txXfrm>
    </dsp:sp>
    <dsp:sp modelId="{A717CC3D-EDEB-4744-8C36-04470DCA48BA}">
      <dsp:nvSpPr>
        <dsp:cNvPr id="0" name=""/>
        <dsp:cNvSpPr/>
      </dsp:nvSpPr>
      <dsp:spPr>
        <a:xfrm>
          <a:off x="2722429" y="2170470"/>
          <a:ext cx="2821611" cy="513791"/>
        </a:xfrm>
        <a:prstGeom prst="roundRect">
          <a:avLst/>
        </a:prstGeom>
        <a:solidFill>
          <a:schemeClr val="accent5"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Food consumption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747510" y="2195551"/>
        <a:ext cx="2771449" cy="463629"/>
      </dsp:txXfrm>
    </dsp:sp>
    <dsp:sp modelId="{9D85533C-7672-4A6A-9B7A-0AE14C5B99C6}">
      <dsp:nvSpPr>
        <dsp:cNvPr id="0" name=""/>
        <dsp:cNvSpPr/>
      </dsp:nvSpPr>
      <dsp:spPr>
        <a:xfrm>
          <a:off x="2722429" y="2748485"/>
          <a:ext cx="2821611" cy="513791"/>
        </a:xfrm>
        <a:prstGeom prst="roundRect">
          <a:avLst/>
        </a:prstGeom>
        <a:solidFill>
          <a:schemeClr val="accent6"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How fast you drink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747510" y="2773566"/>
        <a:ext cx="2771449" cy="463629"/>
      </dsp:txXfrm>
    </dsp:sp>
    <dsp:sp modelId="{CA90B651-854C-4510-9F2C-33360ACE3DC1}">
      <dsp:nvSpPr>
        <dsp:cNvPr id="0" name=""/>
        <dsp:cNvSpPr/>
      </dsp:nvSpPr>
      <dsp:spPr>
        <a:xfrm>
          <a:off x="2722429" y="3326500"/>
          <a:ext cx="2821611" cy="513791"/>
        </a:xfrm>
        <a:prstGeom prst="round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How much you drink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747510" y="3351581"/>
        <a:ext cx="2771449" cy="463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2997A-E1F8-4D9F-A844-4553908A9392}">
      <dsp:nvSpPr>
        <dsp:cNvPr id="0" name=""/>
        <dsp:cNvSpPr/>
      </dsp:nvSpPr>
      <dsp:spPr>
        <a:xfrm rot="16200000">
          <a:off x="-154484" y="158348"/>
          <a:ext cx="4033831" cy="3717133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7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/>
              </a:solidFill>
            </a:rPr>
            <a:t>Alcohol poisoning</a:t>
          </a:r>
          <a:endParaRPr lang="en-US" sz="26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Loss of consciousness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Low blood pressure and body temperature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Difficulty breathing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Permanent brain damage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Death</a:t>
          </a:r>
          <a:endParaRPr lang="en-US" sz="2000" b="0" kern="1200" dirty="0">
            <a:solidFill>
              <a:schemeClr val="tx1"/>
            </a:solidFill>
          </a:endParaRPr>
        </a:p>
      </dsp:txBody>
      <dsp:txXfrm rot="5400000">
        <a:off x="3865" y="806765"/>
        <a:ext cx="3717133" cy="2420299"/>
      </dsp:txXfrm>
    </dsp:sp>
    <dsp:sp modelId="{8FCB701B-5E29-442F-885F-647BA3497381}">
      <dsp:nvSpPr>
        <dsp:cNvPr id="0" name=""/>
        <dsp:cNvSpPr/>
      </dsp:nvSpPr>
      <dsp:spPr>
        <a:xfrm rot="16200000">
          <a:off x="3841434" y="158348"/>
          <a:ext cx="4033831" cy="3717133"/>
        </a:xfrm>
        <a:prstGeom prst="flowChartManualOperation">
          <a:avLst/>
        </a:prstGeom>
        <a:solidFill>
          <a:schemeClr val="accent6">
            <a:lumMod val="40000"/>
            <a:lumOff val="60000"/>
          </a:schemeClr>
        </a:solidFill>
        <a:ln w="571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737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tx1"/>
              </a:solidFill>
            </a:rPr>
            <a:t>Hangover</a:t>
          </a:r>
          <a:endParaRPr lang="en-US" sz="26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Headache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Nausea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Dizziness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Sensitivity to light and sound</a:t>
          </a: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tx1"/>
              </a:solidFill>
            </a:rPr>
            <a:t>Anxiety and depression</a:t>
          </a:r>
          <a:endParaRPr lang="en-US" sz="2000" b="0" kern="1200" dirty="0">
            <a:solidFill>
              <a:schemeClr val="tx1"/>
            </a:solidFill>
          </a:endParaRPr>
        </a:p>
      </dsp:txBody>
      <dsp:txXfrm rot="5400000">
        <a:off x="3999783" y="806765"/>
        <a:ext cx="3717133" cy="2420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10BAD-FFE7-417B-BDAF-07EFD411CDA5}">
      <dsp:nvSpPr>
        <dsp:cNvPr id="0" name=""/>
        <dsp:cNvSpPr/>
      </dsp:nvSpPr>
      <dsp:spPr>
        <a:xfrm>
          <a:off x="414214" y="1202"/>
          <a:ext cx="2518223" cy="10950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Dementia</a:t>
          </a:r>
          <a:endParaRPr lang="en-US" sz="2400" b="1" kern="1200" dirty="0"/>
        </a:p>
      </dsp:txBody>
      <dsp:txXfrm>
        <a:off x="414214" y="1202"/>
        <a:ext cx="2518223" cy="1095091"/>
      </dsp:txXfrm>
    </dsp:sp>
    <dsp:sp modelId="{902B0487-B4B1-4191-8EF5-5F4D4141D51E}">
      <dsp:nvSpPr>
        <dsp:cNvPr id="0" name=""/>
        <dsp:cNvSpPr/>
      </dsp:nvSpPr>
      <dsp:spPr>
        <a:xfrm>
          <a:off x="3084288" y="1202"/>
          <a:ext cx="2518223" cy="10950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Stroke</a:t>
          </a:r>
          <a:endParaRPr lang="en-US" sz="2400" b="1" kern="1200" dirty="0"/>
        </a:p>
      </dsp:txBody>
      <dsp:txXfrm>
        <a:off x="3084288" y="1202"/>
        <a:ext cx="2518223" cy="1095091"/>
      </dsp:txXfrm>
    </dsp:sp>
    <dsp:sp modelId="{CAE35751-EF82-4C39-BA8D-46E797479748}">
      <dsp:nvSpPr>
        <dsp:cNvPr id="0" name=""/>
        <dsp:cNvSpPr/>
      </dsp:nvSpPr>
      <dsp:spPr>
        <a:xfrm>
          <a:off x="5754361" y="1202"/>
          <a:ext cx="2518223" cy="10950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Memory problems</a:t>
          </a:r>
          <a:endParaRPr lang="en-US" sz="2400" b="1" kern="1200" dirty="0"/>
        </a:p>
      </dsp:txBody>
      <dsp:txXfrm>
        <a:off x="5754361" y="1202"/>
        <a:ext cx="2518223" cy="1095091"/>
      </dsp:txXfrm>
    </dsp:sp>
    <dsp:sp modelId="{261A21D8-193A-4311-B02B-768265F34923}">
      <dsp:nvSpPr>
        <dsp:cNvPr id="0" name=""/>
        <dsp:cNvSpPr/>
      </dsp:nvSpPr>
      <dsp:spPr>
        <a:xfrm>
          <a:off x="414214" y="1248143"/>
          <a:ext cx="2518223" cy="10950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Drowsiness</a:t>
          </a:r>
          <a:endParaRPr lang="en-US" sz="2400" b="1" kern="1200" dirty="0"/>
        </a:p>
      </dsp:txBody>
      <dsp:txXfrm>
        <a:off x="414214" y="1248143"/>
        <a:ext cx="2518223" cy="1095091"/>
      </dsp:txXfrm>
    </dsp:sp>
    <dsp:sp modelId="{5763A32E-2E32-4742-9A80-D9A77B2C2580}">
      <dsp:nvSpPr>
        <dsp:cNvPr id="0" name=""/>
        <dsp:cNvSpPr/>
      </dsp:nvSpPr>
      <dsp:spPr>
        <a:xfrm>
          <a:off x="3084288" y="1248143"/>
          <a:ext cx="2518223" cy="10950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High blood pressure</a:t>
          </a:r>
          <a:endParaRPr lang="en-US" sz="2400" b="1" kern="1200" dirty="0"/>
        </a:p>
      </dsp:txBody>
      <dsp:txXfrm>
        <a:off x="3084288" y="1248143"/>
        <a:ext cx="2518223" cy="1095091"/>
      </dsp:txXfrm>
    </dsp:sp>
    <dsp:sp modelId="{6008D13E-B670-4D86-B7A1-546E29A10403}">
      <dsp:nvSpPr>
        <dsp:cNvPr id="0" name=""/>
        <dsp:cNvSpPr/>
      </dsp:nvSpPr>
      <dsp:spPr>
        <a:xfrm>
          <a:off x="5754361" y="1248143"/>
          <a:ext cx="2518223" cy="10950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Heart disease</a:t>
          </a:r>
          <a:endParaRPr lang="en-US" sz="2400" b="1" kern="1200" dirty="0"/>
        </a:p>
      </dsp:txBody>
      <dsp:txXfrm>
        <a:off x="5754361" y="1248143"/>
        <a:ext cx="2518223" cy="1095091"/>
      </dsp:txXfrm>
    </dsp:sp>
    <dsp:sp modelId="{DCC645DD-8600-43D3-A789-E402E0FF8633}">
      <dsp:nvSpPr>
        <dsp:cNvPr id="0" name=""/>
        <dsp:cNvSpPr/>
      </dsp:nvSpPr>
      <dsp:spPr>
        <a:xfrm>
          <a:off x="414214" y="2495084"/>
          <a:ext cx="2518223" cy="109509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Cancer</a:t>
          </a:r>
          <a:endParaRPr lang="en-US" sz="2400" b="1" kern="1200" dirty="0"/>
        </a:p>
      </dsp:txBody>
      <dsp:txXfrm>
        <a:off x="414214" y="2495084"/>
        <a:ext cx="2518223" cy="1095091"/>
      </dsp:txXfrm>
    </dsp:sp>
    <dsp:sp modelId="{B135F5B5-96E2-4479-8581-B88CF47D9335}">
      <dsp:nvSpPr>
        <dsp:cNvPr id="0" name=""/>
        <dsp:cNvSpPr/>
      </dsp:nvSpPr>
      <dsp:spPr>
        <a:xfrm>
          <a:off x="3084288" y="2495084"/>
          <a:ext cx="2518223" cy="10950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Cirrhosis</a:t>
          </a:r>
          <a:endParaRPr lang="en-US" sz="2400" b="1" kern="1200" dirty="0"/>
        </a:p>
      </dsp:txBody>
      <dsp:txXfrm>
        <a:off x="3084288" y="2495084"/>
        <a:ext cx="2518223" cy="1095091"/>
      </dsp:txXfrm>
    </dsp:sp>
    <dsp:sp modelId="{29A19E3B-CEB1-48FA-B3CF-41C22C529B49}">
      <dsp:nvSpPr>
        <dsp:cNvPr id="0" name=""/>
        <dsp:cNvSpPr/>
      </dsp:nvSpPr>
      <dsp:spPr>
        <a:xfrm>
          <a:off x="5754361" y="2495084"/>
          <a:ext cx="2518223" cy="10950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Fetal alcohol spectrum disorder</a:t>
          </a:r>
          <a:endParaRPr lang="en-US" sz="2400" b="1" kern="1200" dirty="0"/>
        </a:p>
      </dsp:txBody>
      <dsp:txXfrm>
        <a:off x="5754361" y="2495084"/>
        <a:ext cx="2518223" cy="1095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A2468-E259-4AB7-89E9-A207BD10C832}">
      <dsp:nvSpPr>
        <dsp:cNvPr id="0" name=""/>
        <dsp:cNvSpPr/>
      </dsp:nvSpPr>
      <dsp:spPr>
        <a:xfrm>
          <a:off x="0" y="0"/>
          <a:ext cx="4621161" cy="78844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experimentation</a:t>
          </a:r>
          <a:endParaRPr lang="en-US" sz="3400" kern="1200" dirty="0"/>
        </a:p>
      </dsp:txBody>
      <dsp:txXfrm>
        <a:off x="23093" y="23093"/>
        <a:ext cx="3703739" cy="742262"/>
      </dsp:txXfrm>
    </dsp:sp>
    <dsp:sp modelId="{7263F77B-8C05-4522-BDF1-E030FE780B1A}">
      <dsp:nvSpPr>
        <dsp:cNvPr id="0" name=""/>
        <dsp:cNvSpPr/>
      </dsp:nvSpPr>
      <dsp:spPr>
        <a:xfrm>
          <a:off x="387022" y="931803"/>
          <a:ext cx="4621161" cy="78844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tolerance</a:t>
          </a:r>
          <a:endParaRPr lang="en-US" sz="3400" kern="1200" dirty="0"/>
        </a:p>
      </dsp:txBody>
      <dsp:txXfrm>
        <a:off x="410115" y="954896"/>
        <a:ext cx="3675461" cy="742262"/>
      </dsp:txXfrm>
    </dsp:sp>
    <dsp:sp modelId="{BC08C8EA-EC52-4DB1-B138-74C47A982069}">
      <dsp:nvSpPr>
        <dsp:cNvPr id="0" name=""/>
        <dsp:cNvSpPr/>
      </dsp:nvSpPr>
      <dsp:spPr>
        <a:xfrm>
          <a:off x="768268" y="1863606"/>
          <a:ext cx="4621161" cy="78844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regular use</a:t>
          </a:r>
          <a:endParaRPr lang="en-US" sz="3400" kern="1200" dirty="0"/>
        </a:p>
      </dsp:txBody>
      <dsp:txXfrm>
        <a:off x="791361" y="1886699"/>
        <a:ext cx="3681238" cy="742262"/>
      </dsp:txXfrm>
    </dsp:sp>
    <dsp:sp modelId="{46BEBA40-4474-4A21-AEB0-5FBBFA923BD5}">
      <dsp:nvSpPr>
        <dsp:cNvPr id="0" name=""/>
        <dsp:cNvSpPr/>
      </dsp:nvSpPr>
      <dsp:spPr>
        <a:xfrm>
          <a:off x="1155290" y="2795409"/>
          <a:ext cx="4621161" cy="78844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dependence</a:t>
          </a:r>
          <a:endParaRPr lang="en-US" sz="3400" kern="1200" dirty="0"/>
        </a:p>
      </dsp:txBody>
      <dsp:txXfrm>
        <a:off x="1178383" y="2818502"/>
        <a:ext cx="3675461" cy="742262"/>
      </dsp:txXfrm>
    </dsp:sp>
    <dsp:sp modelId="{B09B1A9E-CE8B-49F0-ADF0-8F0622A148C3}">
      <dsp:nvSpPr>
        <dsp:cNvPr id="0" name=""/>
        <dsp:cNvSpPr/>
      </dsp:nvSpPr>
      <dsp:spPr>
        <a:xfrm>
          <a:off x="4108669" y="603880"/>
          <a:ext cx="512491" cy="512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23979" y="603880"/>
        <a:ext cx="281871" cy="385649"/>
      </dsp:txXfrm>
    </dsp:sp>
    <dsp:sp modelId="{95247CCD-7321-4ED6-8FDB-3F5140D6CC7C}">
      <dsp:nvSpPr>
        <dsp:cNvPr id="0" name=""/>
        <dsp:cNvSpPr/>
      </dsp:nvSpPr>
      <dsp:spPr>
        <a:xfrm>
          <a:off x="4495692" y="1535683"/>
          <a:ext cx="512491" cy="512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611002" y="1535683"/>
        <a:ext cx="281871" cy="385649"/>
      </dsp:txXfrm>
    </dsp:sp>
    <dsp:sp modelId="{51B8CAB5-1223-4EE7-B2AE-A1E5CA17BF3F}">
      <dsp:nvSpPr>
        <dsp:cNvPr id="0" name=""/>
        <dsp:cNvSpPr/>
      </dsp:nvSpPr>
      <dsp:spPr>
        <a:xfrm>
          <a:off x="4876938" y="2467486"/>
          <a:ext cx="512491" cy="512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992248" y="2467486"/>
        <a:ext cx="281871" cy="385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30151-6911-4FD8-86D4-17ED1B942CA8}">
      <dsp:nvSpPr>
        <dsp:cNvPr id="0" name=""/>
        <dsp:cNvSpPr/>
      </dsp:nvSpPr>
      <dsp:spPr>
        <a:xfrm>
          <a:off x="0" y="3218858"/>
          <a:ext cx="5127521" cy="5280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Learn from the experience</a:t>
          </a:r>
          <a:endParaRPr lang="en-US" sz="1800" b="1" kern="1200" dirty="0"/>
        </a:p>
      </dsp:txBody>
      <dsp:txXfrm>
        <a:off x="0" y="3218858"/>
        <a:ext cx="5127521" cy="528080"/>
      </dsp:txXfrm>
    </dsp:sp>
    <dsp:sp modelId="{FBABD1C1-2806-4191-8000-D6E9DB1015E8}">
      <dsp:nvSpPr>
        <dsp:cNvPr id="0" name=""/>
        <dsp:cNvSpPr/>
      </dsp:nvSpPr>
      <dsp:spPr>
        <a:xfrm rot="10800000">
          <a:off x="0" y="2414591"/>
          <a:ext cx="5127521" cy="81218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Act on the best solution</a:t>
          </a:r>
          <a:endParaRPr lang="en-US" sz="1800" b="1" kern="1200" dirty="0"/>
        </a:p>
      </dsp:txBody>
      <dsp:txXfrm rot="10800000">
        <a:off x="0" y="2414591"/>
        <a:ext cx="5127521" cy="527735"/>
      </dsp:txXfrm>
    </dsp:sp>
    <dsp:sp modelId="{919E152E-9F16-47B9-954E-97E8E7660D1F}">
      <dsp:nvSpPr>
        <dsp:cNvPr id="0" name=""/>
        <dsp:cNvSpPr/>
      </dsp:nvSpPr>
      <dsp:spPr>
        <a:xfrm rot="10800000">
          <a:off x="0" y="1610325"/>
          <a:ext cx="5127521" cy="81218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Evaluate all those solutions</a:t>
          </a:r>
          <a:endParaRPr lang="en-US" sz="1800" b="1" kern="1200" dirty="0"/>
        </a:p>
      </dsp:txBody>
      <dsp:txXfrm rot="10800000">
        <a:off x="0" y="1610325"/>
        <a:ext cx="5127521" cy="527735"/>
      </dsp:txXfrm>
    </dsp:sp>
    <dsp:sp modelId="{2AB3F319-9C41-4A83-9AF8-2214C2023FC0}">
      <dsp:nvSpPr>
        <dsp:cNvPr id="0" name=""/>
        <dsp:cNvSpPr/>
      </dsp:nvSpPr>
      <dsp:spPr>
        <a:xfrm rot="10800000">
          <a:off x="0" y="806058"/>
          <a:ext cx="5127521" cy="812187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Describe all the possible solutions</a:t>
          </a:r>
          <a:endParaRPr lang="en-US" sz="1800" b="1" kern="1200" dirty="0"/>
        </a:p>
      </dsp:txBody>
      <dsp:txXfrm rot="10800000">
        <a:off x="0" y="806058"/>
        <a:ext cx="5127521" cy="527735"/>
      </dsp:txXfrm>
    </dsp:sp>
    <dsp:sp modelId="{F9E0F977-90E8-447B-B114-B455077DBE69}">
      <dsp:nvSpPr>
        <dsp:cNvPr id="0" name=""/>
        <dsp:cNvSpPr/>
      </dsp:nvSpPr>
      <dsp:spPr>
        <a:xfrm rot="10800000">
          <a:off x="0" y="1791"/>
          <a:ext cx="5127521" cy="812187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Identify the situation or problem</a:t>
          </a:r>
          <a:endParaRPr lang="en-US" sz="1800" b="1" kern="1200" dirty="0"/>
        </a:p>
      </dsp:txBody>
      <dsp:txXfrm rot="10800000">
        <a:off x="0" y="1791"/>
        <a:ext cx="5127521" cy="5277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BBE8D-6C66-47DB-97EE-A20DB4B4BD35}">
      <dsp:nvSpPr>
        <dsp:cNvPr id="0" name=""/>
        <dsp:cNvSpPr/>
      </dsp:nvSpPr>
      <dsp:spPr>
        <a:xfrm>
          <a:off x="0" y="137959"/>
          <a:ext cx="2476500" cy="14858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Understanding the motivations that lead to drinking</a:t>
          </a:r>
          <a:endParaRPr lang="en-US" sz="2300" b="1" kern="1200" dirty="0"/>
        </a:p>
      </dsp:txBody>
      <dsp:txXfrm>
        <a:off x="0" y="137959"/>
        <a:ext cx="2476500" cy="1485899"/>
      </dsp:txXfrm>
    </dsp:sp>
    <dsp:sp modelId="{3F46D532-F0E6-4B43-BC8A-C29CCA6A1151}">
      <dsp:nvSpPr>
        <dsp:cNvPr id="0" name=""/>
        <dsp:cNvSpPr/>
      </dsp:nvSpPr>
      <dsp:spPr>
        <a:xfrm>
          <a:off x="2724149" y="137959"/>
          <a:ext cx="2476500" cy="14858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Avoiding situations where alcohol is present</a:t>
          </a:r>
          <a:endParaRPr lang="en-US" sz="2300" b="1" kern="1200" dirty="0"/>
        </a:p>
      </dsp:txBody>
      <dsp:txXfrm>
        <a:off x="2724149" y="137959"/>
        <a:ext cx="2476500" cy="1485899"/>
      </dsp:txXfrm>
    </dsp:sp>
    <dsp:sp modelId="{D27ABD34-BC13-4797-95CE-99307678A36E}">
      <dsp:nvSpPr>
        <dsp:cNvPr id="0" name=""/>
        <dsp:cNvSpPr/>
      </dsp:nvSpPr>
      <dsp:spPr>
        <a:xfrm>
          <a:off x="5448300" y="137959"/>
          <a:ext cx="2476500" cy="14858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Responding in new ways to the presence of alcohol</a:t>
          </a:r>
          <a:endParaRPr lang="en-US" sz="2300" b="1" kern="1200" dirty="0"/>
        </a:p>
      </dsp:txBody>
      <dsp:txXfrm>
        <a:off x="5448300" y="137959"/>
        <a:ext cx="2476500" cy="1485899"/>
      </dsp:txXfrm>
    </dsp:sp>
    <dsp:sp modelId="{8E55AC69-255C-4719-A055-45D4F09DF0EE}">
      <dsp:nvSpPr>
        <dsp:cNvPr id="0" name=""/>
        <dsp:cNvSpPr/>
      </dsp:nvSpPr>
      <dsp:spPr>
        <a:xfrm>
          <a:off x="1362074" y="1871509"/>
          <a:ext cx="2476500" cy="14858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Learning new strategies for handling stress</a:t>
          </a:r>
          <a:endParaRPr lang="en-US" sz="2300" b="1" kern="1200" dirty="0"/>
        </a:p>
      </dsp:txBody>
      <dsp:txXfrm>
        <a:off x="1362074" y="1871509"/>
        <a:ext cx="2476500" cy="1485899"/>
      </dsp:txXfrm>
    </dsp:sp>
    <dsp:sp modelId="{8E1C075D-A191-45AC-8159-E369ED5F39A2}">
      <dsp:nvSpPr>
        <dsp:cNvPr id="0" name=""/>
        <dsp:cNvSpPr/>
      </dsp:nvSpPr>
      <dsp:spPr>
        <a:xfrm>
          <a:off x="4086225" y="1871508"/>
          <a:ext cx="2476500" cy="14858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Developing refusal skills for alcohol use</a:t>
          </a:r>
          <a:endParaRPr lang="en-US" sz="2300" b="1" kern="1200" dirty="0"/>
        </a:p>
      </dsp:txBody>
      <dsp:txXfrm>
        <a:off x="4086225" y="1871508"/>
        <a:ext cx="2476500" cy="148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0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-wlearning.com/health/2958/ch09_01/animation01.htm" TargetMode="Externa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9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73046"/>
            <a:ext cx="7620000" cy="13126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people should not drink alcohol: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5899789"/>
              </p:ext>
            </p:extLst>
          </p:nvPr>
        </p:nvGraphicFramePr>
        <p:xfrm>
          <a:off x="747249" y="3185652"/>
          <a:ext cx="7482351" cy="314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4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Use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121395"/>
              </p:ext>
            </p:extLst>
          </p:nvPr>
        </p:nvGraphicFramePr>
        <p:xfrm>
          <a:off x="228601" y="2094270"/>
          <a:ext cx="8686799" cy="429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15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Use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9480" y="1981200"/>
            <a:ext cx="602504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percentage of alcohol that is in a person’s blood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blood alcohol concentration (BAC)</a:t>
            </a:r>
          </a:p>
          <a:p>
            <a:pPr lvl="1"/>
            <a:r>
              <a:rPr lang="en-US" dirty="0" smtClean="0"/>
              <a:t>A person who is intoxicated shows substantial physical and mental impairments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3239729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that impact how alcohol affects you include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2057530"/>
              </p:ext>
            </p:extLst>
          </p:nvPr>
        </p:nvGraphicFramePr>
        <p:xfrm>
          <a:off x="2590800" y="2000865"/>
          <a:ext cx="6096000" cy="434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 effects of alcohol use on the central nervous system include</a:t>
            </a:r>
          </a:p>
          <a:p>
            <a:pPr lvl="1"/>
            <a:r>
              <a:rPr lang="en-US" dirty="0" smtClean="0"/>
              <a:t>difficulty concentrating and memory loss</a:t>
            </a:r>
          </a:p>
          <a:p>
            <a:pPr lvl="1"/>
            <a:r>
              <a:rPr lang="en-US" dirty="0" smtClean="0"/>
              <a:t>reduced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inhibition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Self-control that keeps people from taking dangerous risks 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drowsiness and slowed response rate</a:t>
            </a:r>
          </a:p>
          <a:p>
            <a:pPr lvl="1"/>
            <a:r>
              <a:rPr lang="en-US" dirty="0" smtClean="0"/>
              <a:t>impaired vision and loss of balance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 of Alcohol 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37" y="2305050"/>
            <a:ext cx="68675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Effects of Alcohol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7774001"/>
              </p:ext>
            </p:extLst>
          </p:nvPr>
        </p:nvGraphicFramePr>
        <p:xfrm>
          <a:off x="711609" y="2197509"/>
          <a:ext cx="7720781" cy="4033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4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Alert!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12" y="2181225"/>
            <a:ext cx="68865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732503"/>
          </a:xfrm>
        </p:spPr>
        <p:txBody>
          <a:bodyPr/>
          <a:lstStyle/>
          <a:p>
            <a:r>
              <a:rPr lang="en-US" dirty="0" smtClean="0"/>
              <a:t>Long-term health effects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8027518"/>
              </p:ext>
            </p:extLst>
          </p:nvPr>
        </p:nvGraphicFramePr>
        <p:xfrm>
          <a:off x="228600" y="2713702"/>
          <a:ext cx="8686800" cy="359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37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 of Alcohol 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150" y="1999385"/>
            <a:ext cx="323025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02139"/>
            <a:ext cx="51530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25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1652" y="152400"/>
            <a:ext cx="33675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1652" y="1600201"/>
            <a:ext cx="336754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of these consequences have long-term impacts on a young person’s life?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617" y="276051"/>
            <a:ext cx="5271655" cy="58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39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Use and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Impaired coordination and judgment cause falls, burns, and other injuries</a:t>
            </a:r>
          </a:p>
          <a:p>
            <a:pPr lvl="1"/>
            <a:r>
              <a:rPr lang="en-US" sz="3000" dirty="0" smtClean="0"/>
              <a:t>Driving under the influence of alcohol is illegal and dangerous</a:t>
            </a:r>
          </a:p>
          <a:p>
            <a:pPr lvl="1"/>
            <a:r>
              <a:rPr lang="en-US" sz="3000" dirty="0" smtClean="0"/>
              <a:t>Many states use a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zero-tolerance policy</a:t>
            </a:r>
          </a:p>
          <a:p>
            <a:pPr marL="457200" lvl="1" indent="0">
              <a:buNone/>
            </a:pPr>
            <a:r>
              <a:rPr lang="en-US" sz="3000" b="1" dirty="0" smtClean="0"/>
              <a:t>(</a:t>
            </a:r>
            <a:r>
              <a:rPr lang="en-US" sz="3000" dirty="0" smtClean="0">
                <a:solidFill>
                  <a:srgbClr val="00B050"/>
                </a:solidFill>
              </a:rPr>
              <a:t>Rule </a:t>
            </a:r>
            <a:r>
              <a:rPr lang="en-US" sz="3000" dirty="0">
                <a:solidFill>
                  <a:srgbClr val="00B050"/>
                </a:solidFill>
              </a:rPr>
              <a:t>that results in punishment of young people caught driving with any level of alcohol in their </a:t>
            </a:r>
            <a:r>
              <a:rPr lang="en-US" sz="3000" dirty="0" smtClean="0">
                <a:solidFill>
                  <a:srgbClr val="00B050"/>
                </a:solidFill>
              </a:rPr>
              <a:t>system</a:t>
            </a:r>
            <a:r>
              <a:rPr lang="en-US" sz="3000" dirty="0" smtClean="0"/>
              <a:t>) to punish people under 21 years of age who use alcohol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670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Alert!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26" y="2049318"/>
            <a:ext cx="2809875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03" y="2481690"/>
            <a:ext cx="4775633" cy="30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1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Alcohol-Use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Alcohol-use disorders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Conditions that occur when the recurrent use of alcohol causes problems that interfere with a person’s health and responsibilities at school, home, or work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67972" y="5922945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Alcohol-Use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stages of addiction are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6430653"/>
              </p:ext>
            </p:extLst>
          </p:nvPr>
        </p:nvGraphicFramePr>
        <p:xfrm>
          <a:off x="1683774" y="2728452"/>
          <a:ext cx="5776452" cy="358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67972" y="5922945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Alcohol-Use Disorders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015" y="2156903"/>
            <a:ext cx="6967970" cy="40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91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Alcohol-Use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alcohol addiction show a number of symptoms, including</a:t>
            </a:r>
          </a:p>
          <a:p>
            <a:pPr lvl="1"/>
            <a:r>
              <a:rPr lang="en-US" dirty="0" smtClean="0"/>
              <a:t>a strong craving for alcohol</a:t>
            </a:r>
          </a:p>
          <a:p>
            <a:pPr lvl="1"/>
            <a:r>
              <a:rPr lang="en-US" dirty="0" smtClean="0"/>
              <a:t>an inability to limit their drinking</a:t>
            </a:r>
          </a:p>
          <a:p>
            <a:pPr lvl="1"/>
            <a:r>
              <a:rPr lang="en-US" dirty="0" smtClean="0"/>
              <a:t>memory loss or blackouts</a:t>
            </a:r>
          </a:p>
          <a:p>
            <a:pPr lvl="1"/>
            <a:r>
              <a:rPr lang="en-US" dirty="0" smtClean="0"/>
              <a:t>continued use of alcohol despite serious problems with their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63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Heavy drinking can lead a person to become dependent on alcohol. How many drinks is considered heavy drinking?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8 or more per week for women; 15 or more per week for men</a:t>
            </a:r>
          </a:p>
          <a:p>
            <a:r>
              <a:rPr lang="en-US" dirty="0" smtClean="0"/>
              <a:t>The self-control that keeps people from taking dangerous risks is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inhibition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and Treating Alcohol-Use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factors that influence young people’s beliefs about alcohol use.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methods of preventing alcohol-use disorders.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treatment methods for</a:t>
            </a:r>
            <a:br>
              <a:rPr lang="en-US" sz="3200" dirty="0" smtClean="0"/>
            </a:br>
            <a:r>
              <a:rPr lang="en-US" sz="3200" dirty="0" smtClean="0"/>
              <a:t>alcohol-use disorders.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how to help someone who has an alcohol-use disorder.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Influence Beliefs About Alcohol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people in a young person’s life can influence their beliefs about alcohol use</a:t>
            </a:r>
          </a:p>
          <a:p>
            <a:pPr lvl="1"/>
            <a:r>
              <a:rPr lang="en-US" dirty="0" smtClean="0"/>
              <a:t>This can be positive or negative</a:t>
            </a:r>
          </a:p>
          <a:p>
            <a:pPr lvl="1"/>
            <a:r>
              <a:rPr lang="en-US" dirty="0" smtClean="0"/>
              <a:t>If important people in a young person’s life model unhealthy behaviors, he or she is more likely to engage in that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8517194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 in your life influences the way you think about alcohol use?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Hilch/Shutterstock.com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348" y="3203995"/>
            <a:ext cx="6574094" cy="2805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3077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Alert!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717" y="1981200"/>
            <a:ext cx="726576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2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2752" y="152400"/>
            <a:ext cx="3366448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72752" y="1600201"/>
            <a:ext cx="336644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of these influences do you think has the strongest impact on a young person’s decisions about alcohol?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2454" y="174127"/>
            <a:ext cx="4985327" cy="63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856096"/>
            <a:ext cx="7924800" cy="736979"/>
          </a:xfrm>
        </p:spPr>
        <p:txBody>
          <a:bodyPr/>
          <a:lstStyle/>
          <a:p>
            <a:r>
              <a:rPr lang="en-US" dirty="0" smtClean="0"/>
              <a:t>Make IDEAL decisions for your health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4232273"/>
              </p:ext>
            </p:extLst>
          </p:nvPr>
        </p:nvGraphicFramePr>
        <p:xfrm>
          <a:off x="2008239" y="2575685"/>
          <a:ext cx="5127522" cy="374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8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Alcohol-Use Disorders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and refusal skills</a:t>
            </a:r>
          </a:p>
          <a:p>
            <a:pPr lvl="1"/>
            <a:r>
              <a:rPr lang="en-US" dirty="0" smtClean="0"/>
              <a:t>School programs provide information about the consequences of alcohol use</a:t>
            </a:r>
          </a:p>
          <a:p>
            <a:pPr lvl="1"/>
            <a:r>
              <a:rPr lang="en-US" dirty="0" smtClean="0"/>
              <a:t>These disprove the belief that alcohol use is the norm among young people</a:t>
            </a:r>
          </a:p>
          <a:p>
            <a:pPr lvl="1"/>
            <a:r>
              <a:rPr lang="en-US" dirty="0" smtClean="0"/>
              <a:t>Refusal skills help when offered alcohol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73045"/>
            <a:ext cx="7924800" cy="1902541"/>
          </a:xfrm>
        </p:spPr>
        <p:txBody>
          <a:bodyPr/>
          <a:lstStyle/>
          <a:p>
            <a:r>
              <a:rPr lang="en-US" dirty="0" smtClean="0"/>
              <a:t>Strategies for refusing alcohol</a:t>
            </a:r>
          </a:p>
          <a:p>
            <a:pPr lvl="1"/>
            <a:r>
              <a:rPr lang="en-US" dirty="0" smtClean="0"/>
              <a:t>Be clear and firm, yet respectful</a:t>
            </a:r>
          </a:p>
          <a:p>
            <a:pPr lvl="1"/>
            <a:r>
              <a:rPr lang="en-US" dirty="0" smtClean="0"/>
              <a:t>Practice your response ahead of time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0937" y="4085304"/>
            <a:ext cx="1868125" cy="137189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No thanks!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526882" y="4048668"/>
            <a:ext cx="1973828" cy="1414234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Drinking makes me feel sick.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628530" y="4048431"/>
            <a:ext cx="1804219" cy="136389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 don’t drink,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but thank you!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609729" y="4048431"/>
            <a:ext cx="1696066" cy="137189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Drinking isn’t fun for me.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Alcohol-Use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approaches</a:t>
            </a:r>
          </a:p>
          <a:p>
            <a:pPr lvl="1"/>
            <a:r>
              <a:rPr lang="en-US" dirty="0" smtClean="0"/>
              <a:t>Setting the legal drinking</a:t>
            </a:r>
            <a:br>
              <a:rPr lang="en-US" dirty="0" smtClean="0"/>
            </a:br>
            <a:r>
              <a:rPr lang="en-US" dirty="0" smtClean="0"/>
              <a:t>age at 21</a:t>
            </a:r>
          </a:p>
          <a:p>
            <a:pPr lvl="1"/>
            <a:r>
              <a:rPr lang="en-US" dirty="0" smtClean="0"/>
              <a:t>Restricting access to alcohol</a:t>
            </a:r>
            <a:br>
              <a:rPr lang="en-US" dirty="0" smtClean="0"/>
            </a:br>
            <a:r>
              <a:rPr lang="en-US" dirty="0" smtClean="0"/>
              <a:t>in grocery and convenience stores</a:t>
            </a:r>
          </a:p>
          <a:p>
            <a:pPr lvl="1"/>
            <a:r>
              <a:rPr lang="en-US" dirty="0" smtClean="0"/>
              <a:t>Raising the price of alcohol through taxes</a:t>
            </a:r>
          </a:p>
          <a:p>
            <a:pPr lvl="1"/>
            <a:r>
              <a:rPr lang="en-US" dirty="0" smtClean="0"/>
              <a:t>Creating advertisements for drinking prevention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99904" y="2099187"/>
            <a:ext cx="1968910" cy="2000865"/>
            <a:chOff x="6835877" y="457847"/>
            <a:chExt cx="2079523" cy="2132328"/>
          </a:xfrm>
        </p:grpSpPr>
        <p:sp>
          <p:nvSpPr>
            <p:cNvPr id="5" name="Rectangle 4"/>
            <p:cNvSpPr/>
            <p:nvPr/>
          </p:nvSpPr>
          <p:spPr>
            <a:xfrm>
              <a:off x="7105131" y="629160"/>
              <a:ext cx="1603322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6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21</a:t>
              </a:r>
              <a:endParaRPr lang="en-US" sz="9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4" name="&quot;No&quot; Symbol 3"/>
            <p:cNvSpPr/>
            <p:nvPr/>
          </p:nvSpPr>
          <p:spPr>
            <a:xfrm>
              <a:off x="6835877" y="457847"/>
              <a:ext cx="2079523" cy="2132328"/>
            </a:xfrm>
            <a:prstGeom prst="noSmoking">
              <a:avLst>
                <a:gd name="adj" fmla="val 59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8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are some health risks of underage drinking?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Alcohol-Use Disorders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134" y="1981200"/>
            <a:ext cx="493773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28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Alcohol-Use Disorders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740" y="1981200"/>
            <a:ext cx="379851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33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Alcohol-Use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Process of completely stopping all alcohol use to remove the substance from the body </a:t>
            </a:r>
            <a:r>
              <a:rPr lang="en-US" dirty="0" smtClean="0"/>
              <a:t>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detoxification</a:t>
            </a:r>
          </a:p>
          <a:p>
            <a:pPr lvl="1"/>
            <a:r>
              <a:rPr lang="en-US" dirty="0" smtClean="0"/>
              <a:t>May take up to a month</a:t>
            </a:r>
          </a:p>
          <a:p>
            <a:pPr lvl="1"/>
            <a:r>
              <a:rPr lang="en-US" dirty="0" smtClean="0"/>
              <a:t>Can include severe withdrawal symptoms like anxiety, tremors, and hallucinations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Alcohol-Use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Support groups bring people together who can share advice on getting through a common struggle</a:t>
            </a:r>
          </a:p>
          <a:p>
            <a:pPr lvl="1">
              <a:buClr>
                <a:schemeClr val="tx1"/>
              </a:buClr>
            </a:pP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</a:rPr>
              <a:t>Alcoholics Anonymous</a:t>
            </a:r>
            <a:r>
              <a:rPr lang="en-US" sz="2100" b="1" dirty="0" smtClean="0"/>
              <a:t>-</a:t>
            </a:r>
            <a:r>
              <a:rPr lang="en-US" sz="2100" dirty="0" smtClean="0"/>
              <a:t> (</a:t>
            </a:r>
            <a:r>
              <a:rPr lang="en-US" sz="2100" dirty="0" smtClean="0">
                <a:solidFill>
                  <a:srgbClr val="00B050"/>
                </a:solidFill>
              </a:rPr>
              <a:t>Self-help </a:t>
            </a:r>
            <a:r>
              <a:rPr lang="en-US" sz="2100" dirty="0">
                <a:solidFill>
                  <a:srgbClr val="00B050"/>
                </a:solidFill>
              </a:rPr>
              <a:t>program for people with alcohol-use disorders to help them change how they think about </a:t>
            </a:r>
            <a:r>
              <a:rPr lang="en-US" sz="2100" dirty="0" smtClean="0">
                <a:solidFill>
                  <a:srgbClr val="00B050"/>
                </a:solidFill>
              </a:rPr>
              <a:t>drinking</a:t>
            </a:r>
            <a:r>
              <a:rPr lang="en-US" sz="2100" dirty="0" smtClean="0"/>
              <a:t>) 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100" dirty="0" smtClean="0"/>
              <a:t>includes a support group element</a:t>
            </a:r>
          </a:p>
          <a:p>
            <a:pPr lvl="1">
              <a:buClr>
                <a:schemeClr val="tx1"/>
              </a:buClr>
            </a:pPr>
            <a:r>
              <a:rPr lang="en-US" sz="2100" dirty="0" smtClean="0"/>
              <a:t>People who have family members with alcohol-use </a:t>
            </a:r>
            <a:r>
              <a:rPr lang="en-US" sz="2100" dirty="0"/>
              <a:t>disorders </a:t>
            </a:r>
            <a:r>
              <a:rPr lang="en-US" sz="2100" dirty="0" smtClean="0"/>
              <a:t>can use </a:t>
            </a:r>
            <a:r>
              <a:rPr lang="en-US" sz="2100" b="1" dirty="0" err="1" smtClean="0">
                <a:solidFill>
                  <a:schemeClr val="accent5">
                    <a:lumMod val="75000"/>
                  </a:schemeClr>
                </a:solidFill>
              </a:rPr>
              <a:t>Alateen</a:t>
            </a:r>
            <a:r>
              <a:rPr lang="en-US" sz="2100" b="1" dirty="0"/>
              <a:t>- </a:t>
            </a:r>
            <a:r>
              <a:rPr lang="en-US" sz="2100" dirty="0">
                <a:solidFill>
                  <a:srgbClr val="00B050"/>
                </a:solidFill>
              </a:rPr>
              <a:t>Support group where young people who have loved ones with an alcohol-use disorder come together to share their experiences and learn ways to cope with problems</a:t>
            </a:r>
            <a:r>
              <a:rPr lang="en-US" sz="2100" dirty="0"/>
              <a:t> </a:t>
            </a:r>
            <a:r>
              <a:rPr lang="en-US" sz="2100" dirty="0" smtClean="0"/>
              <a:t> </a:t>
            </a:r>
            <a:r>
              <a:rPr lang="en-US" sz="2100" dirty="0"/>
              <a:t>and </a:t>
            </a:r>
            <a:r>
              <a:rPr lang="en-US" sz="2100" b="1" dirty="0">
                <a:solidFill>
                  <a:schemeClr val="accent5">
                    <a:lumMod val="75000"/>
                  </a:schemeClr>
                </a:solidFill>
              </a:rPr>
              <a:t>Al-Anon Family </a:t>
            </a:r>
            <a:r>
              <a:rPr lang="en-US" sz="2100" b="1" dirty="0" smtClean="0">
                <a:solidFill>
                  <a:schemeClr val="accent5">
                    <a:lumMod val="75000"/>
                  </a:schemeClr>
                </a:solidFill>
              </a:rPr>
              <a:t>Groups</a:t>
            </a:r>
            <a:r>
              <a:rPr lang="en-US" sz="2100" b="1" dirty="0"/>
              <a:t>- </a:t>
            </a:r>
            <a:r>
              <a:rPr lang="en-US" sz="2100" dirty="0">
                <a:solidFill>
                  <a:srgbClr val="00B050"/>
                </a:solidFill>
              </a:rPr>
              <a:t>Support group where family members and friends who have loved ones with an alcohol-use disorder come together to share their experiences, receive encouragement, and learn ways to cope with problems </a:t>
            </a:r>
            <a:endParaRPr lang="en-US" sz="2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73046"/>
            <a:ext cx="7924800" cy="678426"/>
          </a:xfrm>
        </p:spPr>
        <p:txBody>
          <a:bodyPr/>
          <a:lstStyle/>
          <a:p>
            <a:r>
              <a:rPr lang="en-US" dirty="0" smtClean="0"/>
              <a:t>Self-management strategies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1865009"/>
              </p:ext>
            </p:extLst>
          </p:nvPr>
        </p:nvGraphicFramePr>
        <p:xfrm>
          <a:off x="609600" y="2551472"/>
          <a:ext cx="7924800" cy="349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9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a Loved One with an Alcohol-Use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686801" cy="4495800"/>
          </a:xfrm>
        </p:spPr>
        <p:txBody>
          <a:bodyPr/>
          <a:lstStyle/>
          <a:p>
            <a:r>
              <a:rPr lang="en-US" sz="3400" dirty="0" smtClean="0"/>
              <a:t>How to help</a:t>
            </a:r>
          </a:p>
          <a:p>
            <a:pPr lvl="1"/>
            <a:r>
              <a:rPr lang="en-US" sz="3000" dirty="0" smtClean="0"/>
              <a:t>Recognize that you cannot force or bribe this person to get help</a:t>
            </a:r>
          </a:p>
          <a:p>
            <a:pPr lvl="1"/>
            <a:r>
              <a:rPr lang="en-US" sz="3000" dirty="0" smtClean="0"/>
              <a:t>Hiding their alcohol use is only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enabling</a:t>
            </a:r>
            <a:r>
              <a:rPr lang="en-US" sz="3000" b="1" dirty="0"/>
              <a:t>- </a:t>
            </a:r>
            <a:r>
              <a:rPr lang="en-US" sz="3000" b="1" dirty="0" smtClean="0"/>
              <a:t>(</a:t>
            </a:r>
            <a:r>
              <a:rPr lang="en-US" sz="3000" dirty="0" smtClean="0">
                <a:solidFill>
                  <a:srgbClr val="00B050"/>
                </a:solidFill>
              </a:rPr>
              <a:t>Encouraging </a:t>
            </a:r>
            <a:r>
              <a:rPr lang="en-US" sz="3000" dirty="0">
                <a:solidFill>
                  <a:srgbClr val="00B050"/>
                </a:solidFill>
              </a:rPr>
              <a:t>a person’s unhealthy behaviors, either intentionally or </a:t>
            </a:r>
            <a:r>
              <a:rPr lang="en-US" sz="3000" dirty="0" smtClean="0">
                <a:solidFill>
                  <a:srgbClr val="00B050"/>
                </a:solidFill>
              </a:rPr>
              <a:t>unintentionally</a:t>
            </a:r>
            <a:r>
              <a:rPr lang="en-US" sz="3000" dirty="0" smtClean="0"/>
              <a:t>)  their unhealthy behaviors to continue</a:t>
            </a:r>
          </a:p>
          <a:p>
            <a:pPr lvl="1"/>
            <a:r>
              <a:rPr lang="en-US" sz="3000" dirty="0" smtClean="0"/>
              <a:t>Speak to a trusted adult about your loved one</a:t>
            </a:r>
          </a:p>
        </p:txBody>
      </p:sp>
    </p:spTree>
    <p:extLst>
      <p:ext uri="{BB962C8B-B14F-4D97-AF65-F5344CB8AC3E}">
        <p14:creationId xmlns:p14="http://schemas.microsoft.com/office/powerpoint/2010/main" val="22909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Seeing characters drink alcohol on TV or in movies can influence young people to drink.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r>
              <a:rPr lang="en-US" dirty="0" smtClean="0"/>
              <a:t>The process of completely stopping alcohol use to remove the substance from your body is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detoxification</a:t>
            </a:r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The Effects of Alcohol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905000"/>
            <a:ext cx="86622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differentiate </a:t>
            </a:r>
            <a:r>
              <a:rPr lang="en-US" sz="3200" dirty="0" smtClean="0"/>
              <a:t>moderate drinking, binge drinking, and heavy drinking.</a:t>
            </a:r>
          </a:p>
          <a:p>
            <a:r>
              <a:rPr lang="en-US" sz="3200" b="1" dirty="0"/>
              <a:t>analyze </a:t>
            </a:r>
            <a:r>
              <a:rPr lang="en-US" sz="3200" dirty="0"/>
              <a:t>the effects of alcohol on the brain.</a:t>
            </a:r>
          </a:p>
          <a:p>
            <a:r>
              <a:rPr lang="en-US" sz="3200" b="1" dirty="0"/>
              <a:t>relate </a:t>
            </a:r>
            <a:r>
              <a:rPr lang="en-US" sz="3200" dirty="0"/>
              <a:t>alcohol use to long-term health consequences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consequences of underage drinking.</a:t>
            </a:r>
          </a:p>
          <a:p>
            <a:r>
              <a:rPr lang="en-US" sz="3200" b="1" dirty="0" smtClean="0"/>
              <a:t>assess</a:t>
            </a:r>
            <a:r>
              <a:rPr lang="en-US" sz="3200" dirty="0" smtClean="0"/>
              <a:t> the role of alcohol in accidents and violence.</a:t>
            </a:r>
          </a:p>
          <a:p>
            <a:r>
              <a:rPr lang="en-US" sz="3200" b="1" dirty="0"/>
              <a:t>summarize </a:t>
            </a:r>
            <a:r>
              <a:rPr lang="en-US" sz="3200" dirty="0"/>
              <a:t>how alcohol use can increase the risk of developing alcohol-use disorders.</a:t>
            </a:r>
            <a:endParaRPr lang="en-US" sz="3200" b="1" dirty="0"/>
          </a:p>
          <a:p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441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556769" cy="4495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Alcohol</a:t>
            </a:r>
            <a:r>
              <a:rPr lang="en-US" sz="3000" b="1" dirty="0"/>
              <a:t>- </a:t>
            </a:r>
            <a:r>
              <a:rPr lang="en-US" sz="3000" dirty="0">
                <a:solidFill>
                  <a:srgbClr val="00B050"/>
                </a:solidFill>
              </a:rPr>
              <a:t>Type of drug (known as a depressant) found in drinks- such as beer, wine, and liquor-that </a:t>
            </a:r>
            <a:r>
              <a:rPr lang="en-US" sz="3000" dirty="0" smtClean="0">
                <a:solidFill>
                  <a:srgbClr val="00B050"/>
                </a:solidFill>
              </a:rPr>
              <a:t>can </a:t>
            </a:r>
            <a:r>
              <a:rPr lang="en-US" sz="3000" dirty="0">
                <a:solidFill>
                  <a:srgbClr val="00B050"/>
                </a:solidFill>
              </a:rPr>
              <a:t>cause a person to 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smtClean="0">
                <a:solidFill>
                  <a:srgbClr val="00B050"/>
                </a:solidFill>
              </a:rPr>
              <a:t>  act </a:t>
            </a:r>
            <a:r>
              <a:rPr lang="en-US" sz="3000" dirty="0">
                <a:solidFill>
                  <a:srgbClr val="00B050"/>
                </a:solidFill>
              </a:rPr>
              <a:t>and feel </a:t>
            </a:r>
            <a:r>
              <a:rPr lang="en-US" sz="3000" dirty="0" smtClean="0">
                <a:solidFill>
                  <a:srgbClr val="00B050"/>
                </a:solidFill>
              </a:rPr>
              <a:t> differently </a:t>
            </a:r>
          </a:p>
          <a:p>
            <a:pPr lvl="1">
              <a:buClr>
                <a:schemeClr val="tx1"/>
              </a:buClr>
            </a:pPr>
            <a:r>
              <a:rPr lang="en-US" sz="3000" dirty="0" smtClean="0"/>
              <a:t>This is an addictive</a:t>
            </a:r>
            <a:br>
              <a:rPr lang="en-US" sz="3000" dirty="0" smtClean="0"/>
            </a:br>
            <a:r>
              <a:rPr lang="en-US" sz="3000" dirty="0" smtClean="0"/>
              <a:t>substance that can</a:t>
            </a:r>
            <a:br>
              <a:rPr lang="en-US" sz="3000" dirty="0" smtClean="0"/>
            </a:br>
            <a:r>
              <a:rPr lang="en-US" sz="3000" dirty="0" smtClean="0"/>
              <a:t>have many harmful</a:t>
            </a:r>
            <a:br>
              <a:rPr lang="en-US" sz="3000" dirty="0" smtClean="0"/>
            </a:br>
            <a:r>
              <a:rPr lang="en-US" sz="3000" dirty="0" smtClean="0"/>
              <a:t>effects on the user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1042" y="6200001"/>
            <a:ext cx="333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Valentyn</a:t>
            </a:r>
            <a:r>
              <a:rPr lang="en-US" sz="1200" dirty="0" smtClean="0"/>
              <a:t> Volkov/Shutterstock.com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4712" y="3449426"/>
            <a:ext cx="3770656" cy="252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015" y="1981200"/>
            <a:ext cx="663797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9517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1281</Words>
  <Application>Microsoft Office PowerPoint</Application>
  <PresentationFormat>On-screen Show (4:3)</PresentationFormat>
  <Paragraphs>201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46</vt:i4>
      </vt:variant>
    </vt:vector>
  </HeadingPairs>
  <TitlesOfParts>
    <vt:vector size="74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9.1</vt:lpstr>
      <vt:lpstr>Learning Outcomes</vt:lpstr>
      <vt:lpstr>Learning Outcomes</vt:lpstr>
      <vt:lpstr>Alcohol Use</vt:lpstr>
      <vt:lpstr>Alcohol Use</vt:lpstr>
      <vt:lpstr>Health Alert!</vt:lpstr>
      <vt:lpstr>Alcohol Use</vt:lpstr>
      <vt:lpstr>Alcohol Use</vt:lpstr>
      <vt:lpstr>Health Effects of Alcohol Use</vt:lpstr>
      <vt:lpstr>Health Alert!</vt:lpstr>
      <vt:lpstr>Health Effects of Alcohol Use</vt:lpstr>
      <vt:lpstr>Health Effects of Alcohol Use</vt:lpstr>
      <vt:lpstr>Health Effects of Alcohol Use</vt:lpstr>
      <vt:lpstr>Health Alert!</vt:lpstr>
      <vt:lpstr>Health Effects of Alcohol Use</vt:lpstr>
      <vt:lpstr>Health Effects of Alcohol Use</vt:lpstr>
      <vt:lpstr>Infographic Discussion</vt:lpstr>
      <vt:lpstr>Alcohol Use and Accidents</vt:lpstr>
      <vt:lpstr>Health Alert!</vt:lpstr>
      <vt:lpstr>Alcohol-Use Disorders</vt:lpstr>
      <vt:lpstr>Alcohol-Use Disorders</vt:lpstr>
      <vt:lpstr>Alcohol-Use Disorders</vt:lpstr>
      <vt:lpstr>Alcohol-Use Disorders</vt:lpstr>
      <vt:lpstr>Lesson Review</vt:lpstr>
      <vt:lpstr>9.2</vt:lpstr>
      <vt:lpstr>Learning Outcomes</vt:lpstr>
      <vt:lpstr>Learning Outcomes</vt:lpstr>
      <vt:lpstr>Factors That Influence Beliefs About Alcohol Use</vt:lpstr>
      <vt:lpstr>Think About It…</vt:lpstr>
      <vt:lpstr>Health Alert!</vt:lpstr>
      <vt:lpstr>Infographic Discussion</vt:lpstr>
      <vt:lpstr>Skills Check</vt:lpstr>
      <vt:lpstr>Preventing Alcohol-Use Disorders</vt:lpstr>
      <vt:lpstr>Skills Check</vt:lpstr>
      <vt:lpstr>Preventing Alcohol-Use Disorders</vt:lpstr>
      <vt:lpstr>Preventing Alcohol-Use Disorders</vt:lpstr>
      <vt:lpstr>Treating Alcohol-Use Disorders</vt:lpstr>
      <vt:lpstr>Treating Alcohol-Use Disorders</vt:lpstr>
      <vt:lpstr>Treating Alcohol-Use Disorders</vt:lpstr>
      <vt:lpstr>Skills Check</vt:lpstr>
      <vt:lpstr>Helping a Loved One with an Alcohol-Use Disorder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2018-04-19T19:52:45Z</dcterms:created>
  <dcterms:modified xsi:type="dcterms:W3CDTF">2018-10-04T17:36:56Z</dcterms:modified>
</cp:coreProperties>
</file>