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76"/>
  </p:notesMasterIdLst>
  <p:sldIdLst>
    <p:sldId id="280" r:id="rId22"/>
    <p:sldId id="257" r:id="rId23"/>
    <p:sldId id="324" r:id="rId24"/>
    <p:sldId id="259" r:id="rId25"/>
    <p:sldId id="256" r:id="rId26"/>
    <p:sldId id="258" r:id="rId27"/>
    <p:sldId id="279" r:id="rId28"/>
    <p:sldId id="271" r:id="rId29"/>
    <p:sldId id="272" r:id="rId30"/>
    <p:sldId id="273" r:id="rId31"/>
    <p:sldId id="316" r:id="rId32"/>
    <p:sldId id="275" r:id="rId33"/>
    <p:sldId id="263" r:id="rId34"/>
    <p:sldId id="269" r:id="rId35"/>
    <p:sldId id="274" r:id="rId36"/>
    <p:sldId id="276" r:id="rId37"/>
    <p:sldId id="278" r:id="rId38"/>
    <p:sldId id="318" r:id="rId39"/>
    <p:sldId id="264" r:id="rId40"/>
    <p:sldId id="281" r:id="rId41"/>
    <p:sldId id="283" r:id="rId42"/>
    <p:sldId id="266" r:id="rId43"/>
    <p:sldId id="298" r:id="rId44"/>
    <p:sldId id="285" r:id="rId45"/>
    <p:sldId id="305" r:id="rId46"/>
    <p:sldId id="262" r:id="rId47"/>
    <p:sldId id="287" r:id="rId48"/>
    <p:sldId id="288" r:id="rId49"/>
    <p:sldId id="289" r:id="rId50"/>
    <p:sldId id="296" r:id="rId51"/>
    <p:sldId id="295" r:id="rId52"/>
    <p:sldId id="309" r:id="rId53"/>
    <p:sldId id="297" r:id="rId54"/>
    <p:sldId id="314" r:id="rId55"/>
    <p:sldId id="315" r:id="rId56"/>
    <p:sldId id="299" r:id="rId57"/>
    <p:sldId id="310" r:id="rId58"/>
    <p:sldId id="319" r:id="rId59"/>
    <p:sldId id="311" r:id="rId60"/>
    <p:sldId id="320" r:id="rId61"/>
    <p:sldId id="290" r:id="rId62"/>
    <p:sldId id="312" r:id="rId63"/>
    <p:sldId id="293" r:id="rId64"/>
    <p:sldId id="292" r:id="rId65"/>
    <p:sldId id="294" r:id="rId66"/>
    <p:sldId id="300" r:id="rId67"/>
    <p:sldId id="301" r:id="rId68"/>
    <p:sldId id="302" r:id="rId69"/>
    <p:sldId id="303" r:id="rId70"/>
    <p:sldId id="321" r:id="rId71"/>
    <p:sldId id="322" r:id="rId72"/>
    <p:sldId id="304" r:id="rId73"/>
    <p:sldId id="323" r:id="rId74"/>
    <p:sldId id="291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78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2A43D-9A41-40A7-ADCE-2274F7691888}" type="doc">
      <dgm:prSet loTypeId="urn:microsoft.com/office/officeart/2005/8/layout/hList7" loCatId="list" qsTypeId="urn:microsoft.com/office/officeart/2005/8/quickstyle/simple4" qsCatId="simple" csTypeId="urn:microsoft.com/office/officeart/2005/8/colors/colorful1" csCatId="colorful" phldr="1"/>
      <dgm:spPr/>
    </dgm:pt>
    <dgm:pt modelId="{31480268-6D82-4FC9-A10C-99B96B838D2A}">
      <dgm:prSet phldrT="[Text]"/>
      <dgm:spPr/>
      <dgm:t>
        <a:bodyPr/>
        <a:lstStyle/>
        <a:p>
          <a:r>
            <a:rPr lang="en-US" b="1" dirty="0" smtClean="0"/>
            <a:t>Cigarettes</a:t>
          </a:r>
          <a:endParaRPr lang="en-US" b="1" dirty="0"/>
        </a:p>
      </dgm:t>
    </dgm:pt>
    <dgm:pt modelId="{4386672A-FB74-4CAC-A05C-468001DD0FA6}" type="parTrans" cxnId="{E092ABDE-41CD-479C-840E-19C7A43F7A6F}">
      <dgm:prSet/>
      <dgm:spPr/>
      <dgm:t>
        <a:bodyPr/>
        <a:lstStyle/>
        <a:p>
          <a:endParaRPr lang="en-US"/>
        </a:p>
      </dgm:t>
    </dgm:pt>
    <dgm:pt modelId="{5BB7265D-1303-4C7B-8080-889BC81EC7A2}" type="sibTrans" cxnId="{E092ABDE-41CD-479C-840E-19C7A43F7A6F}">
      <dgm:prSet/>
      <dgm:spPr/>
      <dgm:t>
        <a:bodyPr/>
        <a:lstStyle/>
        <a:p>
          <a:endParaRPr lang="en-US"/>
        </a:p>
      </dgm:t>
    </dgm:pt>
    <dgm:pt modelId="{0F2D2C7F-18AC-430C-830A-466405D4F91E}">
      <dgm:prSet phldrT="[Text]"/>
      <dgm:spPr/>
      <dgm:t>
        <a:bodyPr/>
        <a:lstStyle/>
        <a:p>
          <a:r>
            <a:rPr lang="en-US" b="1" dirty="0" smtClean="0"/>
            <a:t>Cigars</a:t>
          </a:r>
          <a:endParaRPr lang="en-US" b="1" dirty="0"/>
        </a:p>
      </dgm:t>
    </dgm:pt>
    <dgm:pt modelId="{DD4877FB-983A-4E17-92F6-53DBD8224381}" type="parTrans" cxnId="{87C45065-8302-4349-B616-ECC4BA9086E9}">
      <dgm:prSet/>
      <dgm:spPr/>
      <dgm:t>
        <a:bodyPr/>
        <a:lstStyle/>
        <a:p>
          <a:endParaRPr lang="en-US"/>
        </a:p>
      </dgm:t>
    </dgm:pt>
    <dgm:pt modelId="{3260AB74-3220-4969-AD51-1656609119FE}" type="sibTrans" cxnId="{87C45065-8302-4349-B616-ECC4BA9086E9}">
      <dgm:prSet/>
      <dgm:spPr/>
      <dgm:t>
        <a:bodyPr/>
        <a:lstStyle/>
        <a:p>
          <a:endParaRPr lang="en-US"/>
        </a:p>
      </dgm:t>
    </dgm:pt>
    <dgm:pt modelId="{906DAE4C-A64E-4009-8404-54ED6AB4EBC0}">
      <dgm:prSet phldrT="[Text]"/>
      <dgm:spPr/>
      <dgm:t>
        <a:bodyPr/>
        <a:lstStyle/>
        <a:p>
          <a:r>
            <a:rPr lang="en-US" b="1" dirty="0" smtClean="0"/>
            <a:t>Pipes</a:t>
          </a:r>
          <a:endParaRPr lang="en-US" b="1" dirty="0"/>
        </a:p>
      </dgm:t>
    </dgm:pt>
    <dgm:pt modelId="{D8782937-D7A1-4D4C-B25F-45B15A11218E}" type="parTrans" cxnId="{BD776B3B-2D1F-492C-A847-9EBC8F364DAA}">
      <dgm:prSet/>
      <dgm:spPr/>
      <dgm:t>
        <a:bodyPr/>
        <a:lstStyle/>
        <a:p>
          <a:endParaRPr lang="en-US"/>
        </a:p>
      </dgm:t>
    </dgm:pt>
    <dgm:pt modelId="{22CCA18A-A326-4837-BC86-FAA172144205}" type="sibTrans" cxnId="{BD776B3B-2D1F-492C-A847-9EBC8F364DAA}">
      <dgm:prSet/>
      <dgm:spPr/>
      <dgm:t>
        <a:bodyPr/>
        <a:lstStyle/>
        <a:p>
          <a:endParaRPr lang="en-US"/>
        </a:p>
      </dgm:t>
    </dgm:pt>
    <dgm:pt modelId="{37DD965F-0859-40EA-A06F-DCBE4938BA4F}">
      <dgm:prSet phldrT="[Text]"/>
      <dgm:spPr/>
      <dgm:t>
        <a:bodyPr/>
        <a:lstStyle/>
        <a:p>
          <a:r>
            <a:rPr lang="en-US" b="1" dirty="0" smtClean="0"/>
            <a:t>ENDS</a:t>
          </a:r>
          <a:endParaRPr lang="en-US" b="1" dirty="0"/>
        </a:p>
      </dgm:t>
    </dgm:pt>
    <dgm:pt modelId="{FFCBB0B5-030A-46A4-AB67-24974AD161EA}" type="parTrans" cxnId="{F7110F43-16B7-4611-A8B5-9291B3418E2B}">
      <dgm:prSet/>
      <dgm:spPr/>
      <dgm:t>
        <a:bodyPr/>
        <a:lstStyle/>
        <a:p>
          <a:endParaRPr lang="en-US"/>
        </a:p>
      </dgm:t>
    </dgm:pt>
    <dgm:pt modelId="{27205570-8A78-4ADF-BBDE-B39D0A751E76}" type="sibTrans" cxnId="{F7110F43-16B7-4611-A8B5-9291B3418E2B}">
      <dgm:prSet/>
      <dgm:spPr/>
      <dgm:t>
        <a:bodyPr/>
        <a:lstStyle/>
        <a:p>
          <a:endParaRPr lang="en-US"/>
        </a:p>
      </dgm:t>
    </dgm:pt>
    <dgm:pt modelId="{1C3BA8DE-2277-4B13-B33C-16E223849BE0}">
      <dgm:prSet phldrT="[Text]"/>
      <dgm:spPr/>
      <dgm:t>
        <a:bodyPr/>
        <a:lstStyle/>
        <a:p>
          <a:r>
            <a:rPr lang="en-US" b="1" dirty="0" smtClean="0"/>
            <a:t>Snuff</a:t>
          </a:r>
          <a:endParaRPr lang="en-US" b="1" dirty="0"/>
        </a:p>
      </dgm:t>
    </dgm:pt>
    <dgm:pt modelId="{A7D0AA28-F6C8-4EA9-A24F-41DC5A6374DF}" type="parTrans" cxnId="{5A7E2159-FF9C-4327-A831-8B08E82CA784}">
      <dgm:prSet/>
      <dgm:spPr/>
      <dgm:t>
        <a:bodyPr/>
        <a:lstStyle/>
        <a:p>
          <a:endParaRPr lang="en-US"/>
        </a:p>
      </dgm:t>
    </dgm:pt>
    <dgm:pt modelId="{38FE88D8-C324-45A2-B084-C0D979F776EA}" type="sibTrans" cxnId="{5A7E2159-FF9C-4327-A831-8B08E82CA784}">
      <dgm:prSet/>
      <dgm:spPr/>
      <dgm:t>
        <a:bodyPr/>
        <a:lstStyle/>
        <a:p>
          <a:endParaRPr lang="en-US"/>
        </a:p>
      </dgm:t>
    </dgm:pt>
    <dgm:pt modelId="{2E3CD850-1574-4FFD-85C6-A7667B2B79C2}" type="pres">
      <dgm:prSet presAssocID="{CAE2A43D-9A41-40A7-ADCE-2274F7691888}" presName="Name0" presStyleCnt="0">
        <dgm:presLayoutVars>
          <dgm:dir/>
          <dgm:resizeHandles val="exact"/>
        </dgm:presLayoutVars>
      </dgm:prSet>
      <dgm:spPr/>
    </dgm:pt>
    <dgm:pt modelId="{274A464B-74FE-452B-AEEE-EED4A194E6BD}" type="pres">
      <dgm:prSet presAssocID="{CAE2A43D-9A41-40A7-ADCE-2274F7691888}" presName="fgShape" presStyleLbl="fgShp" presStyleIdx="0" presStyleCnt="1" custScaleY="151733" custLinFactNeighborX="0" custLinFactNeighborY="-32575"/>
      <dgm:spPr/>
    </dgm:pt>
    <dgm:pt modelId="{D9BA826F-EA9A-4830-A936-86AF5382599B}" type="pres">
      <dgm:prSet presAssocID="{CAE2A43D-9A41-40A7-ADCE-2274F7691888}" presName="linComp" presStyleCnt="0"/>
      <dgm:spPr/>
    </dgm:pt>
    <dgm:pt modelId="{BE5C208C-A9AE-44AA-AFED-99602381AD7C}" type="pres">
      <dgm:prSet presAssocID="{31480268-6D82-4FC9-A10C-99B96B838D2A}" presName="compNode" presStyleCnt="0"/>
      <dgm:spPr/>
    </dgm:pt>
    <dgm:pt modelId="{994899BA-2EA2-43F8-B352-7A0A5397EE3E}" type="pres">
      <dgm:prSet presAssocID="{31480268-6D82-4FC9-A10C-99B96B838D2A}" presName="bkgdShape" presStyleLbl="node1" presStyleIdx="0" presStyleCnt="5" custScaleY="87075"/>
      <dgm:spPr/>
      <dgm:t>
        <a:bodyPr/>
        <a:lstStyle/>
        <a:p>
          <a:endParaRPr lang="en-US"/>
        </a:p>
      </dgm:t>
    </dgm:pt>
    <dgm:pt modelId="{FE9FD83B-27E8-4626-B4AC-4A195D23D3FF}" type="pres">
      <dgm:prSet presAssocID="{31480268-6D82-4FC9-A10C-99B96B838D2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F0EA7-B775-44EB-BC63-2D96A1F5A185}" type="pres">
      <dgm:prSet presAssocID="{31480268-6D82-4FC9-A10C-99B96B838D2A}" presName="invisiNode" presStyleLbl="node1" presStyleIdx="0" presStyleCnt="5"/>
      <dgm:spPr/>
    </dgm:pt>
    <dgm:pt modelId="{D9E5E06A-380C-493B-91B0-325732779688}" type="pres">
      <dgm:prSet presAssocID="{31480268-6D82-4FC9-A10C-99B96B838D2A}" presName="imagNode" presStyleLbl="fgImgPlace1" presStyleIdx="0" presStyleCnt="5" custLinFactNeighborX="1423" custLinFactNeighborY="2730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</dgm:spPr>
    </dgm:pt>
    <dgm:pt modelId="{3D5F548D-13E6-4F02-8772-8F64C7136825}" type="pres">
      <dgm:prSet presAssocID="{5BB7265D-1303-4C7B-8080-889BC81EC7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1F056C-605A-45E6-88AA-4ADB996EA2CF}" type="pres">
      <dgm:prSet presAssocID="{0F2D2C7F-18AC-430C-830A-466405D4F91E}" presName="compNode" presStyleCnt="0"/>
      <dgm:spPr/>
    </dgm:pt>
    <dgm:pt modelId="{A2C7908B-C252-4BCE-9CA4-60F23D54F2A0}" type="pres">
      <dgm:prSet presAssocID="{0F2D2C7F-18AC-430C-830A-466405D4F91E}" presName="bkgdShape" presStyleLbl="node1" presStyleIdx="1" presStyleCnt="5" custScaleY="87075"/>
      <dgm:spPr/>
      <dgm:t>
        <a:bodyPr/>
        <a:lstStyle/>
        <a:p>
          <a:endParaRPr lang="en-US"/>
        </a:p>
      </dgm:t>
    </dgm:pt>
    <dgm:pt modelId="{06C1C0B7-BCB7-41DB-9A36-65A11F1719C2}" type="pres">
      <dgm:prSet presAssocID="{0F2D2C7F-18AC-430C-830A-466405D4F91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22397-F3B8-442D-9E8E-2E1311BE9EE0}" type="pres">
      <dgm:prSet presAssocID="{0F2D2C7F-18AC-430C-830A-466405D4F91E}" presName="invisiNode" presStyleLbl="node1" presStyleIdx="1" presStyleCnt="5"/>
      <dgm:spPr/>
    </dgm:pt>
    <dgm:pt modelId="{8D8B4174-C2C1-4AA1-AE55-EEA1C031C5B4}" type="pres">
      <dgm:prSet presAssocID="{0F2D2C7F-18AC-430C-830A-466405D4F91E}" presName="imagNode" presStyleLbl="fgImgPlace1" presStyleIdx="1" presStyleCnt="5" custLinFactNeighborX="1187" custLinFactNeighborY="273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</dgm:spPr>
    </dgm:pt>
    <dgm:pt modelId="{67286589-02CB-4C47-A8D2-66741456001C}" type="pres">
      <dgm:prSet presAssocID="{3260AB74-3220-4969-AD51-1656609119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A0851D-4E9A-40FA-8DBC-EA4B5B93549D}" type="pres">
      <dgm:prSet presAssocID="{906DAE4C-A64E-4009-8404-54ED6AB4EBC0}" presName="compNode" presStyleCnt="0"/>
      <dgm:spPr/>
    </dgm:pt>
    <dgm:pt modelId="{44CA2A05-847F-4E22-98E2-0F5E5718EC97}" type="pres">
      <dgm:prSet presAssocID="{906DAE4C-A64E-4009-8404-54ED6AB4EBC0}" presName="bkgdShape" presStyleLbl="node1" presStyleIdx="2" presStyleCnt="5" custScaleY="87075"/>
      <dgm:spPr/>
      <dgm:t>
        <a:bodyPr/>
        <a:lstStyle/>
        <a:p>
          <a:endParaRPr lang="en-US"/>
        </a:p>
      </dgm:t>
    </dgm:pt>
    <dgm:pt modelId="{0FC602CB-A351-49ED-B5B6-ED8A55781D32}" type="pres">
      <dgm:prSet presAssocID="{906DAE4C-A64E-4009-8404-54ED6AB4EBC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6356D-0235-4019-99B9-EA8D941CF6C4}" type="pres">
      <dgm:prSet presAssocID="{906DAE4C-A64E-4009-8404-54ED6AB4EBC0}" presName="invisiNode" presStyleLbl="node1" presStyleIdx="2" presStyleCnt="5"/>
      <dgm:spPr/>
    </dgm:pt>
    <dgm:pt modelId="{CAD4AD78-1EE3-4A88-9D85-DC45F83F85BA}" type="pres">
      <dgm:prSet presAssocID="{906DAE4C-A64E-4009-8404-54ED6AB4EBC0}" presName="imagNode" presStyleLbl="fgImgPlace1" presStyleIdx="2" presStyleCnt="5" custLinFactNeighborX="0" custLinFactNeighborY="2605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956" t="1248"/>
          </a:stretch>
        </a:blipFill>
        <a:ln w="38100">
          <a:solidFill>
            <a:schemeClr val="bg1"/>
          </a:solidFill>
        </a:ln>
      </dgm:spPr>
    </dgm:pt>
    <dgm:pt modelId="{D7DC6B7F-710A-497F-90F7-E792CAFC4247}" type="pres">
      <dgm:prSet presAssocID="{22CCA18A-A326-4837-BC86-FAA1721442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923D5F-55F1-40FE-AF09-41CD7A5C0C4E}" type="pres">
      <dgm:prSet presAssocID="{1C3BA8DE-2277-4B13-B33C-16E223849BE0}" presName="compNode" presStyleCnt="0"/>
      <dgm:spPr/>
    </dgm:pt>
    <dgm:pt modelId="{725502B5-EF02-4F8A-A199-0F7FEC986254}" type="pres">
      <dgm:prSet presAssocID="{1C3BA8DE-2277-4B13-B33C-16E223849BE0}" presName="bkgdShape" presStyleLbl="node1" presStyleIdx="3" presStyleCnt="5" custScaleY="87075"/>
      <dgm:spPr/>
      <dgm:t>
        <a:bodyPr/>
        <a:lstStyle/>
        <a:p>
          <a:endParaRPr lang="en-US"/>
        </a:p>
      </dgm:t>
    </dgm:pt>
    <dgm:pt modelId="{84F8F851-BB43-4C45-8B34-5CFC39E8627F}" type="pres">
      <dgm:prSet presAssocID="{1C3BA8DE-2277-4B13-B33C-16E223849BE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C2543-7059-4271-96FD-9C059EA194E7}" type="pres">
      <dgm:prSet presAssocID="{1C3BA8DE-2277-4B13-B33C-16E223849BE0}" presName="invisiNode" presStyleLbl="node1" presStyleIdx="3" presStyleCnt="5"/>
      <dgm:spPr/>
    </dgm:pt>
    <dgm:pt modelId="{95F544A9-5645-43FC-83A9-B15A1552B5D0}" type="pres">
      <dgm:prSet presAssocID="{1C3BA8DE-2277-4B13-B33C-16E223849BE0}" presName="imagNode" presStyleLbl="fgImgPlace1" presStyleIdx="3" presStyleCnt="5" custLinFactNeighborX="1187" custLinFactNeighborY="273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</dgm:spPr>
    </dgm:pt>
    <dgm:pt modelId="{94BC0089-2168-4FC7-B25B-F79D3776C96A}" type="pres">
      <dgm:prSet presAssocID="{38FE88D8-C324-45A2-B084-C0D979F776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7499D7-5299-43CD-A687-4D50D8FA39B7}" type="pres">
      <dgm:prSet presAssocID="{37DD965F-0859-40EA-A06F-DCBE4938BA4F}" presName="compNode" presStyleCnt="0"/>
      <dgm:spPr/>
    </dgm:pt>
    <dgm:pt modelId="{FD573566-E8AB-4551-B41A-C62B84100AFF}" type="pres">
      <dgm:prSet presAssocID="{37DD965F-0859-40EA-A06F-DCBE4938BA4F}" presName="bkgdShape" presStyleLbl="node1" presStyleIdx="4" presStyleCnt="5" custScaleY="87075"/>
      <dgm:spPr/>
      <dgm:t>
        <a:bodyPr/>
        <a:lstStyle/>
        <a:p>
          <a:endParaRPr lang="en-US"/>
        </a:p>
      </dgm:t>
    </dgm:pt>
    <dgm:pt modelId="{B5A93F74-0B36-4085-BF10-0625A3EEAED6}" type="pres">
      <dgm:prSet presAssocID="{37DD965F-0859-40EA-A06F-DCBE4938BA4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CF15-6AA6-4EDD-A845-8ACBB77EAC47}" type="pres">
      <dgm:prSet presAssocID="{37DD965F-0859-40EA-A06F-DCBE4938BA4F}" presName="invisiNode" presStyleLbl="node1" presStyleIdx="4" presStyleCnt="5"/>
      <dgm:spPr/>
    </dgm:pt>
    <dgm:pt modelId="{63EAC30D-92C7-4EA2-805C-C07DDC46DE4B}" type="pres">
      <dgm:prSet presAssocID="{37DD965F-0859-40EA-A06F-DCBE4938BA4F}" presName="imagNode" presStyleLbl="fgImgPlace1" presStyleIdx="4" presStyleCnt="5" custLinFactNeighborX="1187" custLinFactNeighborY="273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</dgm:spPr>
    </dgm:pt>
  </dgm:ptLst>
  <dgm:cxnLst>
    <dgm:cxn modelId="{BD776B3B-2D1F-492C-A847-9EBC8F364DAA}" srcId="{CAE2A43D-9A41-40A7-ADCE-2274F7691888}" destId="{906DAE4C-A64E-4009-8404-54ED6AB4EBC0}" srcOrd="2" destOrd="0" parTransId="{D8782937-D7A1-4D4C-B25F-45B15A11218E}" sibTransId="{22CCA18A-A326-4837-BC86-FAA172144205}"/>
    <dgm:cxn modelId="{5A7E2159-FF9C-4327-A831-8B08E82CA784}" srcId="{CAE2A43D-9A41-40A7-ADCE-2274F7691888}" destId="{1C3BA8DE-2277-4B13-B33C-16E223849BE0}" srcOrd="3" destOrd="0" parTransId="{A7D0AA28-F6C8-4EA9-A24F-41DC5A6374DF}" sibTransId="{38FE88D8-C324-45A2-B084-C0D979F776EA}"/>
    <dgm:cxn modelId="{C265490D-5291-4A85-932A-705309DC4121}" type="presOf" srcId="{3260AB74-3220-4969-AD51-1656609119FE}" destId="{67286589-02CB-4C47-A8D2-66741456001C}" srcOrd="0" destOrd="0" presId="urn:microsoft.com/office/officeart/2005/8/layout/hList7"/>
    <dgm:cxn modelId="{C972EF63-EF6E-42F0-B709-677AE3B20496}" type="presOf" srcId="{CAE2A43D-9A41-40A7-ADCE-2274F7691888}" destId="{2E3CD850-1574-4FFD-85C6-A7667B2B79C2}" srcOrd="0" destOrd="0" presId="urn:microsoft.com/office/officeart/2005/8/layout/hList7"/>
    <dgm:cxn modelId="{D55C02DB-4401-4187-991F-D6C36ED6F3FF}" type="presOf" srcId="{0F2D2C7F-18AC-430C-830A-466405D4F91E}" destId="{A2C7908B-C252-4BCE-9CA4-60F23D54F2A0}" srcOrd="0" destOrd="0" presId="urn:microsoft.com/office/officeart/2005/8/layout/hList7"/>
    <dgm:cxn modelId="{833734A9-8A03-4C8B-A177-FF0ED0A6D23B}" type="presOf" srcId="{906DAE4C-A64E-4009-8404-54ED6AB4EBC0}" destId="{0FC602CB-A351-49ED-B5B6-ED8A55781D32}" srcOrd="1" destOrd="0" presId="urn:microsoft.com/office/officeart/2005/8/layout/hList7"/>
    <dgm:cxn modelId="{55F55162-E65C-4CE5-80EA-A882079B1F26}" type="presOf" srcId="{37DD965F-0859-40EA-A06F-DCBE4938BA4F}" destId="{FD573566-E8AB-4551-B41A-C62B84100AFF}" srcOrd="0" destOrd="0" presId="urn:microsoft.com/office/officeart/2005/8/layout/hList7"/>
    <dgm:cxn modelId="{445F1003-89EB-4FD9-89DB-AC459ACC2CFC}" type="presOf" srcId="{31480268-6D82-4FC9-A10C-99B96B838D2A}" destId="{FE9FD83B-27E8-4626-B4AC-4A195D23D3FF}" srcOrd="1" destOrd="0" presId="urn:microsoft.com/office/officeart/2005/8/layout/hList7"/>
    <dgm:cxn modelId="{87C45065-8302-4349-B616-ECC4BA9086E9}" srcId="{CAE2A43D-9A41-40A7-ADCE-2274F7691888}" destId="{0F2D2C7F-18AC-430C-830A-466405D4F91E}" srcOrd="1" destOrd="0" parTransId="{DD4877FB-983A-4E17-92F6-53DBD8224381}" sibTransId="{3260AB74-3220-4969-AD51-1656609119FE}"/>
    <dgm:cxn modelId="{3E51A32F-EDDD-46DC-8021-A866951336CB}" type="presOf" srcId="{37DD965F-0859-40EA-A06F-DCBE4938BA4F}" destId="{B5A93F74-0B36-4085-BF10-0625A3EEAED6}" srcOrd="1" destOrd="0" presId="urn:microsoft.com/office/officeart/2005/8/layout/hList7"/>
    <dgm:cxn modelId="{F7110F43-16B7-4611-A8B5-9291B3418E2B}" srcId="{CAE2A43D-9A41-40A7-ADCE-2274F7691888}" destId="{37DD965F-0859-40EA-A06F-DCBE4938BA4F}" srcOrd="4" destOrd="0" parTransId="{FFCBB0B5-030A-46A4-AB67-24974AD161EA}" sibTransId="{27205570-8A78-4ADF-BBDE-B39D0A751E76}"/>
    <dgm:cxn modelId="{3613D224-C04E-4866-B7C7-1EF06C78E7F1}" type="presOf" srcId="{906DAE4C-A64E-4009-8404-54ED6AB4EBC0}" destId="{44CA2A05-847F-4E22-98E2-0F5E5718EC97}" srcOrd="0" destOrd="0" presId="urn:microsoft.com/office/officeart/2005/8/layout/hList7"/>
    <dgm:cxn modelId="{62067902-91AC-4452-AA11-4EA8169EFF56}" type="presOf" srcId="{31480268-6D82-4FC9-A10C-99B96B838D2A}" destId="{994899BA-2EA2-43F8-B352-7A0A5397EE3E}" srcOrd="0" destOrd="0" presId="urn:microsoft.com/office/officeart/2005/8/layout/hList7"/>
    <dgm:cxn modelId="{E9F47D5D-F119-4BAC-B57C-C717B383CEFB}" type="presOf" srcId="{1C3BA8DE-2277-4B13-B33C-16E223849BE0}" destId="{84F8F851-BB43-4C45-8B34-5CFC39E8627F}" srcOrd="1" destOrd="0" presId="urn:microsoft.com/office/officeart/2005/8/layout/hList7"/>
    <dgm:cxn modelId="{00DBB7FF-6EED-4CF5-9112-4C582987C4A3}" type="presOf" srcId="{5BB7265D-1303-4C7B-8080-889BC81EC7A2}" destId="{3D5F548D-13E6-4F02-8772-8F64C7136825}" srcOrd="0" destOrd="0" presId="urn:microsoft.com/office/officeart/2005/8/layout/hList7"/>
    <dgm:cxn modelId="{7EBF8BB2-AC31-4E58-8432-01DE0A25195B}" type="presOf" srcId="{22CCA18A-A326-4837-BC86-FAA172144205}" destId="{D7DC6B7F-710A-497F-90F7-E792CAFC4247}" srcOrd="0" destOrd="0" presId="urn:microsoft.com/office/officeart/2005/8/layout/hList7"/>
    <dgm:cxn modelId="{1880B6B4-77B6-4130-97E7-CA9F509D1FD0}" type="presOf" srcId="{1C3BA8DE-2277-4B13-B33C-16E223849BE0}" destId="{725502B5-EF02-4F8A-A199-0F7FEC986254}" srcOrd="0" destOrd="0" presId="urn:microsoft.com/office/officeart/2005/8/layout/hList7"/>
    <dgm:cxn modelId="{A0B0F703-2914-48B2-A3E4-7F109AC5992D}" type="presOf" srcId="{38FE88D8-C324-45A2-B084-C0D979F776EA}" destId="{94BC0089-2168-4FC7-B25B-F79D3776C96A}" srcOrd="0" destOrd="0" presId="urn:microsoft.com/office/officeart/2005/8/layout/hList7"/>
    <dgm:cxn modelId="{E092ABDE-41CD-479C-840E-19C7A43F7A6F}" srcId="{CAE2A43D-9A41-40A7-ADCE-2274F7691888}" destId="{31480268-6D82-4FC9-A10C-99B96B838D2A}" srcOrd="0" destOrd="0" parTransId="{4386672A-FB74-4CAC-A05C-468001DD0FA6}" sibTransId="{5BB7265D-1303-4C7B-8080-889BC81EC7A2}"/>
    <dgm:cxn modelId="{F02FD9B0-83B5-4E0B-BF06-E66B7FE58492}" type="presOf" srcId="{0F2D2C7F-18AC-430C-830A-466405D4F91E}" destId="{06C1C0B7-BCB7-41DB-9A36-65A11F1719C2}" srcOrd="1" destOrd="0" presId="urn:microsoft.com/office/officeart/2005/8/layout/hList7"/>
    <dgm:cxn modelId="{829D546F-44AD-4219-8A9E-0BB9F17E903A}" type="presParOf" srcId="{2E3CD850-1574-4FFD-85C6-A7667B2B79C2}" destId="{274A464B-74FE-452B-AEEE-EED4A194E6BD}" srcOrd="0" destOrd="0" presId="urn:microsoft.com/office/officeart/2005/8/layout/hList7"/>
    <dgm:cxn modelId="{6CACC0ED-C7BB-40A0-B3FB-55BF20A18A8B}" type="presParOf" srcId="{2E3CD850-1574-4FFD-85C6-A7667B2B79C2}" destId="{D9BA826F-EA9A-4830-A936-86AF5382599B}" srcOrd="1" destOrd="0" presId="urn:microsoft.com/office/officeart/2005/8/layout/hList7"/>
    <dgm:cxn modelId="{F1F2F803-B8E4-4A45-A14C-7A33439BC661}" type="presParOf" srcId="{D9BA826F-EA9A-4830-A936-86AF5382599B}" destId="{BE5C208C-A9AE-44AA-AFED-99602381AD7C}" srcOrd="0" destOrd="0" presId="urn:microsoft.com/office/officeart/2005/8/layout/hList7"/>
    <dgm:cxn modelId="{BD608409-49EB-4104-94FA-995544399189}" type="presParOf" srcId="{BE5C208C-A9AE-44AA-AFED-99602381AD7C}" destId="{994899BA-2EA2-43F8-B352-7A0A5397EE3E}" srcOrd="0" destOrd="0" presId="urn:microsoft.com/office/officeart/2005/8/layout/hList7"/>
    <dgm:cxn modelId="{F843E70A-81AE-483D-977A-10A8C5A53AA5}" type="presParOf" srcId="{BE5C208C-A9AE-44AA-AFED-99602381AD7C}" destId="{FE9FD83B-27E8-4626-B4AC-4A195D23D3FF}" srcOrd="1" destOrd="0" presId="urn:microsoft.com/office/officeart/2005/8/layout/hList7"/>
    <dgm:cxn modelId="{5BC7F27C-6108-4128-929D-D64C35F25B5E}" type="presParOf" srcId="{BE5C208C-A9AE-44AA-AFED-99602381AD7C}" destId="{C42F0EA7-B775-44EB-BC63-2D96A1F5A185}" srcOrd="2" destOrd="0" presId="urn:microsoft.com/office/officeart/2005/8/layout/hList7"/>
    <dgm:cxn modelId="{2EA8293B-A0DF-4F05-9327-301191C2B5C1}" type="presParOf" srcId="{BE5C208C-A9AE-44AA-AFED-99602381AD7C}" destId="{D9E5E06A-380C-493B-91B0-325732779688}" srcOrd="3" destOrd="0" presId="urn:microsoft.com/office/officeart/2005/8/layout/hList7"/>
    <dgm:cxn modelId="{6AD03CB4-839E-483B-8FB6-E66E71EC3B06}" type="presParOf" srcId="{D9BA826F-EA9A-4830-A936-86AF5382599B}" destId="{3D5F548D-13E6-4F02-8772-8F64C7136825}" srcOrd="1" destOrd="0" presId="urn:microsoft.com/office/officeart/2005/8/layout/hList7"/>
    <dgm:cxn modelId="{659A291F-064E-4C4A-A6E0-646F133F316B}" type="presParOf" srcId="{D9BA826F-EA9A-4830-A936-86AF5382599B}" destId="{741F056C-605A-45E6-88AA-4ADB996EA2CF}" srcOrd="2" destOrd="0" presId="urn:microsoft.com/office/officeart/2005/8/layout/hList7"/>
    <dgm:cxn modelId="{65E2F64B-9A7D-4BD2-861D-EDE546C26633}" type="presParOf" srcId="{741F056C-605A-45E6-88AA-4ADB996EA2CF}" destId="{A2C7908B-C252-4BCE-9CA4-60F23D54F2A0}" srcOrd="0" destOrd="0" presId="urn:microsoft.com/office/officeart/2005/8/layout/hList7"/>
    <dgm:cxn modelId="{3EB402F5-2B09-4B23-8F8B-675E8A8C2AB8}" type="presParOf" srcId="{741F056C-605A-45E6-88AA-4ADB996EA2CF}" destId="{06C1C0B7-BCB7-41DB-9A36-65A11F1719C2}" srcOrd="1" destOrd="0" presId="urn:microsoft.com/office/officeart/2005/8/layout/hList7"/>
    <dgm:cxn modelId="{972C83F4-CEDA-469F-9497-85FC7BFE1685}" type="presParOf" srcId="{741F056C-605A-45E6-88AA-4ADB996EA2CF}" destId="{8C122397-F3B8-442D-9E8E-2E1311BE9EE0}" srcOrd="2" destOrd="0" presId="urn:microsoft.com/office/officeart/2005/8/layout/hList7"/>
    <dgm:cxn modelId="{D2455980-D6FC-44B7-9178-DB9752E9B87B}" type="presParOf" srcId="{741F056C-605A-45E6-88AA-4ADB996EA2CF}" destId="{8D8B4174-C2C1-4AA1-AE55-EEA1C031C5B4}" srcOrd="3" destOrd="0" presId="urn:microsoft.com/office/officeart/2005/8/layout/hList7"/>
    <dgm:cxn modelId="{BF1AF344-B4A5-42AF-952E-20DCA8807AB8}" type="presParOf" srcId="{D9BA826F-EA9A-4830-A936-86AF5382599B}" destId="{67286589-02CB-4C47-A8D2-66741456001C}" srcOrd="3" destOrd="0" presId="urn:microsoft.com/office/officeart/2005/8/layout/hList7"/>
    <dgm:cxn modelId="{DFF3B765-4B94-4AED-B560-84BC8CB8462A}" type="presParOf" srcId="{D9BA826F-EA9A-4830-A936-86AF5382599B}" destId="{E0A0851D-4E9A-40FA-8DBC-EA4B5B93549D}" srcOrd="4" destOrd="0" presId="urn:microsoft.com/office/officeart/2005/8/layout/hList7"/>
    <dgm:cxn modelId="{D01C7FFE-6A31-4B02-BE3F-4A61FC1989F8}" type="presParOf" srcId="{E0A0851D-4E9A-40FA-8DBC-EA4B5B93549D}" destId="{44CA2A05-847F-4E22-98E2-0F5E5718EC97}" srcOrd="0" destOrd="0" presId="urn:microsoft.com/office/officeart/2005/8/layout/hList7"/>
    <dgm:cxn modelId="{C3136484-7BE5-42A0-976A-5C7286B68F45}" type="presParOf" srcId="{E0A0851D-4E9A-40FA-8DBC-EA4B5B93549D}" destId="{0FC602CB-A351-49ED-B5B6-ED8A55781D32}" srcOrd="1" destOrd="0" presId="urn:microsoft.com/office/officeart/2005/8/layout/hList7"/>
    <dgm:cxn modelId="{B60C4652-B10B-4746-B56B-5E795770B1F3}" type="presParOf" srcId="{E0A0851D-4E9A-40FA-8DBC-EA4B5B93549D}" destId="{6A76356D-0235-4019-99B9-EA8D941CF6C4}" srcOrd="2" destOrd="0" presId="urn:microsoft.com/office/officeart/2005/8/layout/hList7"/>
    <dgm:cxn modelId="{8593950E-FD78-4F75-9E2C-FD0E1D66F6A3}" type="presParOf" srcId="{E0A0851D-4E9A-40FA-8DBC-EA4B5B93549D}" destId="{CAD4AD78-1EE3-4A88-9D85-DC45F83F85BA}" srcOrd="3" destOrd="0" presId="urn:microsoft.com/office/officeart/2005/8/layout/hList7"/>
    <dgm:cxn modelId="{9DFC3557-BAB7-44C1-9938-A9EC772058A5}" type="presParOf" srcId="{D9BA826F-EA9A-4830-A936-86AF5382599B}" destId="{D7DC6B7F-710A-497F-90F7-E792CAFC4247}" srcOrd="5" destOrd="0" presId="urn:microsoft.com/office/officeart/2005/8/layout/hList7"/>
    <dgm:cxn modelId="{D3D75D1C-63A6-4675-AE3F-23A375B6002B}" type="presParOf" srcId="{D9BA826F-EA9A-4830-A936-86AF5382599B}" destId="{D5923D5F-55F1-40FE-AF09-41CD7A5C0C4E}" srcOrd="6" destOrd="0" presId="urn:microsoft.com/office/officeart/2005/8/layout/hList7"/>
    <dgm:cxn modelId="{638E02DD-37AA-4A67-83CB-BC3CC6268876}" type="presParOf" srcId="{D5923D5F-55F1-40FE-AF09-41CD7A5C0C4E}" destId="{725502B5-EF02-4F8A-A199-0F7FEC986254}" srcOrd="0" destOrd="0" presId="urn:microsoft.com/office/officeart/2005/8/layout/hList7"/>
    <dgm:cxn modelId="{3DB21D3A-94F3-437C-BFFC-4A844F378F0D}" type="presParOf" srcId="{D5923D5F-55F1-40FE-AF09-41CD7A5C0C4E}" destId="{84F8F851-BB43-4C45-8B34-5CFC39E8627F}" srcOrd="1" destOrd="0" presId="urn:microsoft.com/office/officeart/2005/8/layout/hList7"/>
    <dgm:cxn modelId="{97F2BB88-3077-4C11-A7E7-E0AD7B2672F2}" type="presParOf" srcId="{D5923D5F-55F1-40FE-AF09-41CD7A5C0C4E}" destId="{FE0C2543-7059-4271-96FD-9C059EA194E7}" srcOrd="2" destOrd="0" presId="urn:microsoft.com/office/officeart/2005/8/layout/hList7"/>
    <dgm:cxn modelId="{A79961FB-EF36-4A5F-9001-B7DBD810704D}" type="presParOf" srcId="{D5923D5F-55F1-40FE-AF09-41CD7A5C0C4E}" destId="{95F544A9-5645-43FC-83A9-B15A1552B5D0}" srcOrd="3" destOrd="0" presId="urn:microsoft.com/office/officeart/2005/8/layout/hList7"/>
    <dgm:cxn modelId="{996C4101-C375-493E-8A45-3B73A76F74CA}" type="presParOf" srcId="{D9BA826F-EA9A-4830-A936-86AF5382599B}" destId="{94BC0089-2168-4FC7-B25B-F79D3776C96A}" srcOrd="7" destOrd="0" presId="urn:microsoft.com/office/officeart/2005/8/layout/hList7"/>
    <dgm:cxn modelId="{C5C92354-7202-453D-9169-4A849EFD2E9F}" type="presParOf" srcId="{D9BA826F-EA9A-4830-A936-86AF5382599B}" destId="{657499D7-5299-43CD-A687-4D50D8FA39B7}" srcOrd="8" destOrd="0" presId="urn:microsoft.com/office/officeart/2005/8/layout/hList7"/>
    <dgm:cxn modelId="{EBB524D5-1252-48AB-8683-0886EF02A696}" type="presParOf" srcId="{657499D7-5299-43CD-A687-4D50D8FA39B7}" destId="{FD573566-E8AB-4551-B41A-C62B84100AFF}" srcOrd="0" destOrd="0" presId="urn:microsoft.com/office/officeart/2005/8/layout/hList7"/>
    <dgm:cxn modelId="{5240C50E-975A-4A23-A2A0-5565CEB674F9}" type="presParOf" srcId="{657499D7-5299-43CD-A687-4D50D8FA39B7}" destId="{B5A93F74-0B36-4085-BF10-0625A3EEAED6}" srcOrd="1" destOrd="0" presId="urn:microsoft.com/office/officeart/2005/8/layout/hList7"/>
    <dgm:cxn modelId="{59D44C00-46CF-44E2-BFF8-728EEFC0F55A}" type="presParOf" srcId="{657499D7-5299-43CD-A687-4D50D8FA39B7}" destId="{A2C4CF15-6AA6-4EDD-A845-8ACBB77EAC47}" srcOrd="2" destOrd="0" presId="urn:microsoft.com/office/officeart/2005/8/layout/hList7"/>
    <dgm:cxn modelId="{79921B19-5187-4412-982D-5AE01CEC32F9}" type="presParOf" srcId="{657499D7-5299-43CD-A687-4D50D8FA39B7}" destId="{63EAC30D-92C7-4EA2-805C-C07DDC46DE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EA6DB-506D-4D49-B1F0-7B797AD6EC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B9CD4-DA25-4D19-9A06-779BAD6CB052}">
      <dgm:prSet phldrT="[Text]" custT="1"/>
      <dgm:spPr/>
      <dgm:t>
        <a:bodyPr/>
        <a:lstStyle/>
        <a:p>
          <a:r>
            <a:rPr lang="en-US" sz="3500" b="1" dirty="0" smtClean="0">
              <a:latin typeface="+mn-lt"/>
            </a:rPr>
            <a:t>High blood pressure</a:t>
          </a:r>
          <a:endParaRPr lang="en-US" sz="3500" b="1" dirty="0">
            <a:latin typeface="+mn-lt"/>
          </a:endParaRPr>
        </a:p>
      </dgm:t>
    </dgm:pt>
    <dgm:pt modelId="{1C0AAC9F-7859-4B7C-8B4B-5DF099A4C415}" type="parTrans" cxnId="{493EB652-88B4-40A3-8985-743FF6DA3DAB}">
      <dgm:prSet/>
      <dgm:spPr/>
      <dgm:t>
        <a:bodyPr/>
        <a:lstStyle/>
        <a:p>
          <a:endParaRPr lang="en-US"/>
        </a:p>
      </dgm:t>
    </dgm:pt>
    <dgm:pt modelId="{5A7CA2FF-37F0-49E6-B4A2-2B8CF0F037DB}" type="sibTrans" cxnId="{493EB652-88B4-40A3-8985-743FF6DA3DAB}">
      <dgm:prSet/>
      <dgm:spPr/>
      <dgm:t>
        <a:bodyPr/>
        <a:lstStyle/>
        <a:p>
          <a:endParaRPr lang="en-US"/>
        </a:p>
      </dgm:t>
    </dgm:pt>
    <dgm:pt modelId="{E09CFB21-9833-4219-BE48-52158CFE00BE}">
      <dgm:prSet phldrT="[Text]" custT="1"/>
      <dgm:spPr/>
      <dgm:t>
        <a:bodyPr/>
        <a:lstStyle/>
        <a:p>
          <a:r>
            <a:rPr lang="en-US" sz="3500" b="1" dirty="0" smtClean="0">
              <a:latin typeface="+mn-lt"/>
            </a:rPr>
            <a:t>Heart disease</a:t>
          </a:r>
          <a:endParaRPr lang="en-US" sz="3500" b="1" dirty="0">
            <a:latin typeface="+mn-lt"/>
          </a:endParaRPr>
        </a:p>
      </dgm:t>
    </dgm:pt>
    <dgm:pt modelId="{BE3ED590-3BD1-482E-9BB6-52DE3110832F}" type="parTrans" cxnId="{180550FD-69CE-4911-9355-D560A6A82F12}">
      <dgm:prSet/>
      <dgm:spPr/>
      <dgm:t>
        <a:bodyPr/>
        <a:lstStyle/>
        <a:p>
          <a:endParaRPr lang="en-US"/>
        </a:p>
      </dgm:t>
    </dgm:pt>
    <dgm:pt modelId="{A4C7FF50-1F04-48BA-BFAC-C4394AED0862}" type="sibTrans" cxnId="{180550FD-69CE-4911-9355-D560A6A82F12}">
      <dgm:prSet/>
      <dgm:spPr/>
      <dgm:t>
        <a:bodyPr/>
        <a:lstStyle/>
        <a:p>
          <a:endParaRPr lang="en-US"/>
        </a:p>
      </dgm:t>
    </dgm:pt>
    <dgm:pt modelId="{8F88BA5E-52AF-41A4-9DAD-A294FF9152AE}">
      <dgm:prSet phldrT="[Text]" custT="1"/>
      <dgm:spPr/>
      <dgm:t>
        <a:bodyPr/>
        <a:lstStyle/>
        <a:p>
          <a:r>
            <a:rPr lang="en-US" sz="3500" b="1" dirty="0" smtClean="0">
              <a:latin typeface="+mn-lt"/>
            </a:rPr>
            <a:t>Lung cancer</a:t>
          </a:r>
          <a:endParaRPr lang="en-US" sz="3500" b="1" dirty="0">
            <a:latin typeface="+mn-lt"/>
          </a:endParaRPr>
        </a:p>
      </dgm:t>
    </dgm:pt>
    <dgm:pt modelId="{A082E10D-8CA6-4FA9-B017-B6D1DB6B983E}" type="parTrans" cxnId="{833D526E-A3C5-40AD-8161-875E0C30DE99}">
      <dgm:prSet/>
      <dgm:spPr/>
      <dgm:t>
        <a:bodyPr/>
        <a:lstStyle/>
        <a:p>
          <a:endParaRPr lang="en-US"/>
        </a:p>
      </dgm:t>
    </dgm:pt>
    <dgm:pt modelId="{D403D707-295F-4724-AEA3-34A7903164E9}" type="sibTrans" cxnId="{833D526E-A3C5-40AD-8161-875E0C30DE99}">
      <dgm:prSet/>
      <dgm:spPr/>
      <dgm:t>
        <a:bodyPr/>
        <a:lstStyle/>
        <a:p>
          <a:endParaRPr lang="en-US"/>
        </a:p>
      </dgm:t>
    </dgm:pt>
    <dgm:pt modelId="{B7452BF8-80EF-44B5-8C93-E22F744944E2}">
      <dgm:prSet phldrT="[Text]" custT="1"/>
      <dgm:spPr/>
      <dgm:t>
        <a:bodyPr/>
        <a:lstStyle/>
        <a:p>
          <a:r>
            <a:rPr lang="en-US" sz="3500" b="1" dirty="0" smtClean="0">
              <a:latin typeface="+mn-lt"/>
            </a:rPr>
            <a:t>Asthma</a:t>
          </a:r>
          <a:endParaRPr lang="en-US" sz="3500" b="1" dirty="0">
            <a:latin typeface="+mn-lt"/>
          </a:endParaRPr>
        </a:p>
      </dgm:t>
    </dgm:pt>
    <dgm:pt modelId="{F5F425C5-5B21-458B-B66F-2E0633A22DCC}" type="parTrans" cxnId="{ED97336B-35F8-4629-838B-518A6E666C1F}">
      <dgm:prSet/>
      <dgm:spPr/>
      <dgm:t>
        <a:bodyPr/>
        <a:lstStyle/>
        <a:p>
          <a:endParaRPr lang="en-US"/>
        </a:p>
      </dgm:t>
    </dgm:pt>
    <dgm:pt modelId="{99D2DD58-5204-46AE-BD29-6665D7455D73}" type="sibTrans" cxnId="{ED97336B-35F8-4629-838B-518A6E666C1F}">
      <dgm:prSet/>
      <dgm:spPr/>
      <dgm:t>
        <a:bodyPr/>
        <a:lstStyle/>
        <a:p>
          <a:endParaRPr lang="en-US"/>
        </a:p>
      </dgm:t>
    </dgm:pt>
    <dgm:pt modelId="{427C2442-A8BD-41D4-863A-D723C8A50715}">
      <dgm:prSet phldrT="[Text]" custT="1"/>
      <dgm:spPr/>
      <dgm:t>
        <a:bodyPr/>
        <a:lstStyle/>
        <a:p>
          <a:r>
            <a:rPr lang="en-US" sz="3500" b="1" dirty="0" smtClean="0">
              <a:latin typeface="+mn-lt"/>
            </a:rPr>
            <a:t>Emphysema</a:t>
          </a:r>
          <a:endParaRPr lang="en-US" sz="3500" b="1" dirty="0">
            <a:latin typeface="+mn-lt"/>
          </a:endParaRPr>
        </a:p>
      </dgm:t>
    </dgm:pt>
    <dgm:pt modelId="{86D93D6A-76D1-4EE0-88EF-0AE23003F68D}" type="parTrans" cxnId="{9F4DF9BF-E6D1-4E32-92A1-6ACF336C5BEA}">
      <dgm:prSet/>
      <dgm:spPr/>
      <dgm:t>
        <a:bodyPr/>
        <a:lstStyle/>
        <a:p>
          <a:endParaRPr lang="en-US"/>
        </a:p>
      </dgm:t>
    </dgm:pt>
    <dgm:pt modelId="{FD3BD84E-BBDB-4E2A-BAD7-56CF137EC9EB}" type="sibTrans" cxnId="{9F4DF9BF-E6D1-4E32-92A1-6ACF336C5BEA}">
      <dgm:prSet/>
      <dgm:spPr/>
      <dgm:t>
        <a:bodyPr/>
        <a:lstStyle/>
        <a:p>
          <a:endParaRPr lang="en-US"/>
        </a:p>
      </dgm:t>
    </dgm:pt>
    <dgm:pt modelId="{8BE22D83-2135-4429-94FF-48A5712684EA}">
      <dgm:prSet phldrT="[Text]" custT="1"/>
      <dgm:spPr/>
      <dgm:t>
        <a:bodyPr/>
        <a:lstStyle/>
        <a:p>
          <a:r>
            <a:rPr lang="en-US" sz="3500" b="1" dirty="0" smtClean="0">
              <a:latin typeface="+mn-lt"/>
            </a:rPr>
            <a:t>Chronic bronchitis</a:t>
          </a:r>
          <a:endParaRPr lang="en-US" sz="3500" b="1" dirty="0">
            <a:latin typeface="+mn-lt"/>
          </a:endParaRPr>
        </a:p>
      </dgm:t>
    </dgm:pt>
    <dgm:pt modelId="{9CA79007-D11F-4DAB-B603-5DC9E1D2E244}" type="parTrans" cxnId="{B0B4423E-A7C1-451D-A49E-7FB8D31D57EF}">
      <dgm:prSet/>
      <dgm:spPr/>
      <dgm:t>
        <a:bodyPr/>
        <a:lstStyle/>
        <a:p>
          <a:endParaRPr lang="en-US"/>
        </a:p>
      </dgm:t>
    </dgm:pt>
    <dgm:pt modelId="{BE2D3E90-B7B9-4F27-9D7D-FE115D252370}" type="sibTrans" cxnId="{B0B4423E-A7C1-451D-A49E-7FB8D31D57EF}">
      <dgm:prSet/>
      <dgm:spPr/>
      <dgm:t>
        <a:bodyPr/>
        <a:lstStyle/>
        <a:p>
          <a:endParaRPr lang="en-US"/>
        </a:p>
      </dgm:t>
    </dgm:pt>
    <dgm:pt modelId="{3C76E19E-1A98-4EA6-9D93-BDB66645BBAD}" type="pres">
      <dgm:prSet presAssocID="{2AFEA6DB-506D-4D49-B1F0-7B797AD6EC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8E867F-3E29-4A31-936E-E827D969FFD9}" type="pres">
      <dgm:prSet presAssocID="{2AFEA6DB-506D-4D49-B1F0-7B797AD6EC05}" presName="Name1" presStyleCnt="0"/>
      <dgm:spPr/>
      <dgm:t>
        <a:bodyPr/>
        <a:lstStyle/>
        <a:p>
          <a:endParaRPr lang="en-US"/>
        </a:p>
      </dgm:t>
    </dgm:pt>
    <dgm:pt modelId="{C167EE14-8976-4D39-AC06-67E5F24D4E02}" type="pres">
      <dgm:prSet presAssocID="{2AFEA6DB-506D-4D49-B1F0-7B797AD6EC05}" presName="cycle" presStyleCnt="0"/>
      <dgm:spPr/>
      <dgm:t>
        <a:bodyPr/>
        <a:lstStyle/>
        <a:p>
          <a:endParaRPr lang="en-US"/>
        </a:p>
      </dgm:t>
    </dgm:pt>
    <dgm:pt modelId="{28D12C8A-508D-4365-A7BE-B16821C2C249}" type="pres">
      <dgm:prSet presAssocID="{2AFEA6DB-506D-4D49-B1F0-7B797AD6EC05}" presName="srcNode" presStyleLbl="node1" presStyleIdx="0" presStyleCnt="6"/>
      <dgm:spPr/>
      <dgm:t>
        <a:bodyPr/>
        <a:lstStyle/>
        <a:p>
          <a:endParaRPr lang="en-US"/>
        </a:p>
      </dgm:t>
    </dgm:pt>
    <dgm:pt modelId="{598675E6-EB1A-407C-8D0E-14C2DE2D0478}" type="pres">
      <dgm:prSet presAssocID="{2AFEA6DB-506D-4D49-B1F0-7B797AD6EC05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6508B-F76D-4C9E-9AAE-DC2D86C51EFE}" type="pres">
      <dgm:prSet presAssocID="{2AFEA6DB-506D-4D49-B1F0-7B797AD6EC05}" presName="extraNode" presStyleLbl="node1" presStyleIdx="0" presStyleCnt="6"/>
      <dgm:spPr/>
      <dgm:t>
        <a:bodyPr/>
        <a:lstStyle/>
        <a:p>
          <a:endParaRPr lang="en-US"/>
        </a:p>
      </dgm:t>
    </dgm:pt>
    <dgm:pt modelId="{2DFB67AF-6D05-4E6E-A52D-962BC0F20D68}" type="pres">
      <dgm:prSet presAssocID="{2AFEA6DB-506D-4D49-B1F0-7B797AD6EC05}" presName="dstNode" presStyleLbl="node1" presStyleIdx="0" presStyleCnt="6"/>
      <dgm:spPr/>
      <dgm:t>
        <a:bodyPr/>
        <a:lstStyle/>
        <a:p>
          <a:endParaRPr lang="en-US"/>
        </a:p>
      </dgm:t>
    </dgm:pt>
    <dgm:pt modelId="{FE791CB1-1AF0-4F41-96CB-C761DB345815}" type="pres">
      <dgm:prSet presAssocID="{198B9CD4-DA25-4D19-9A06-779BAD6CB05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2A012-302E-4FC4-9298-47D87C923D8B}" type="pres">
      <dgm:prSet presAssocID="{198B9CD4-DA25-4D19-9A06-779BAD6CB052}" presName="accent_1" presStyleCnt="0"/>
      <dgm:spPr/>
      <dgm:t>
        <a:bodyPr/>
        <a:lstStyle/>
        <a:p>
          <a:endParaRPr lang="en-US"/>
        </a:p>
      </dgm:t>
    </dgm:pt>
    <dgm:pt modelId="{7E085ADB-7BB0-4DCF-BE07-8620BFDF14C1}" type="pres">
      <dgm:prSet presAssocID="{198B9CD4-DA25-4D19-9A06-779BAD6CB052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1C3BF889-9FD1-447B-BB55-1C983D36F706}" type="pres">
      <dgm:prSet presAssocID="{E09CFB21-9833-4219-BE48-52158CFE00B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198E-E0EB-4776-B14A-FE9C5F20A2E2}" type="pres">
      <dgm:prSet presAssocID="{E09CFB21-9833-4219-BE48-52158CFE00BE}" presName="accent_2" presStyleCnt="0"/>
      <dgm:spPr/>
      <dgm:t>
        <a:bodyPr/>
        <a:lstStyle/>
        <a:p>
          <a:endParaRPr lang="en-US"/>
        </a:p>
      </dgm:t>
    </dgm:pt>
    <dgm:pt modelId="{385C4FA3-0660-418B-B3FC-442394B415EC}" type="pres">
      <dgm:prSet presAssocID="{E09CFB21-9833-4219-BE48-52158CFE00BE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887606AE-CD6B-4965-9FFA-15139B1417BC}" type="pres">
      <dgm:prSet presAssocID="{8F88BA5E-52AF-41A4-9DAD-A294FF9152A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CF98-48B7-434F-BDCE-7C568CB58560}" type="pres">
      <dgm:prSet presAssocID="{8F88BA5E-52AF-41A4-9DAD-A294FF9152AE}" presName="accent_3" presStyleCnt="0"/>
      <dgm:spPr/>
      <dgm:t>
        <a:bodyPr/>
        <a:lstStyle/>
        <a:p>
          <a:endParaRPr lang="en-US"/>
        </a:p>
      </dgm:t>
    </dgm:pt>
    <dgm:pt modelId="{ADD70E12-9E0B-4BB3-889E-62F8CD9660B7}" type="pres">
      <dgm:prSet presAssocID="{8F88BA5E-52AF-41A4-9DAD-A294FF9152AE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2B855B85-15FB-49ED-A75C-36A611DB320C}" type="pres">
      <dgm:prSet presAssocID="{B7452BF8-80EF-44B5-8C93-E22F744944E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7B31F-F9DF-49D4-A95B-8495274353C1}" type="pres">
      <dgm:prSet presAssocID="{B7452BF8-80EF-44B5-8C93-E22F744944E2}" presName="accent_4" presStyleCnt="0"/>
      <dgm:spPr/>
      <dgm:t>
        <a:bodyPr/>
        <a:lstStyle/>
        <a:p>
          <a:endParaRPr lang="en-US"/>
        </a:p>
      </dgm:t>
    </dgm:pt>
    <dgm:pt modelId="{A21FE21D-FE9E-4814-AE42-3C1DE1BDBA53}" type="pres">
      <dgm:prSet presAssocID="{B7452BF8-80EF-44B5-8C93-E22F744944E2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C5612A39-1866-4EAB-A403-0F1BC5D16989}" type="pres">
      <dgm:prSet presAssocID="{427C2442-A8BD-41D4-863A-D723C8A5071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1054-B1CC-45C3-A96D-371EB51477C2}" type="pres">
      <dgm:prSet presAssocID="{427C2442-A8BD-41D4-863A-D723C8A50715}" presName="accent_5" presStyleCnt="0"/>
      <dgm:spPr/>
      <dgm:t>
        <a:bodyPr/>
        <a:lstStyle/>
        <a:p>
          <a:endParaRPr lang="en-US"/>
        </a:p>
      </dgm:t>
    </dgm:pt>
    <dgm:pt modelId="{23F9C5CD-47F6-4AFB-AD52-E73D4371F310}" type="pres">
      <dgm:prSet presAssocID="{427C2442-A8BD-41D4-863A-D723C8A50715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87330FD1-8052-473E-BFF5-E286527F946B}" type="pres">
      <dgm:prSet presAssocID="{8BE22D83-2135-4429-94FF-48A5712684E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D8DB8-1817-4E2E-8F9E-5192F5D79EEA}" type="pres">
      <dgm:prSet presAssocID="{8BE22D83-2135-4429-94FF-48A5712684EA}" presName="accent_6" presStyleCnt="0"/>
      <dgm:spPr/>
      <dgm:t>
        <a:bodyPr/>
        <a:lstStyle/>
        <a:p>
          <a:endParaRPr lang="en-US"/>
        </a:p>
      </dgm:t>
    </dgm:pt>
    <dgm:pt modelId="{CFF246E6-E1BC-4617-9D23-C453136901E5}" type="pres">
      <dgm:prSet presAssocID="{8BE22D83-2135-4429-94FF-48A5712684EA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B0B4423E-A7C1-451D-A49E-7FB8D31D57EF}" srcId="{2AFEA6DB-506D-4D49-B1F0-7B797AD6EC05}" destId="{8BE22D83-2135-4429-94FF-48A5712684EA}" srcOrd="5" destOrd="0" parTransId="{9CA79007-D11F-4DAB-B603-5DC9E1D2E244}" sibTransId="{BE2D3E90-B7B9-4F27-9D7D-FE115D252370}"/>
    <dgm:cxn modelId="{180550FD-69CE-4911-9355-D560A6A82F12}" srcId="{2AFEA6DB-506D-4D49-B1F0-7B797AD6EC05}" destId="{E09CFB21-9833-4219-BE48-52158CFE00BE}" srcOrd="1" destOrd="0" parTransId="{BE3ED590-3BD1-482E-9BB6-52DE3110832F}" sibTransId="{A4C7FF50-1F04-48BA-BFAC-C4394AED0862}"/>
    <dgm:cxn modelId="{6976DAA8-3F6A-4D62-8476-D088A3756621}" type="presOf" srcId="{B7452BF8-80EF-44B5-8C93-E22F744944E2}" destId="{2B855B85-15FB-49ED-A75C-36A611DB320C}" srcOrd="0" destOrd="0" presId="urn:microsoft.com/office/officeart/2008/layout/VerticalCurvedList"/>
    <dgm:cxn modelId="{493EB652-88B4-40A3-8985-743FF6DA3DAB}" srcId="{2AFEA6DB-506D-4D49-B1F0-7B797AD6EC05}" destId="{198B9CD4-DA25-4D19-9A06-779BAD6CB052}" srcOrd="0" destOrd="0" parTransId="{1C0AAC9F-7859-4B7C-8B4B-5DF099A4C415}" sibTransId="{5A7CA2FF-37F0-49E6-B4A2-2B8CF0F037DB}"/>
    <dgm:cxn modelId="{4DE23981-83FD-439E-9770-23F8A8626147}" type="presOf" srcId="{5A7CA2FF-37F0-49E6-B4A2-2B8CF0F037DB}" destId="{598675E6-EB1A-407C-8D0E-14C2DE2D0478}" srcOrd="0" destOrd="0" presId="urn:microsoft.com/office/officeart/2008/layout/VerticalCurvedList"/>
    <dgm:cxn modelId="{0710B14F-1BE7-4CF4-9512-91E3BB79359D}" type="presOf" srcId="{427C2442-A8BD-41D4-863A-D723C8A50715}" destId="{C5612A39-1866-4EAB-A403-0F1BC5D16989}" srcOrd="0" destOrd="0" presId="urn:microsoft.com/office/officeart/2008/layout/VerticalCurvedList"/>
    <dgm:cxn modelId="{A6703F4B-46C5-493D-8192-A1DA6E6D6CCF}" type="presOf" srcId="{E09CFB21-9833-4219-BE48-52158CFE00BE}" destId="{1C3BF889-9FD1-447B-BB55-1C983D36F706}" srcOrd="0" destOrd="0" presId="urn:microsoft.com/office/officeart/2008/layout/VerticalCurvedList"/>
    <dgm:cxn modelId="{92B075F0-14D5-41F8-B9E8-80EF4CF1607B}" type="presOf" srcId="{2AFEA6DB-506D-4D49-B1F0-7B797AD6EC05}" destId="{3C76E19E-1A98-4EA6-9D93-BDB66645BBAD}" srcOrd="0" destOrd="0" presId="urn:microsoft.com/office/officeart/2008/layout/VerticalCurvedList"/>
    <dgm:cxn modelId="{ED97336B-35F8-4629-838B-518A6E666C1F}" srcId="{2AFEA6DB-506D-4D49-B1F0-7B797AD6EC05}" destId="{B7452BF8-80EF-44B5-8C93-E22F744944E2}" srcOrd="3" destOrd="0" parTransId="{F5F425C5-5B21-458B-B66F-2E0633A22DCC}" sibTransId="{99D2DD58-5204-46AE-BD29-6665D7455D73}"/>
    <dgm:cxn modelId="{833D526E-A3C5-40AD-8161-875E0C30DE99}" srcId="{2AFEA6DB-506D-4D49-B1F0-7B797AD6EC05}" destId="{8F88BA5E-52AF-41A4-9DAD-A294FF9152AE}" srcOrd="2" destOrd="0" parTransId="{A082E10D-8CA6-4FA9-B017-B6D1DB6B983E}" sibTransId="{D403D707-295F-4724-AEA3-34A7903164E9}"/>
    <dgm:cxn modelId="{6C34279C-9F77-4805-9DFE-4C3C57D5D6EF}" type="presOf" srcId="{8F88BA5E-52AF-41A4-9DAD-A294FF9152AE}" destId="{887606AE-CD6B-4965-9FFA-15139B1417BC}" srcOrd="0" destOrd="0" presId="urn:microsoft.com/office/officeart/2008/layout/VerticalCurvedList"/>
    <dgm:cxn modelId="{4336315D-E536-43A6-8D3A-BF1EF562EA0E}" type="presOf" srcId="{198B9CD4-DA25-4D19-9A06-779BAD6CB052}" destId="{FE791CB1-1AF0-4F41-96CB-C761DB345815}" srcOrd="0" destOrd="0" presId="urn:microsoft.com/office/officeart/2008/layout/VerticalCurvedList"/>
    <dgm:cxn modelId="{C13385F5-F090-4384-A2BF-E7D2F5F60E02}" type="presOf" srcId="{8BE22D83-2135-4429-94FF-48A5712684EA}" destId="{87330FD1-8052-473E-BFF5-E286527F946B}" srcOrd="0" destOrd="0" presId="urn:microsoft.com/office/officeart/2008/layout/VerticalCurvedList"/>
    <dgm:cxn modelId="{9F4DF9BF-E6D1-4E32-92A1-6ACF336C5BEA}" srcId="{2AFEA6DB-506D-4D49-B1F0-7B797AD6EC05}" destId="{427C2442-A8BD-41D4-863A-D723C8A50715}" srcOrd="4" destOrd="0" parTransId="{86D93D6A-76D1-4EE0-88EF-0AE23003F68D}" sibTransId="{FD3BD84E-BBDB-4E2A-BAD7-56CF137EC9EB}"/>
    <dgm:cxn modelId="{4F3D8B66-E091-4A38-AC0D-C92B580487F1}" type="presParOf" srcId="{3C76E19E-1A98-4EA6-9D93-BDB66645BBAD}" destId="{CF8E867F-3E29-4A31-936E-E827D969FFD9}" srcOrd="0" destOrd="0" presId="urn:microsoft.com/office/officeart/2008/layout/VerticalCurvedList"/>
    <dgm:cxn modelId="{016125B7-CC5F-4E49-B44C-52D24BC0BC24}" type="presParOf" srcId="{CF8E867F-3E29-4A31-936E-E827D969FFD9}" destId="{C167EE14-8976-4D39-AC06-67E5F24D4E02}" srcOrd="0" destOrd="0" presId="urn:microsoft.com/office/officeart/2008/layout/VerticalCurvedList"/>
    <dgm:cxn modelId="{BBEDABA8-5D59-4FC6-B7B4-39037C0A4772}" type="presParOf" srcId="{C167EE14-8976-4D39-AC06-67E5F24D4E02}" destId="{28D12C8A-508D-4365-A7BE-B16821C2C249}" srcOrd="0" destOrd="0" presId="urn:microsoft.com/office/officeart/2008/layout/VerticalCurvedList"/>
    <dgm:cxn modelId="{17D80F4C-710C-4A1C-90D9-3A15A8039880}" type="presParOf" srcId="{C167EE14-8976-4D39-AC06-67E5F24D4E02}" destId="{598675E6-EB1A-407C-8D0E-14C2DE2D0478}" srcOrd="1" destOrd="0" presId="urn:microsoft.com/office/officeart/2008/layout/VerticalCurvedList"/>
    <dgm:cxn modelId="{C981EAF1-A95A-40D9-A725-CC1AB03FB848}" type="presParOf" srcId="{C167EE14-8976-4D39-AC06-67E5F24D4E02}" destId="{4BB6508B-F76D-4C9E-9AAE-DC2D86C51EFE}" srcOrd="2" destOrd="0" presId="urn:microsoft.com/office/officeart/2008/layout/VerticalCurvedList"/>
    <dgm:cxn modelId="{54B3A571-93EE-4A66-AFAB-95B97A299209}" type="presParOf" srcId="{C167EE14-8976-4D39-AC06-67E5F24D4E02}" destId="{2DFB67AF-6D05-4E6E-A52D-962BC0F20D68}" srcOrd="3" destOrd="0" presId="urn:microsoft.com/office/officeart/2008/layout/VerticalCurvedList"/>
    <dgm:cxn modelId="{544F83F3-A33F-415A-BDFF-FCA12F625007}" type="presParOf" srcId="{CF8E867F-3E29-4A31-936E-E827D969FFD9}" destId="{FE791CB1-1AF0-4F41-96CB-C761DB345815}" srcOrd="1" destOrd="0" presId="urn:microsoft.com/office/officeart/2008/layout/VerticalCurvedList"/>
    <dgm:cxn modelId="{F5007708-565B-4190-9224-02F3A2FE5EA9}" type="presParOf" srcId="{CF8E867F-3E29-4A31-936E-E827D969FFD9}" destId="{76C2A012-302E-4FC4-9298-47D87C923D8B}" srcOrd="2" destOrd="0" presId="urn:microsoft.com/office/officeart/2008/layout/VerticalCurvedList"/>
    <dgm:cxn modelId="{41A41548-EB78-41E7-917F-06425743E0D3}" type="presParOf" srcId="{76C2A012-302E-4FC4-9298-47D87C923D8B}" destId="{7E085ADB-7BB0-4DCF-BE07-8620BFDF14C1}" srcOrd="0" destOrd="0" presId="urn:microsoft.com/office/officeart/2008/layout/VerticalCurvedList"/>
    <dgm:cxn modelId="{4B5E1324-E3AD-4B5D-8993-D3EB19E7F184}" type="presParOf" srcId="{CF8E867F-3E29-4A31-936E-E827D969FFD9}" destId="{1C3BF889-9FD1-447B-BB55-1C983D36F706}" srcOrd="3" destOrd="0" presId="urn:microsoft.com/office/officeart/2008/layout/VerticalCurvedList"/>
    <dgm:cxn modelId="{804E7A9F-E25E-4ACF-A82A-FF5A923FB5F6}" type="presParOf" srcId="{CF8E867F-3E29-4A31-936E-E827D969FFD9}" destId="{7A38198E-E0EB-4776-B14A-FE9C5F20A2E2}" srcOrd="4" destOrd="0" presId="urn:microsoft.com/office/officeart/2008/layout/VerticalCurvedList"/>
    <dgm:cxn modelId="{7FA46DE1-439B-4D32-9640-86844C6CFB12}" type="presParOf" srcId="{7A38198E-E0EB-4776-B14A-FE9C5F20A2E2}" destId="{385C4FA3-0660-418B-B3FC-442394B415EC}" srcOrd="0" destOrd="0" presId="urn:microsoft.com/office/officeart/2008/layout/VerticalCurvedList"/>
    <dgm:cxn modelId="{55255D19-674E-4CB2-AA8C-EFDF55EAE4D1}" type="presParOf" srcId="{CF8E867F-3E29-4A31-936E-E827D969FFD9}" destId="{887606AE-CD6B-4965-9FFA-15139B1417BC}" srcOrd="5" destOrd="0" presId="urn:microsoft.com/office/officeart/2008/layout/VerticalCurvedList"/>
    <dgm:cxn modelId="{F271E7DE-B310-43D7-8688-B74C78710582}" type="presParOf" srcId="{CF8E867F-3E29-4A31-936E-E827D969FFD9}" destId="{3DC5CF98-48B7-434F-BDCE-7C568CB58560}" srcOrd="6" destOrd="0" presId="urn:microsoft.com/office/officeart/2008/layout/VerticalCurvedList"/>
    <dgm:cxn modelId="{E486EF44-CCFC-47E6-9F0B-942146A3FEB5}" type="presParOf" srcId="{3DC5CF98-48B7-434F-BDCE-7C568CB58560}" destId="{ADD70E12-9E0B-4BB3-889E-62F8CD9660B7}" srcOrd="0" destOrd="0" presId="urn:microsoft.com/office/officeart/2008/layout/VerticalCurvedList"/>
    <dgm:cxn modelId="{0B3A745E-E77D-4A01-BB0F-BDA16D3DC6D7}" type="presParOf" srcId="{CF8E867F-3E29-4A31-936E-E827D969FFD9}" destId="{2B855B85-15FB-49ED-A75C-36A611DB320C}" srcOrd="7" destOrd="0" presId="urn:microsoft.com/office/officeart/2008/layout/VerticalCurvedList"/>
    <dgm:cxn modelId="{39E15221-19B5-43F6-9EC5-0F27EE85D5F9}" type="presParOf" srcId="{CF8E867F-3E29-4A31-936E-E827D969FFD9}" destId="{F577B31F-F9DF-49D4-A95B-8495274353C1}" srcOrd="8" destOrd="0" presId="urn:microsoft.com/office/officeart/2008/layout/VerticalCurvedList"/>
    <dgm:cxn modelId="{D3265C04-6D3D-4096-A7EB-546E14829CB2}" type="presParOf" srcId="{F577B31F-F9DF-49D4-A95B-8495274353C1}" destId="{A21FE21D-FE9E-4814-AE42-3C1DE1BDBA53}" srcOrd="0" destOrd="0" presId="urn:microsoft.com/office/officeart/2008/layout/VerticalCurvedList"/>
    <dgm:cxn modelId="{A44A48AC-25A4-40B5-ABD9-7B7A8B76B639}" type="presParOf" srcId="{CF8E867F-3E29-4A31-936E-E827D969FFD9}" destId="{C5612A39-1866-4EAB-A403-0F1BC5D16989}" srcOrd="9" destOrd="0" presId="urn:microsoft.com/office/officeart/2008/layout/VerticalCurvedList"/>
    <dgm:cxn modelId="{281032AB-C339-4B93-B270-4B14C605F773}" type="presParOf" srcId="{CF8E867F-3E29-4A31-936E-E827D969FFD9}" destId="{5E161054-B1CC-45C3-A96D-371EB51477C2}" srcOrd="10" destOrd="0" presId="urn:microsoft.com/office/officeart/2008/layout/VerticalCurvedList"/>
    <dgm:cxn modelId="{6C17817C-0D29-436D-AD65-C38F0B8DD1AF}" type="presParOf" srcId="{5E161054-B1CC-45C3-A96D-371EB51477C2}" destId="{23F9C5CD-47F6-4AFB-AD52-E73D4371F310}" srcOrd="0" destOrd="0" presId="urn:microsoft.com/office/officeart/2008/layout/VerticalCurvedList"/>
    <dgm:cxn modelId="{115160C3-CF13-40DE-ADD8-4305508D8D5C}" type="presParOf" srcId="{CF8E867F-3E29-4A31-936E-E827D969FFD9}" destId="{87330FD1-8052-473E-BFF5-E286527F946B}" srcOrd="11" destOrd="0" presId="urn:microsoft.com/office/officeart/2008/layout/VerticalCurvedList"/>
    <dgm:cxn modelId="{3D270111-7BB3-432F-88B5-731DCD366F13}" type="presParOf" srcId="{CF8E867F-3E29-4A31-936E-E827D969FFD9}" destId="{CAED8DB8-1817-4E2E-8F9E-5192F5D79EEA}" srcOrd="12" destOrd="0" presId="urn:microsoft.com/office/officeart/2008/layout/VerticalCurvedList"/>
    <dgm:cxn modelId="{EDCEE81B-E0EB-40E2-B1BA-C2FBCB9C40F9}" type="presParOf" srcId="{CAED8DB8-1817-4E2E-8F9E-5192F5D79EEA}" destId="{CFF246E6-E1BC-4617-9D23-C453136901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CD08B-F133-4CFD-B84A-8F809B21EF01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</dgm:pt>
    <dgm:pt modelId="{F49D3935-554A-426C-9A89-0AA9FA377031}">
      <dgm:prSet phldrT="[Text]"/>
      <dgm:spPr/>
      <dgm:t>
        <a:bodyPr/>
        <a:lstStyle/>
        <a:p>
          <a:r>
            <a:rPr lang="en-US" dirty="0" smtClean="0"/>
            <a:t>Yellow stains on teeth and fingers</a:t>
          </a:r>
          <a:endParaRPr lang="en-US" dirty="0"/>
        </a:p>
      </dgm:t>
    </dgm:pt>
    <dgm:pt modelId="{3447BEF4-F33D-4F08-8233-02D742C3DB1B}" type="parTrans" cxnId="{0ED6CDB2-AE89-4931-8B8E-FF34224285EF}">
      <dgm:prSet/>
      <dgm:spPr/>
      <dgm:t>
        <a:bodyPr/>
        <a:lstStyle/>
        <a:p>
          <a:endParaRPr lang="en-US"/>
        </a:p>
      </dgm:t>
    </dgm:pt>
    <dgm:pt modelId="{9C9605BA-B800-42A9-82BC-8AE62E5E2810}" type="sibTrans" cxnId="{0ED6CDB2-AE89-4931-8B8E-FF34224285EF}">
      <dgm:prSet/>
      <dgm:spPr/>
      <dgm:t>
        <a:bodyPr/>
        <a:lstStyle/>
        <a:p>
          <a:endParaRPr lang="en-US"/>
        </a:p>
      </dgm:t>
    </dgm:pt>
    <dgm:pt modelId="{8FC294CB-7F23-4580-ACD3-225ED6ADC47E}">
      <dgm:prSet phldrT="[Text]"/>
      <dgm:spPr/>
      <dgm:t>
        <a:bodyPr/>
        <a:lstStyle/>
        <a:p>
          <a:r>
            <a:rPr lang="en-US" dirty="0" smtClean="0"/>
            <a:t>Gum disease and bad breath</a:t>
          </a:r>
          <a:endParaRPr lang="en-US" dirty="0"/>
        </a:p>
      </dgm:t>
    </dgm:pt>
    <dgm:pt modelId="{9041772E-3716-42FB-9713-3344CAFF6FE0}" type="parTrans" cxnId="{85C5BAB8-8D3A-4D43-8A5B-36F4A0951A85}">
      <dgm:prSet/>
      <dgm:spPr/>
      <dgm:t>
        <a:bodyPr/>
        <a:lstStyle/>
        <a:p>
          <a:endParaRPr lang="en-US"/>
        </a:p>
      </dgm:t>
    </dgm:pt>
    <dgm:pt modelId="{4CF6C95F-BEE8-4F67-B343-3741A7653E44}" type="sibTrans" cxnId="{85C5BAB8-8D3A-4D43-8A5B-36F4A0951A85}">
      <dgm:prSet/>
      <dgm:spPr/>
      <dgm:t>
        <a:bodyPr/>
        <a:lstStyle/>
        <a:p>
          <a:endParaRPr lang="en-US"/>
        </a:p>
      </dgm:t>
    </dgm:pt>
    <dgm:pt modelId="{11F187F3-E9E0-4289-86FF-F8FF4DC5D7DD}">
      <dgm:prSet phldrT="[Text]"/>
      <dgm:spPr/>
      <dgm:t>
        <a:bodyPr/>
        <a:lstStyle/>
        <a:p>
          <a:r>
            <a:rPr lang="en-US" dirty="0" smtClean="0"/>
            <a:t>Hair loss</a:t>
          </a:r>
          <a:endParaRPr lang="en-US" dirty="0"/>
        </a:p>
      </dgm:t>
    </dgm:pt>
    <dgm:pt modelId="{AB0504CB-9DA8-4BBA-AD27-3B405EE2C325}" type="parTrans" cxnId="{D74F0460-64BE-424C-BBC3-6A9106074564}">
      <dgm:prSet/>
      <dgm:spPr/>
      <dgm:t>
        <a:bodyPr/>
        <a:lstStyle/>
        <a:p>
          <a:endParaRPr lang="en-US"/>
        </a:p>
      </dgm:t>
    </dgm:pt>
    <dgm:pt modelId="{8CC2AFCE-EBE8-49B7-857F-8B59AB56E673}" type="sibTrans" cxnId="{D74F0460-64BE-424C-BBC3-6A9106074564}">
      <dgm:prSet/>
      <dgm:spPr/>
      <dgm:t>
        <a:bodyPr/>
        <a:lstStyle/>
        <a:p>
          <a:endParaRPr lang="en-US"/>
        </a:p>
      </dgm:t>
    </dgm:pt>
    <dgm:pt modelId="{D0A3F7EF-14C0-49AC-A819-7A14A897E3F1}">
      <dgm:prSet phldrT="[Text]"/>
      <dgm:spPr/>
      <dgm:t>
        <a:bodyPr/>
        <a:lstStyle/>
        <a:p>
          <a:r>
            <a:rPr lang="en-US" dirty="0" smtClean="0"/>
            <a:t>Brittle nails</a:t>
          </a:r>
          <a:endParaRPr lang="en-US" dirty="0"/>
        </a:p>
      </dgm:t>
    </dgm:pt>
    <dgm:pt modelId="{B0076359-C1D4-4F1C-9DE3-7D2E4AAFCFC3}" type="parTrans" cxnId="{518CBBC1-4C17-4FD5-A4BB-30001589E4C3}">
      <dgm:prSet/>
      <dgm:spPr/>
      <dgm:t>
        <a:bodyPr/>
        <a:lstStyle/>
        <a:p>
          <a:endParaRPr lang="en-US"/>
        </a:p>
      </dgm:t>
    </dgm:pt>
    <dgm:pt modelId="{7B5F0988-694D-4C42-820E-5275C9EBD150}" type="sibTrans" cxnId="{518CBBC1-4C17-4FD5-A4BB-30001589E4C3}">
      <dgm:prSet/>
      <dgm:spPr/>
      <dgm:t>
        <a:bodyPr/>
        <a:lstStyle/>
        <a:p>
          <a:endParaRPr lang="en-US"/>
        </a:p>
      </dgm:t>
    </dgm:pt>
    <dgm:pt modelId="{DAB6D248-A9D9-46C7-B027-4D8CCEBF78A6}">
      <dgm:prSet phldrT="[Text]"/>
      <dgm:spPr/>
      <dgm:t>
        <a:bodyPr/>
        <a:lstStyle/>
        <a:p>
          <a:r>
            <a:rPr lang="en-US" dirty="0" smtClean="0"/>
            <a:t>Sagging or wrinkled skin</a:t>
          </a:r>
          <a:endParaRPr lang="en-US" dirty="0"/>
        </a:p>
      </dgm:t>
    </dgm:pt>
    <dgm:pt modelId="{9EFBBD09-CD98-4522-B773-A6BF611A22B7}" type="parTrans" cxnId="{D237811B-23DA-4D2C-BCB9-AE0E1A8C19FD}">
      <dgm:prSet/>
      <dgm:spPr/>
      <dgm:t>
        <a:bodyPr/>
        <a:lstStyle/>
        <a:p>
          <a:endParaRPr lang="en-US"/>
        </a:p>
      </dgm:t>
    </dgm:pt>
    <dgm:pt modelId="{40FDF1FE-A731-4E62-A191-E3CFAB498886}" type="sibTrans" cxnId="{D237811B-23DA-4D2C-BCB9-AE0E1A8C19FD}">
      <dgm:prSet/>
      <dgm:spPr/>
      <dgm:t>
        <a:bodyPr/>
        <a:lstStyle/>
        <a:p>
          <a:endParaRPr lang="en-US"/>
        </a:p>
      </dgm:t>
    </dgm:pt>
    <dgm:pt modelId="{C9DD8AA9-18A9-4D62-A125-E15383A6F57C}">
      <dgm:prSet phldrT="[Text]"/>
      <dgm:spPr/>
      <dgm:t>
        <a:bodyPr/>
        <a:lstStyle/>
        <a:p>
          <a:r>
            <a:rPr lang="en-US" dirty="0" smtClean="0"/>
            <a:t>Clothes and hair that smell of smoke</a:t>
          </a:r>
          <a:endParaRPr lang="en-US" dirty="0"/>
        </a:p>
      </dgm:t>
    </dgm:pt>
    <dgm:pt modelId="{E1BDB1B7-B31D-4215-834E-540E31AFBE27}" type="parTrans" cxnId="{55D5E2F9-3608-41E3-89D2-12C5CF34ECBB}">
      <dgm:prSet/>
      <dgm:spPr/>
      <dgm:t>
        <a:bodyPr/>
        <a:lstStyle/>
        <a:p>
          <a:endParaRPr lang="en-US"/>
        </a:p>
      </dgm:t>
    </dgm:pt>
    <dgm:pt modelId="{1F05C8F4-70F9-4A12-9E70-F2CFCB3B2DC6}" type="sibTrans" cxnId="{55D5E2F9-3608-41E3-89D2-12C5CF34ECBB}">
      <dgm:prSet/>
      <dgm:spPr/>
      <dgm:t>
        <a:bodyPr/>
        <a:lstStyle/>
        <a:p>
          <a:endParaRPr lang="en-US"/>
        </a:p>
      </dgm:t>
    </dgm:pt>
    <dgm:pt modelId="{3A8E3437-C314-4858-B8D4-73BB8EE59120}" type="pres">
      <dgm:prSet presAssocID="{A54CD08B-F133-4CFD-B84A-8F809B21EF01}" presName="Name0" presStyleCnt="0">
        <dgm:presLayoutVars>
          <dgm:dir/>
          <dgm:resizeHandles val="exact"/>
        </dgm:presLayoutVars>
      </dgm:prSet>
      <dgm:spPr/>
    </dgm:pt>
    <dgm:pt modelId="{1A1B7BEC-E452-4C20-BDB5-2DCC61EE3200}" type="pres">
      <dgm:prSet presAssocID="{F49D3935-554A-426C-9A89-0AA9FA377031}" presName="composite" presStyleCnt="0"/>
      <dgm:spPr/>
    </dgm:pt>
    <dgm:pt modelId="{67EE78DE-AE98-4BAB-AE8F-6A3D63BA3B39}" type="pres">
      <dgm:prSet presAssocID="{F49D3935-554A-426C-9A89-0AA9FA37703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4EB61-F0A8-4B0E-B91C-9BD8D5D4EDDD}" type="pres">
      <dgm:prSet presAssocID="{F49D3935-554A-426C-9A89-0AA9FA377031}" presName="rect2" presStyleLbl="fgImgPlace1" presStyleIdx="0" presStyleCnt="6"/>
      <dgm:spPr>
        <a:solidFill>
          <a:schemeClr val="accent3">
            <a:lumMod val="60000"/>
            <a:lumOff val="40000"/>
          </a:schemeClr>
        </a:solidFill>
        <a:ln>
          <a:noFill/>
        </a:ln>
      </dgm:spPr>
    </dgm:pt>
    <dgm:pt modelId="{D9529B2A-5AD9-4514-8F8E-8FA9D771E5B0}" type="pres">
      <dgm:prSet presAssocID="{9C9605BA-B800-42A9-82BC-8AE62E5E2810}" presName="sibTrans" presStyleCnt="0"/>
      <dgm:spPr/>
    </dgm:pt>
    <dgm:pt modelId="{3EB5B087-8DB4-444D-B110-53D46CE92AF3}" type="pres">
      <dgm:prSet presAssocID="{8FC294CB-7F23-4580-ACD3-225ED6ADC47E}" presName="composite" presStyleCnt="0"/>
      <dgm:spPr/>
    </dgm:pt>
    <dgm:pt modelId="{0E777CD3-70A7-47EA-A9A2-3C7C0CED71E4}" type="pres">
      <dgm:prSet presAssocID="{8FC294CB-7F23-4580-ACD3-225ED6ADC47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EAD32-67B1-4200-B286-DDE300E9DAC5}" type="pres">
      <dgm:prSet presAssocID="{8FC294CB-7F23-4580-ACD3-225ED6ADC47E}" presName="rect2" presStyleLbl="fgImgPlace1" presStyleIdx="1" presStyleCnt="6"/>
      <dgm:spPr>
        <a:solidFill>
          <a:schemeClr val="accent3">
            <a:lumMod val="60000"/>
            <a:lumOff val="40000"/>
          </a:schemeClr>
        </a:solidFill>
        <a:ln>
          <a:noFill/>
        </a:ln>
      </dgm:spPr>
    </dgm:pt>
    <dgm:pt modelId="{A52E1CD4-E33F-432F-A4A2-8F85309554A6}" type="pres">
      <dgm:prSet presAssocID="{4CF6C95F-BEE8-4F67-B343-3741A7653E44}" presName="sibTrans" presStyleCnt="0"/>
      <dgm:spPr/>
    </dgm:pt>
    <dgm:pt modelId="{1B269E7A-6A0E-45D3-B38D-88C00B7B2D9C}" type="pres">
      <dgm:prSet presAssocID="{D0A3F7EF-14C0-49AC-A819-7A14A897E3F1}" presName="composite" presStyleCnt="0"/>
      <dgm:spPr/>
    </dgm:pt>
    <dgm:pt modelId="{16AD4997-9BD5-40C8-9AC2-44B4CBCBBC8A}" type="pres">
      <dgm:prSet presAssocID="{D0A3F7EF-14C0-49AC-A819-7A14A897E3F1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85701-27B5-476E-B5FD-4C59C145F4F4}" type="pres">
      <dgm:prSet presAssocID="{D0A3F7EF-14C0-49AC-A819-7A14A897E3F1}" presName="rect2" presStyleLbl="fgImgPlace1" presStyleIdx="2" presStyleCnt="6"/>
      <dgm:spPr>
        <a:solidFill>
          <a:schemeClr val="accent3">
            <a:lumMod val="60000"/>
            <a:lumOff val="40000"/>
          </a:schemeClr>
        </a:solidFill>
        <a:ln>
          <a:noFill/>
        </a:ln>
      </dgm:spPr>
    </dgm:pt>
    <dgm:pt modelId="{218693E7-3E11-4F79-8879-3883C692F01C}" type="pres">
      <dgm:prSet presAssocID="{7B5F0988-694D-4C42-820E-5275C9EBD150}" presName="sibTrans" presStyleCnt="0"/>
      <dgm:spPr/>
    </dgm:pt>
    <dgm:pt modelId="{5756648F-735E-434B-B7E0-3B08A67849F8}" type="pres">
      <dgm:prSet presAssocID="{11F187F3-E9E0-4289-86FF-F8FF4DC5D7DD}" presName="composite" presStyleCnt="0"/>
      <dgm:spPr/>
    </dgm:pt>
    <dgm:pt modelId="{5E4F4C4A-6A12-439A-AE72-30BBA7D04FD6}" type="pres">
      <dgm:prSet presAssocID="{11F187F3-E9E0-4289-86FF-F8FF4DC5D7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FFDD-B239-48B9-88A7-870EDCADAF5D}" type="pres">
      <dgm:prSet presAssocID="{11F187F3-E9E0-4289-86FF-F8FF4DC5D7DD}" presName="rect2" presStyleLbl="fgImgPlace1" presStyleIdx="3" presStyleCnt="6"/>
      <dgm:spPr>
        <a:solidFill>
          <a:schemeClr val="accent3">
            <a:lumMod val="60000"/>
            <a:lumOff val="40000"/>
          </a:schemeClr>
        </a:solidFill>
        <a:ln>
          <a:noFill/>
        </a:ln>
      </dgm:spPr>
    </dgm:pt>
    <dgm:pt modelId="{A0466799-FE95-4C21-9A1A-1466DDB5C2F5}" type="pres">
      <dgm:prSet presAssocID="{8CC2AFCE-EBE8-49B7-857F-8B59AB56E673}" presName="sibTrans" presStyleCnt="0"/>
      <dgm:spPr/>
    </dgm:pt>
    <dgm:pt modelId="{08487923-0108-4E3F-95D3-FB447DA4F41E}" type="pres">
      <dgm:prSet presAssocID="{DAB6D248-A9D9-46C7-B027-4D8CCEBF78A6}" presName="composite" presStyleCnt="0"/>
      <dgm:spPr/>
    </dgm:pt>
    <dgm:pt modelId="{43FECA06-5B8F-4DC4-851C-8205D2899526}" type="pres">
      <dgm:prSet presAssocID="{DAB6D248-A9D9-46C7-B027-4D8CCEBF78A6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B2FA9-B321-4B79-8BB4-53300366A63B}" type="pres">
      <dgm:prSet presAssocID="{DAB6D248-A9D9-46C7-B027-4D8CCEBF78A6}" presName="rect2" presStyleLbl="fgImgPlace1" presStyleIdx="4" presStyleCnt="6"/>
      <dgm:spPr>
        <a:solidFill>
          <a:schemeClr val="accent3">
            <a:lumMod val="60000"/>
            <a:lumOff val="40000"/>
          </a:schemeClr>
        </a:solidFill>
        <a:ln>
          <a:noFill/>
        </a:ln>
      </dgm:spPr>
    </dgm:pt>
    <dgm:pt modelId="{3C86A684-7FB4-437B-8D08-80CC02A540CB}" type="pres">
      <dgm:prSet presAssocID="{40FDF1FE-A731-4E62-A191-E3CFAB498886}" presName="sibTrans" presStyleCnt="0"/>
      <dgm:spPr/>
    </dgm:pt>
    <dgm:pt modelId="{BF481D49-8697-479B-9460-1E5B63B68C99}" type="pres">
      <dgm:prSet presAssocID="{C9DD8AA9-18A9-4D62-A125-E15383A6F57C}" presName="composite" presStyleCnt="0"/>
      <dgm:spPr/>
    </dgm:pt>
    <dgm:pt modelId="{7CE20571-6082-4777-8259-E088AEE81886}" type="pres">
      <dgm:prSet presAssocID="{C9DD8AA9-18A9-4D62-A125-E15383A6F57C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2CE0-CF2C-419A-A10A-E5B48F7BD7F6}" type="pres">
      <dgm:prSet presAssocID="{C9DD8AA9-18A9-4D62-A125-E15383A6F57C}" presName="rect2" presStyleLbl="fgImgPlace1" presStyleIdx="5" presStyleCnt="6"/>
      <dgm:spPr>
        <a:solidFill>
          <a:schemeClr val="accent3">
            <a:lumMod val="60000"/>
            <a:lumOff val="40000"/>
          </a:schemeClr>
        </a:solidFill>
        <a:ln>
          <a:noFill/>
        </a:ln>
      </dgm:spPr>
    </dgm:pt>
  </dgm:ptLst>
  <dgm:cxnLst>
    <dgm:cxn modelId="{D6FBC9FF-BEE8-4CC4-8640-30F7759224D3}" type="presOf" srcId="{F49D3935-554A-426C-9A89-0AA9FA377031}" destId="{67EE78DE-AE98-4BAB-AE8F-6A3D63BA3B39}" srcOrd="0" destOrd="0" presId="urn:microsoft.com/office/officeart/2008/layout/PictureStrips"/>
    <dgm:cxn modelId="{9855F681-353F-4BD9-8A22-654875F47F2B}" type="presOf" srcId="{C9DD8AA9-18A9-4D62-A125-E15383A6F57C}" destId="{7CE20571-6082-4777-8259-E088AEE81886}" srcOrd="0" destOrd="0" presId="urn:microsoft.com/office/officeart/2008/layout/PictureStrips"/>
    <dgm:cxn modelId="{85C5BAB8-8D3A-4D43-8A5B-36F4A0951A85}" srcId="{A54CD08B-F133-4CFD-B84A-8F809B21EF01}" destId="{8FC294CB-7F23-4580-ACD3-225ED6ADC47E}" srcOrd="1" destOrd="0" parTransId="{9041772E-3716-42FB-9713-3344CAFF6FE0}" sibTransId="{4CF6C95F-BEE8-4F67-B343-3741A7653E44}"/>
    <dgm:cxn modelId="{55D5E2F9-3608-41E3-89D2-12C5CF34ECBB}" srcId="{A54CD08B-F133-4CFD-B84A-8F809B21EF01}" destId="{C9DD8AA9-18A9-4D62-A125-E15383A6F57C}" srcOrd="5" destOrd="0" parTransId="{E1BDB1B7-B31D-4215-834E-540E31AFBE27}" sibTransId="{1F05C8F4-70F9-4A12-9E70-F2CFCB3B2DC6}"/>
    <dgm:cxn modelId="{D74F0460-64BE-424C-BBC3-6A9106074564}" srcId="{A54CD08B-F133-4CFD-B84A-8F809B21EF01}" destId="{11F187F3-E9E0-4289-86FF-F8FF4DC5D7DD}" srcOrd="3" destOrd="0" parTransId="{AB0504CB-9DA8-4BBA-AD27-3B405EE2C325}" sibTransId="{8CC2AFCE-EBE8-49B7-857F-8B59AB56E673}"/>
    <dgm:cxn modelId="{05BB71E4-0289-4068-815A-ECC6550FA2CF}" type="presOf" srcId="{D0A3F7EF-14C0-49AC-A819-7A14A897E3F1}" destId="{16AD4997-9BD5-40C8-9AC2-44B4CBCBBC8A}" srcOrd="0" destOrd="0" presId="urn:microsoft.com/office/officeart/2008/layout/PictureStrips"/>
    <dgm:cxn modelId="{7E18027E-8812-4565-9C59-9AC69DFE635D}" type="presOf" srcId="{A54CD08B-F133-4CFD-B84A-8F809B21EF01}" destId="{3A8E3437-C314-4858-B8D4-73BB8EE59120}" srcOrd="0" destOrd="0" presId="urn:microsoft.com/office/officeart/2008/layout/PictureStrips"/>
    <dgm:cxn modelId="{D237811B-23DA-4D2C-BCB9-AE0E1A8C19FD}" srcId="{A54CD08B-F133-4CFD-B84A-8F809B21EF01}" destId="{DAB6D248-A9D9-46C7-B027-4D8CCEBF78A6}" srcOrd="4" destOrd="0" parTransId="{9EFBBD09-CD98-4522-B773-A6BF611A22B7}" sibTransId="{40FDF1FE-A731-4E62-A191-E3CFAB498886}"/>
    <dgm:cxn modelId="{CF080EB1-5AB2-440C-A252-DA45EBBF03CC}" type="presOf" srcId="{DAB6D248-A9D9-46C7-B027-4D8CCEBF78A6}" destId="{43FECA06-5B8F-4DC4-851C-8205D2899526}" srcOrd="0" destOrd="0" presId="urn:microsoft.com/office/officeart/2008/layout/PictureStrips"/>
    <dgm:cxn modelId="{518CBBC1-4C17-4FD5-A4BB-30001589E4C3}" srcId="{A54CD08B-F133-4CFD-B84A-8F809B21EF01}" destId="{D0A3F7EF-14C0-49AC-A819-7A14A897E3F1}" srcOrd="2" destOrd="0" parTransId="{B0076359-C1D4-4F1C-9DE3-7D2E4AAFCFC3}" sibTransId="{7B5F0988-694D-4C42-820E-5275C9EBD150}"/>
    <dgm:cxn modelId="{E46CE099-6ABF-401A-BF27-E57D929F6C23}" type="presOf" srcId="{8FC294CB-7F23-4580-ACD3-225ED6ADC47E}" destId="{0E777CD3-70A7-47EA-A9A2-3C7C0CED71E4}" srcOrd="0" destOrd="0" presId="urn:microsoft.com/office/officeart/2008/layout/PictureStrips"/>
    <dgm:cxn modelId="{7AA1C823-28B9-4B0B-903D-07C64D36140D}" type="presOf" srcId="{11F187F3-E9E0-4289-86FF-F8FF4DC5D7DD}" destId="{5E4F4C4A-6A12-439A-AE72-30BBA7D04FD6}" srcOrd="0" destOrd="0" presId="urn:microsoft.com/office/officeart/2008/layout/PictureStrips"/>
    <dgm:cxn modelId="{0ED6CDB2-AE89-4931-8B8E-FF34224285EF}" srcId="{A54CD08B-F133-4CFD-B84A-8F809B21EF01}" destId="{F49D3935-554A-426C-9A89-0AA9FA377031}" srcOrd="0" destOrd="0" parTransId="{3447BEF4-F33D-4F08-8233-02D742C3DB1B}" sibTransId="{9C9605BA-B800-42A9-82BC-8AE62E5E2810}"/>
    <dgm:cxn modelId="{7C78B8E6-DC88-410F-A945-D4478FEE385E}" type="presParOf" srcId="{3A8E3437-C314-4858-B8D4-73BB8EE59120}" destId="{1A1B7BEC-E452-4C20-BDB5-2DCC61EE3200}" srcOrd="0" destOrd="0" presId="urn:microsoft.com/office/officeart/2008/layout/PictureStrips"/>
    <dgm:cxn modelId="{9FA1CAEB-3A4E-4F23-9EC1-BBDA4B67D1DD}" type="presParOf" srcId="{1A1B7BEC-E452-4C20-BDB5-2DCC61EE3200}" destId="{67EE78DE-AE98-4BAB-AE8F-6A3D63BA3B39}" srcOrd="0" destOrd="0" presId="urn:microsoft.com/office/officeart/2008/layout/PictureStrips"/>
    <dgm:cxn modelId="{902C9F63-ECFF-4520-9B0E-BC5218E5E078}" type="presParOf" srcId="{1A1B7BEC-E452-4C20-BDB5-2DCC61EE3200}" destId="{FB24EB61-F0A8-4B0E-B91C-9BD8D5D4EDDD}" srcOrd="1" destOrd="0" presId="urn:microsoft.com/office/officeart/2008/layout/PictureStrips"/>
    <dgm:cxn modelId="{8C3BCCB3-2B06-4C80-9A48-FAFF5A2D6F15}" type="presParOf" srcId="{3A8E3437-C314-4858-B8D4-73BB8EE59120}" destId="{D9529B2A-5AD9-4514-8F8E-8FA9D771E5B0}" srcOrd="1" destOrd="0" presId="urn:microsoft.com/office/officeart/2008/layout/PictureStrips"/>
    <dgm:cxn modelId="{07E917B8-D0FE-4600-A92B-891E1D3ABA80}" type="presParOf" srcId="{3A8E3437-C314-4858-B8D4-73BB8EE59120}" destId="{3EB5B087-8DB4-444D-B110-53D46CE92AF3}" srcOrd="2" destOrd="0" presId="urn:microsoft.com/office/officeart/2008/layout/PictureStrips"/>
    <dgm:cxn modelId="{E258B560-C40E-441D-A7E6-A4347C1F3E97}" type="presParOf" srcId="{3EB5B087-8DB4-444D-B110-53D46CE92AF3}" destId="{0E777CD3-70A7-47EA-A9A2-3C7C0CED71E4}" srcOrd="0" destOrd="0" presId="urn:microsoft.com/office/officeart/2008/layout/PictureStrips"/>
    <dgm:cxn modelId="{CE8A7A8D-0B9C-4AFD-812D-60FE3A081434}" type="presParOf" srcId="{3EB5B087-8DB4-444D-B110-53D46CE92AF3}" destId="{3D8EAD32-67B1-4200-B286-DDE300E9DAC5}" srcOrd="1" destOrd="0" presId="urn:microsoft.com/office/officeart/2008/layout/PictureStrips"/>
    <dgm:cxn modelId="{046D342F-A27C-47FD-B41A-942E0346CE19}" type="presParOf" srcId="{3A8E3437-C314-4858-B8D4-73BB8EE59120}" destId="{A52E1CD4-E33F-432F-A4A2-8F85309554A6}" srcOrd="3" destOrd="0" presId="urn:microsoft.com/office/officeart/2008/layout/PictureStrips"/>
    <dgm:cxn modelId="{87E12995-16B1-414C-A69F-04745D12F834}" type="presParOf" srcId="{3A8E3437-C314-4858-B8D4-73BB8EE59120}" destId="{1B269E7A-6A0E-45D3-B38D-88C00B7B2D9C}" srcOrd="4" destOrd="0" presId="urn:microsoft.com/office/officeart/2008/layout/PictureStrips"/>
    <dgm:cxn modelId="{9AFA47F3-6885-4949-B0F9-CADC4472ACBF}" type="presParOf" srcId="{1B269E7A-6A0E-45D3-B38D-88C00B7B2D9C}" destId="{16AD4997-9BD5-40C8-9AC2-44B4CBCBBC8A}" srcOrd="0" destOrd="0" presId="urn:microsoft.com/office/officeart/2008/layout/PictureStrips"/>
    <dgm:cxn modelId="{07FF4382-C385-4DB9-BFCB-C544A8675758}" type="presParOf" srcId="{1B269E7A-6A0E-45D3-B38D-88C00B7B2D9C}" destId="{01085701-27B5-476E-B5FD-4C59C145F4F4}" srcOrd="1" destOrd="0" presId="urn:microsoft.com/office/officeart/2008/layout/PictureStrips"/>
    <dgm:cxn modelId="{4254459A-90D0-4BA7-97E5-62134647EFEC}" type="presParOf" srcId="{3A8E3437-C314-4858-B8D4-73BB8EE59120}" destId="{218693E7-3E11-4F79-8879-3883C692F01C}" srcOrd="5" destOrd="0" presId="urn:microsoft.com/office/officeart/2008/layout/PictureStrips"/>
    <dgm:cxn modelId="{4E64E03D-AC3A-4974-97C1-1AE525E71DEF}" type="presParOf" srcId="{3A8E3437-C314-4858-B8D4-73BB8EE59120}" destId="{5756648F-735E-434B-B7E0-3B08A67849F8}" srcOrd="6" destOrd="0" presId="urn:microsoft.com/office/officeart/2008/layout/PictureStrips"/>
    <dgm:cxn modelId="{FE3F15F9-0037-4619-9D94-F12DD6C42249}" type="presParOf" srcId="{5756648F-735E-434B-B7E0-3B08A67849F8}" destId="{5E4F4C4A-6A12-439A-AE72-30BBA7D04FD6}" srcOrd="0" destOrd="0" presId="urn:microsoft.com/office/officeart/2008/layout/PictureStrips"/>
    <dgm:cxn modelId="{9ACE36CC-9FE7-4255-8688-BF1B50576244}" type="presParOf" srcId="{5756648F-735E-434B-B7E0-3B08A67849F8}" destId="{41D5FFDD-B239-48B9-88A7-870EDCADAF5D}" srcOrd="1" destOrd="0" presId="urn:microsoft.com/office/officeart/2008/layout/PictureStrips"/>
    <dgm:cxn modelId="{542AB392-1CEE-4FCC-8D69-245FF614D0BA}" type="presParOf" srcId="{3A8E3437-C314-4858-B8D4-73BB8EE59120}" destId="{A0466799-FE95-4C21-9A1A-1466DDB5C2F5}" srcOrd="7" destOrd="0" presId="urn:microsoft.com/office/officeart/2008/layout/PictureStrips"/>
    <dgm:cxn modelId="{5F84DA69-9467-4F29-AFB0-482D5FEFF1D9}" type="presParOf" srcId="{3A8E3437-C314-4858-B8D4-73BB8EE59120}" destId="{08487923-0108-4E3F-95D3-FB447DA4F41E}" srcOrd="8" destOrd="0" presId="urn:microsoft.com/office/officeart/2008/layout/PictureStrips"/>
    <dgm:cxn modelId="{38AB1550-2F0C-45D8-B395-7B9907E9B6A5}" type="presParOf" srcId="{08487923-0108-4E3F-95D3-FB447DA4F41E}" destId="{43FECA06-5B8F-4DC4-851C-8205D2899526}" srcOrd="0" destOrd="0" presId="urn:microsoft.com/office/officeart/2008/layout/PictureStrips"/>
    <dgm:cxn modelId="{302082B4-A60F-4B48-AD95-1229CEE91D3B}" type="presParOf" srcId="{08487923-0108-4E3F-95D3-FB447DA4F41E}" destId="{19AB2FA9-B321-4B79-8BB4-53300366A63B}" srcOrd="1" destOrd="0" presId="urn:microsoft.com/office/officeart/2008/layout/PictureStrips"/>
    <dgm:cxn modelId="{DCAF2926-86DE-4805-949D-FD6F363A5EB0}" type="presParOf" srcId="{3A8E3437-C314-4858-B8D4-73BB8EE59120}" destId="{3C86A684-7FB4-437B-8D08-80CC02A540CB}" srcOrd="9" destOrd="0" presId="urn:microsoft.com/office/officeart/2008/layout/PictureStrips"/>
    <dgm:cxn modelId="{46F9EC56-9795-4807-8714-31B3EC917A05}" type="presParOf" srcId="{3A8E3437-C314-4858-B8D4-73BB8EE59120}" destId="{BF481D49-8697-479B-9460-1E5B63B68C99}" srcOrd="10" destOrd="0" presId="urn:microsoft.com/office/officeart/2008/layout/PictureStrips"/>
    <dgm:cxn modelId="{0FDEDC5E-8651-4143-97CE-02FB1F30EE59}" type="presParOf" srcId="{BF481D49-8697-479B-9460-1E5B63B68C99}" destId="{7CE20571-6082-4777-8259-E088AEE81886}" srcOrd="0" destOrd="0" presId="urn:microsoft.com/office/officeart/2008/layout/PictureStrips"/>
    <dgm:cxn modelId="{C5EC35D2-67B7-4D6A-99DB-634975F5237D}" type="presParOf" srcId="{BF481D49-8697-479B-9460-1E5B63B68C99}" destId="{56022CE0-CF2C-419A-A10A-E5B48F7BD7F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68AF02-61F7-4A09-8AC2-273B0B0A3B0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976A81-74A3-4A62-A190-6D8A41FD030B}">
      <dgm:prSet phldrT="[Text]" custT="1"/>
      <dgm:spPr/>
      <dgm:t>
        <a:bodyPr/>
        <a:lstStyle/>
        <a:p>
          <a:r>
            <a:rPr lang="en-US" sz="3500" dirty="0" smtClean="0"/>
            <a:t>Fetuses</a:t>
          </a:r>
          <a:endParaRPr lang="en-US" sz="3500" dirty="0"/>
        </a:p>
      </dgm:t>
    </dgm:pt>
    <dgm:pt modelId="{C04E2EFA-945A-4D64-A57D-392D78B5A19D}" type="parTrans" cxnId="{7CA6ED81-56B5-48E3-BFBC-7788CAFCCCB7}">
      <dgm:prSet/>
      <dgm:spPr/>
      <dgm:t>
        <a:bodyPr/>
        <a:lstStyle/>
        <a:p>
          <a:endParaRPr lang="en-US"/>
        </a:p>
      </dgm:t>
    </dgm:pt>
    <dgm:pt modelId="{06C15E1F-2587-4B5D-B1DB-CB72D281170C}" type="sibTrans" cxnId="{7CA6ED81-56B5-48E3-BFBC-7788CAFCCCB7}">
      <dgm:prSet/>
      <dgm:spPr/>
      <dgm:t>
        <a:bodyPr/>
        <a:lstStyle/>
        <a:p>
          <a:endParaRPr lang="en-US"/>
        </a:p>
      </dgm:t>
    </dgm:pt>
    <dgm:pt modelId="{70B3711B-9C84-4E5D-B516-B276064B7B9B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Miscarriage</a:t>
          </a:r>
          <a:endParaRPr lang="en-US" sz="2000" dirty="0"/>
        </a:p>
      </dgm:t>
    </dgm:pt>
    <dgm:pt modelId="{10F1EA07-C652-49D5-8B87-B1B5909242B1}" type="parTrans" cxnId="{3030EAC4-902F-43D5-9CEA-338374F11879}">
      <dgm:prSet/>
      <dgm:spPr/>
      <dgm:t>
        <a:bodyPr/>
        <a:lstStyle/>
        <a:p>
          <a:endParaRPr lang="en-US"/>
        </a:p>
      </dgm:t>
    </dgm:pt>
    <dgm:pt modelId="{EC3ABD4E-CC43-4ACB-9463-C2274186623A}" type="sibTrans" cxnId="{3030EAC4-902F-43D5-9CEA-338374F11879}">
      <dgm:prSet/>
      <dgm:spPr/>
      <dgm:t>
        <a:bodyPr/>
        <a:lstStyle/>
        <a:p>
          <a:endParaRPr lang="en-US"/>
        </a:p>
      </dgm:t>
    </dgm:pt>
    <dgm:pt modelId="{012284CF-B77D-4C77-80F6-B6085682D80D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Premature</a:t>
          </a:r>
          <a:r>
            <a:rPr lang="en-US" sz="2200" dirty="0" smtClean="0"/>
            <a:t> </a:t>
          </a:r>
          <a:r>
            <a:rPr lang="en-US" sz="2400" dirty="0" smtClean="0"/>
            <a:t>birth</a:t>
          </a:r>
          <a:endParaRPr lang="en-US" sz="2000" dirty="0"/>
        </a:p>
      </dgm:t>
    </dgm:pt>
    <dgm:pt modelId="{D4D7F9AC-0C89-4F59-8620-CF9249FF30EB}" type="parTrans" cxnId="{18BB32E0-5866-4CB6-80C5-94F7CB32E4FE}">
      <dgm:prSet/>
      <dgm:spPr/>
      <dgm:t>
        <a:bodyPr/>
        <a:lstStyle/>
        <a:p>
          <a:endParaRPr lang="en-US"/>
        </a:p>
      </dgm:t>
    </dgm:pt>
    <dgm:pt modelId="{E5C72649-8620-4AF3-B0B2-D9C7D34F2E13}" type="sibTrans" cxnId="{18BB32E0-5866-4CB6-80C5-94F7CB32E4FE}">
      <dgm:prSet/>
      <dgm:spPr/>
      <dgm:t>
        <a:bodyPr/>
        <a:lstStyle/>
        <a:p>
          <a:endParaRPr lang="en-US"/>
        </a:p>
      </dgm:t>
    </dgm:pt>
    <dgm:pt modelId="{CB55912C-EA4C-4F63-B63D-5FC96AEF92E5}">
      <dgm:prSet phldrT="[Text]" custT="1"/>
      <dgm:spPr/>
      <dgm:t>
        <a:bodyPr/>
        <a:lstStyle/>
        <a:p>
          <a:r>
            <a:rPr lang="en-US" sz="3500" dirty="0" smtClean="0"/>
            <a:t>Children</a:t>
          </a:r>
          <a:endParaRPr lang="en-US" sz="3500" dirty="0"/>
        </a:p>
      </dgm:t>
    </dgm:pt>
    <dgm:pt modelId="{18F0A95B-CA78-4457-A7B6-2C5F8AF47D8E}" type="parTrans" cxnId="{91C5C31C-4081-42DA-AC7B-E1B915BD4BB1}">
      <dgm:prSet/>
      <dgm:spPr/>
      <dgm:t>
        <a:bodyPr/>
        <a:lstStyle/>
        <a:p>
          <a:endParaRPr lang="en-US"/>
        </a:p>
      </dgm:t>
    </dgm:pt>
    <dgm:pt modelId="{1E0DB193-663A-4DF5-83FE-537B2B343ACC}" type="sibTrans" cxnId="{91C5C31C-4081-42DA-AC7B-E1B915BD4BB1}">
      <dgm:prSet/>
      <dgm:spPr/>
      <dgm:t>
        <a:bodyPr/>
        <a:lstStyle/>
        <a:p>
          <a:endParaRPr lang="en-US"/>
        </a:p>
      </dgm:t>
    </dgm:pt>
    <dgm:pt modelId="{63EA8B6C-C1D7-49AD-B8A6-C07E3FC87F4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Ear infections</a:t>
          </a:r>
          <a:endParaRPr lang="en-US" sz="2400" dirty="0"/>
        </a:p>
      </dgm:t>
    </dgm:pt>
    <dgm:pt modelId="{293E21A8-B006-4884-93FD-806D0AD63E4C}" type="parTrans" cxnId="{32621D68-67C3-4473-BD12-9489FCBB7481}">
      <dgm:prSet/>
      <dgm:spPr/>
      <dgm:t>
        <a:bodyPr/>
        <a:lstStyle/>
        <a:p>
          <a:endParaRPr lang="en-US"/>
        </a:p>
      </dgm:t>
    </dgm:pt>
    <dgm:pt modelId="{8485122A-B375-4380-8A52-264FA1EF1B38}" type="sibTrans" cxnId="{32621D68-67C3-4473-BD12-9489FCBB7481}">
      <dgm:prSet/>
      <dgm:spPr/>
      <dgm:t>
        <a:bodyPr/>
        <a:lstStyle/>
        <a:p>
          <a:endParaRPr lang="en-US"/>
        </a:p>
      </dgm:t>
    </dgm:pt>
    <dgm:pt modelId="{ECE9EE20-0A76-47BB-93A7-C46E22348B7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Asthma attacks</a:t>
          </a:r>
          <a:endParaRPr lang="en-US" sz="2400" dirty="0"/>
        </a:p>
      </dgm:t>
    </dgm:pt>
    <dgm:pt modelId="{9CA167D7-E660-4A1E-B8FC-4784FBFD6C4E}" type="parTrans" cxnId="{1ADB5962-D733-40E1-AD02-EB7C27B2DB07}">
      <dgm:prSet/>
      <dgm:spPr/>
      <dgm:t>
        <a:bodyPr/>
        <a:lstStyle/>
        <a:p>
          <a:endParaRPr lang="en-US"/>
        </a:p>
      </dgm:t>
    </dgm:pt>
    <dgm:pt modelId="{A1D83D6D-138E-410A-970B-F244E96B344A}" type="sibTrans" cxnId="{1ADB5962-D733-40E1-AD02-EB7C27B2DB07}">
      <dgm:prSet/>
      <dgm:spPr/>
      <dgm:t>
        <a:bodyPr/>
        <a:lstStyle/>
        <a:p>
          <a:endParaRPr lang="en-US"/>
        </a:p>
      </dgm:t>
    </dgm:pt>
    <dgm:pt modelId="{91203CC4-3CEA-4342-A4E2-79B89AF2F43F}">
      <dgm:prSet phldrT="[Text]" custT="1"/>
      <dgm:spPr/>
      <dgm:t>
        <a:bodyPr/>
        <a:lstStyle/>
        <a:p>
          <a:r>
            <a:rPr lang="en-US" sz="3500" dirty="0" smtClean="0"/>
            <a:t>Adults</a:t>
          </a:r>
          <a:endParaRPr lang="en-US" sz="3500" dirty="0"/>
        </a:p>
      </dgm:t>
    </dgm:pt>
    <dgm:pt modelId="{0535C1FF-E882-4CDC-AE8C-690A305C0859}" type="parTrans" cxnId="{40E54DA9-B272-4C55-9561-FD314F5D3E00}">
      <dgm:prSet/>
      <dgm:spPr/>
      <dgm:t>
        <a:bodyPr/>
        <a:lstStyle/>
        <a:p>
          <a:endParaRPr lang="en-US"/>
        </a:p>
      </dgm:t>
    </dgm:pt>
    <dgm:pt modelId="{3236B84C-BED6-405B-9810-B77EC7E8F178}" type="sibTrans" cxnId="{40E54DA9-B272-4C55-9561-FD314F5D3E00}">
      <dgm:prSet/>
      <dgm:spPr/>
      <dgm:t>
        <a:bodyPr/>
        <a:lstStyle/>
        <a:p>
          <a:endParaRPr lang="en-US"/>
        </a:p>
      </dgm:t>
    </dgm:pt>
    <dgm:pt modelId="{0C2D3C9F-C3B3-4BF7-9CCA-6B56B4A787A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Heart disease</a:t>
          </a:r>
          <a:endParaRPr lang="en-US" sz="2400" dirty="0"/>
        </a:p>
      </dgm:t>
    </dgm:pt>
    <dgm:pt modelId="{A7F30F86-25DF-480C-88C6-FFD1788D0CAE}" type="parTrans" cxnId="{030DEF05-3614-4E07-B037-AC9A140548AB}">
      <dgm:prSet/>
      <dgm:spPr/>
      <dgm:t>
        <a:bodyPr/>
        <a:lstStyle/>
        <a:p>
          <a:endParaRPr lang="en-US"/>
        </a:p>
      </dgm:t>
    </dgm:pt>
    <dgm:pt modelId="{3CB76F60-8901-4C4D-AE2D-4DFEC2C983D0}" type="sibTrans" cxnId="{030DEF05-3614-4E07-B037-AC9A140548AB}">
      <dgm:prSet/>
      <dgm:spPr/>
      <dgm:t>
        <a:bodyPr/>
        <a:lstStyle/>
        <a:p>
          <a:endParaRPr lang="en-US"/>
        </a:p>
      </dgm:t>
    </dgm:pt>
    <dgm:pt modelId="{B604AD02-EB79-4ACC-8446-37B8B7B1ECA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Stroke</a:t>
          </a:r>
          <a:endParaRPr lang="en-US" sz="2400" dirty="0"/>
        </a:p>
      </dgm:t>
    </dgm:pt>
    <dgm:pt modelId="{E1342063-2D77-44BA-A475-136D04CC791B}" type="parTrans" cxnId="{C0BF8271-3D79-4D2F-8AF7-28317862E2AF}">
      <dgm:prSet/>
      <dgm:spPr/>
      <dgm:t>
        <a:bodyPr/>
        <a:lstStyle/>
        <a:p>
          <a:endParaRPr lang="en-US"/>
        </a:p>
      </dgm:t>
    </dgm:pt>
    <dgm:pt modelId="{2AEC825C-0B86-41F2-9319-1A84D74F2500}" type="sibTrans" cxnId="{C0BF8271-3D79-4D2F-8AF7-28317862E2AF}">
      <dgm:prSet/>
      <dgm:spPr/>
      <dgm:t>
        <a:bodyPr/>
        <a:lstStyle/>
        <a:p>
          <a:endParaRPr lang="en-US"/>
        </a:p>
      </dgm:t>
    </dgm:pt>
    <dgm:pt modelId="{42893416-D2E3-4135-A8A4-6962E063AB20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Sudden infant death syndrome</a:t>
          </a:r>
          <a:endParaRPr lang="en-US" sz="2400" dirty="0"/>
        </a:p>
      </dgm:t>
    </dgm:pt>
    <dgm:pt modelId="{20D6D4E2-3E6F-43AF-97FD-C7152B298598}" type="parTrans" cxnId="{B658863E-19D7-43AC-9AD8-9CD0B3E2C00F}">
      <dgm:prSet/>
      <dgm:spPr/>
      <dgm:t>
        <a:bodyPr/>
        <a:lstStyle/>
        <a:p>
          <a:endParaRPr lang="en-US"/>
        </a:p>
      </dgm:t>
    </dgm:pt>
    <dgm:pt modelId="{04932DF5-12A1-478A-A654-B0440E962F77}" type="sibTrans" cxnId="{B658863E-19D7-43AC-9AD8-9CD0B3E2C00F}">
      <dgm:prSet/>
      <dgm:spPr/>
      <dgm:t>
        <a:bodyPr/>
        <a:lstStyle/>
        <a:p>
          <a:endParaRPr lang="en-US"/>
        </a:p>
      </dgm:t>
    </dgm:pt>
    <dgm:pt modelId="{36212ED6-C99E-41EC-AAE9-43731DE25FD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Bronchitis</a:t>
          </a:r>
          <a:endParaRPr lang="en-US" sz="2000" dirty="0"/>
        </a:p>
      </dgm:t>
    </dgm:pt>
    <dgm:pt modelId="{C078A554-3C3A-4221-9A21-390BAD22EEDA}" type="parTrans" cxnId="{85880733-8D07-43FD-9F6B-AACD45723A36}">
      <dgm:prSet/>
      <dgm:spPr/>
      <dgm:t>
        <a:bodyPr/>
        <a:lstStyle/>
        <a:p>
          <a:endParaRPr lang="en-US"/>
        </a:p>
      </dgm:t>
    </dgm:pt>
    <dgm:pt modelId="{824EB8C4-D3A5-4749-9B31-CD4C40DCAC18}" type="sibTrans" cxnId="{85880733-8D07-43FD-9F6B-AACD45723A36}">
      <dgm:prSet/>
      <dgm:spPr/>
      <dgm:t>
        <a:bodyPr/>
        <a:lstStyle/>
        <a:p>
          <a:endParaRPr lang="en-US"/>
        </a:p>
      </dgm:t>
    </dgm:pt>
    <dgm:pt modelId="{E96D2777-312E-491A-A9A6-DC5A6227260E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Pneumonia</a:t>
          </a:r>
          <a:endParaRPr lang="en-US" sz="2000" dirty="0"/>
        </a:p>
      </dgm:t>
    </dgm:pt>
    <dgm:pt modelId="{77EB861F-D9F0-45F1-8F83-0C232814EB89}" type="parTrans" cxnId="{B83864DC-F59F-4C1C-9126-0FE1D44D5909}">
      <dgm:prSet/>
      <dgm:spPr/>
      <dgm:t>
        <a:bodyPr/>
        <a:lstStyle/>
        <a:p>
          <a:endParaRPr lang="en-US"/>
        </a:p>
      </dgm:t>
    </dgm:pt>
    <dgm:pt modelId="{EEA93173-FBF7-4852-BE0D-79956F61AED0}" type="sibTrans" cxnId="{B83864DC-F59F-4C1C-9126-0FE1D44D5909}">
      <dgm:prSet/>
      <dgm:spPr/>
      <dgm:t>
        <a:bodyPr/>
        <a:lstStyle/>
        <a:p>
          <a:endParaRPr lang="en-US"/>
        </a:p>
      </dgm:t>
    </dgm:pt>
    <dgm:pt modelId="{99E114C9-825D-45F2-97C7-EED7E0C52C1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Lung cancer</a:t>
          </a:r>
          <a:endParaRPr lang="en-US" sz="2400" dirty="0"/>
        </a:p>
      </dgm:t>
    </dgm:pt>
    <dgm:pt modelId="{956B6EA6-381E-446F-AB0A-7425220629A9}" type="parTrans" cxnId="{00681C8E-6C3E-4797-BDDB-3D57F45A38A6}">
      <dgm:prSet/>
      <dgm:spPr/>
      <dgm:t>
        <a:bodyPr/>
        <a:lstStyle/>
        <a:p>
          <a:endParaRPr lang="en-US"/>
        </a:p>
      </dgm:t>
    </dgm:pt>
    <dgm:pt modelId="{D6A2DCD7-8220-4B7A-AFA3-0B3BB7E1F8EA}" type="sibTrans" cxnId="{00681C8E-6C3E-4797-BDDB-3D57F45A38A6}">
      <dgm:prSet/>
      <dgm:spPr/>
      <dgm:t>
        <a:bodyPr/>
        <a:lstStyle/>
        <a:p>
          <a:endParaRPr lang="en-US"/>
        </a:p>
      </dgm:t>
    </dgm:pt>
    <dgm:pt modelId="{A266293C-B827-4F2A-B4E7-1B60197A2EB3}" type="pres">
      <dgm:prSet presAssocID="{FF68AF02-61F7-4A09-8AC2-273B0B0A3B0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145774-6F07-4036-991D-A00C4644AF74}" type="pres">
      <dgm:prSet presAssocID="{1E976A81-74A3-4A62-A190-6D8A41FD030B}" presName="compNode" presStyleCnt="0"/>
      <dgm:spPr/>
    </dgm:pt>
    <dgm:pt modelId="{04FA4A2E-27F7-4090-8F82-270FC8F37B7B}" type="pres">
      <dgm:prSet presAssocID="{1E976A81-74A3-4A62-A190-6D8A41FD030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B16EA-8A8E-4376-ADBC-31D1420D5D30}" type="pres">
      <dgm:prSet presAssocID="{1E976A81-74A3-4A62-A190-6D8A41FD03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04DCF-2239-4921-AE15-7AA943AED601}" type="pres">
      <dgm:prSet presAssocID="{1E976A81-74A3-4A62-A190-6D8A41FD030B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CE0EFBB8-DB47-486B-A45B-403907B3DCEA}" type="pres">
      <dgm:prSet presAssocID="{1E976A81-74A3-4A62-A190-6D8A41FD030B}" presName="adorn" presStyleLbl="fgAccFollowNode1" presStyleIdx="0" presStyleCnt="3"/>
      <dgm:spPr>
        <a:solidFill>
          <a:schemeClr val="accent5">
            <a:lumMod val="40000"/>
            <a:lumOff val="60000"/>
          </a:schemeClr>
        </a:solidFill>
        <a:ln>
          <a:noFill/>
        </a:ln>
      </dgm:spPr>
    </dgm:pt>
    <dgm:pt modelId="{0FCB49B8-21DF-449F-A6E9-65A11132714D}" type="pres">
      <dgm:prSet presAssocID="{06C15E1F-2587-4B5D-B1DB-CB72D28117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2C9883-032B-424C-8F71-7A096A97C62E}" type="pres">
      <dgm:prSet presAssocID="{CB55912C-EA4C-4F63-B63D-5FC96AEF92E5}" presName="compNode" presStyleCnt="0"/>
      <dgm:spPr/>
    </dgm:pt>
    <dgm:pt modelId="{35F6DBE4-E1E9-4706-88C7-F52DEB5A516C}" type="pres">
      <dgm:prSet presAssocID="{CB55912C-EA4C-4F63-B63D-5FC96AEF92E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CF62D-D90E-4840-8C9C-1A62F80ED0FB}" type="pres">
      <dgm:prSet presAssocID="{CB55912C-EA4C-4F63-B63D-5FC96AEF92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4A8E1-A735-47EE-A380-CC05717C1C92}" type="pres">
      <dgm:prSet presAssocID="{CB55912C-EA4C-4F63-B63D-5FC96AEF92E5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7204ED46-228D-4D7F-9DFB-28486CB03BC1}" type="pres">
      <dgm:prSet presAssocID="{CB55912C-EA4C-4F63-B63D-5FC96AEF92E5}" presName="adorn" presStyleLbl="fgAccFollowNode1" presStyleIdx="1" presStyleCnt="3"/>
      <dgm:spPr>
        <a:solidFill>
          <a:srgbClr val="BEF3B3"/>
        </a:solidFill>
        <a:ln>
          <a:noFill/>
        </a:ln>
      </dgm:spPr>
    </dgm:pt>
    <dgm:pt modelId="{4CDD3B7E-D3D0-4BA7-A909-2E766029A015}" type="pres">
      <dgm:prSet presAssocID="{1E0DB193-663A-4DF5-83FE-537B2B343A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24BFAD-A762-4070-8060-F70F05FCCB2D}" type="pres">
      <dgm:prSet presAssocID="{91203CC4-3CEA-4342-A4E2-79B89AF2F43F}" presName="compNode" presStyleCnt="0"/>
      <dgm:spPr/>
    </dgm:pt>
    <dgm:pt modelId="{327B9A07-A230-4245-B336-D4A4FA5B75EB}" type="pres">
      <dgm:prSet presAssocID="{91203CC4-3CEA-4342-A4E2-79B89AF2F43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D814B-496A-42BA-B676-9744E8132488}" type="pres">
      <dgm:prSet presAssocID="{91203CC4-3CEA-4342-A4E2-79B89AF2F4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6DFE7-EF12-48FC-ABBD-98ECED3122BD}" type="pres">
      <dgm:prSet presAssocID="{91203CC4-3CEA-4342-A4E2-79B89AF2F43F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E418EBEC-B74C-4BD4-9477-B17D07A21B3A}" type="pres">
      <dgm:prSet presAssocID="{91203CC4-3CEA-4342-A4E2-79B89AF2F43F}" presName="adorn" presStyleLbl="fgAccFollowNode1" presStyleIdx="2" presStyleCnt="3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</dgm:ptLst>
  <dgm:cxnLst>
    <dgm:cxn modelId="{381D21CA-230B-45D1-8051-10DE4EA8126E}" type="presOf" srcId="{B604AD02-EB79-4ACC-8446-37B8B7B1ECAC}" destId="{327B9A07-A230-4245-B336-D4A4FA5B75EB}" srcOrd="0" destOrd="2" presId="urn:microsoft.com/office/officeart/2005/8/layout/bList2"/>
    <dgm:cxn modelId="{9655B49E-4B8E-406A-ADFA-D1EC42738C9C}" type="presOf" srcId="{91203CC4-3CEA-4342-A4E2-79B89AF2F43F}" destId="{7D76DFE7-EF12-48FC-ABBD-98ECED3122BD}" srcOrd="1" destOrd="0" presId="urn:microsoft.com/office/officeart/2005/8/layout/bList2"/>
    <dgm:cxn modelId="{B83864DC-F59F-4C1C-9126-0FE1D44D5909}" srcId="{CB55912C-EA4C-4F63-B63D-5FC96AEF92E5}" destId="{E96D2777-312E-491A-A9A6-DC5A6227260E}" srcOrd="3" destOrd="0" parTransId="{77EB861F-D9F0-45F1-8F83-0C232814EB89}" sibTransId="{EEA93173-FBF7-4852-BE0D-79956F61AED0}"/>
    <dgm:cxn modelId="{18BB32E0-5866-4CB6-80C5-94F7CB32E4FE}" srcId="{1E976A81-74A3-4A62-A190-6D8A41FD030B}" destId="{012284CF-B77D-4C77-80F6-B6085682D80D}" srcOrd="1" destOrd="0" parTransId="{D4D7F9AC-0C89-4F59-8620-CF9249FF30EB}" sibTransId="{E5C72649-8620-4AF3-B0B2-D9C7D34F2E13}"/>
    <dgm:cxn modelId="{C74CD4AA-EC14-412D-9D23-EC7036816912}" type="presOf" srcId="{CB55912C-EA4C-4F63-B63D-5FC96AEF92E5}" destId="{9BB4A8E1-A735-47EE-A380-CC05717C1C92}" srcOrd="1" destOrd="0" presId="urn:microsoft.com/office/officeart/2005/8/layout/bList2"/>
    <dgm:cxn modelId="{9D988E66-19E4-4C9B-8E26-07C9AEA3BD63}" type="presOf" srcId="{63EA8B6C-C1D7-49AD-B8A6-C07E3FC87F44}" destId="{35F6DBE4-E1E9-4706-88C7-F52DEB5A516C}" srcOrd="0" destOrd="0" presId="urn:microsoft.com/office/officeart/2005/8/layout/bList2"/>
    <dgm:cxn modelId="{7CA6ED81-56B5-48E3-BFBC-7788CAFCCCB7}" srcId="{FF68AF02-61F7-4A09-8AC2-273B0B0A3B0E}" destId="{1E976A81-74A3-4A62-A190-6D8A41FD030B}" srcOrd="0" destOrd="0" parTransId="{C04E2EFA-945A-4D64-A57D-392D78B5A19D}" sibTransId="{06C15E1F-2587-4B5D-B1DB-CB72D281170C}"/>
    <dgm:cxn modelId="{428E74F8-0DE3-42A6-BEEC-62359458BD39}" type="presOf" srcId="{1E976A81-74A3-4A62-A190-6D8A41FD030B}" destId="{85FB16EA-8A8E-4376-ADBC-31D1420D5D30}" srcOrd="0" destOrd="0" presId="urn:microsoft.com/office/officeart/2005/8/layout/bList2"/>
    <dgm:cxn modelId="{85880733-8D07-43FD-9F6B-AACD45723A36}" srcId="{CB55912C-EA4C-4F63-B63D-5FC96AEF92E5}" destId="{36212ED6-C99E-41EC-AAE9-43731DE25FD0}" srcOrd="2" destOrd="0" parTransId="{C078A554-3C3A-4221-9A21-390BAD22EEDA}" sibTransId="{824EB8C4-D3A5-4749-9B31-CD4C40DCAC18}"/>
    <dgm:cxn modelId="{32621D68-67C3-4473-BD12-9489FCBB7481}" srcId="{CB55912C-EA4C-4F63-B63D-5FC96AEF92E5}" destId="{63EA8B6C-C1D7-49AD-B8A6-C07E3FC87F44}" srcOrd="0" destOrd="0" parTransId="{293E21A8-B006-4884-93FD-806D0AD63E4C}" sibTransId="{8485122A-B375-4380-8A52-264FA1EF1B38}"/>
    <dgm:cxn modelId="{793DD98D-2108-40C0-A312-F4CFBEFA8EF8}" type="presOf" srcId="{1E976A81-74A3-4A62-A190-6D8A41FD030B}" destId="{70F04DCF-2239-4921-AE15-7AA943AED601}" srcOrd="1" destOrd="0" presId="urn:microsoft.com/office/officeart/2005/8/layout/bList2"/>
    <dgm:cxn modelId="{E7B1D2E6-66BB-4C1A-A3A4-3F93B3998EE8}" type="presOf" srcId="{99E114C9-825D-45F2-97C7-EED7E0C52C1C}" destId="{327B9A07-A230-4245-B336-D4A4FA5B75EB}" srcOrd="0" destOrd="1" presId="urn:microsoft.com/office/officeart/2005/8/layout/bList2"/>
    <dgm:cxn modelId="{91B08769-F3A4-4679-8189-4319C6BEBC30}" type="presOf" srcId="{0C2D3C9F-C3B3-4BF7-9CCA-6B56B4A787A7}" destId="{327B9A07-A230-4245-B336-D4A4FA5B75EB}" srcOrd="0" destOrd="0" presId="urn:microsoft.com/office/officeart/2005/8/layout/bList2"/>
    <dgm:cxn modelId="{030DEF05-3614-4E07-B037-AC9A140548AB}" srcId="{91203CC4-3CEA-4342-A4E2-79B89AF2F43F}" destId="{0C2D3C9F-C3B3-4BF7-9CCA-6B56B4A787A7}" srcOrd="0" destOrd="0" parTransId="{A7F30F86-25DF-480C-88C6-FFD1788D0CAE}" sibTransId="{3CB76F60-8901-4C4D-AE2D-4DFEC2C983D0}"/>
    <dgm:cxn modelId="{C0BF8271-3D79-4D2F-8AF7-28317862E2AF}" srcId="{91203CC4-3CEA-4342-A4E2-79B89AF2F43F}" destId="{B604AD02-EB79-4ACC-8446-37B8B7B1ECAC}" srcOrd="2" destOrd="0" parTransId="{E1342063-2D77-44BA-A475-136D04CC791B}" sibTransId="{2AEC825C-0B86-41F2-9319-1A84D74F2500}"/>
    <dgm:cxn modelId="{69BFE5B3-3AE8-4937-993B-80228E56945C}" type="presOf" srcId="{E96D2777-312E-491A-A9A6-DC5A6227260E}" destId="{35F6DBE4-E1E9-4706-88C7-F52DEB5A516C}" srcOrd="0" destOrd="3" presId="urn:microsoft.com/office/officeart/2005/8/layout/bList2"/>
    <dgm:cxn modelId="{12C9F518-40A6-4C9C-AA2B-A2EFD544B759}" type="presOf" srcId="{36212ED6-C99E-41EC-AAE9-43731DE25FD0}" destId="{35F6DBE4-E1E9-4706-88C7-F52DEB5A516C}" srcOrd="0" destOrd="2" presId="urn:microsoft.com/office/officeart/2005/8/layout/bList2"/>
    <dgm:cxn modelId="{31611861-7176-4C8C-B4F7-1F8CB85E7F26}" type="presOf" srcId="{42893416-D2E3-4135-A8A4-6962E063AB20}" destId="{04FA4A2E-27F7-4090-8F82-270FC8F37B7B}" srcOrd="0" destOrd="2" presId="urn:microsoft.com/office/officeart/2005/8/layout/bList2"/>
    <dgm:cxn modelId="{3030EAC4-902F-43D5-9CEA-338374F11879}" srcId="{1E976A81-74A3-4A62-A190-6D8A41FD030B}" destId="{70B3711B-9C84-4E5D-B516-B276064B7B9B}" srcOrd="0" destOrd="0" parTransId="{10F1EA07-C652-49D5-8B87-B1B5909242B1}" sibTransId="{EC3ABD4E-CC43-4ACB-9463-C2274186623A}"/>
    <dgm:cxn modelId="{CCF4DFF7-ED90-4EE9-9180-B79ABCAD6EB4}" type="presOf" srcId="{91203CC4-3CEA-4342-A4E2-79B89AF2F43F}" destId="{A02D814B-496A-42BA-B676-9744E8132488}" srcOrd="0" destOrd="0" presId="urn:microsoft.com/office/officeart/2005/8/layout/bList2"/>
    <dgm:cxn modelId="{539BDB6B-3E19-4D2E-BD05-B0B2801ADDAD}" type="presOf" srcId="{012284CF-B77D-4C77-80F6-B6085682D80D}" destId="{04FA4A2E-27F7-4090-8F82-270FC8F37B7B}" srcOrd="0" destOrd="1" presId="urn:microsoft.com/office/officeart/2005/8/layout/bList2"/>
    <dgm:cxn modelId="{D60FC7AA-FDF9-4C78-ABCE-1AF4A5027402}" type="presOf" srcId="{FF68AF02-61F7-4A09-8AC2-273B0B0A3B0E}" destId="{A266293C-B827-4F2A-B4E7-1B60197A2EB3}" srcOrd="0" destOrd="0" presId="urn:microsoft.com/office/officeart/2005/8/layout/bList2"/>
    <dgm:cxn modelId="{E3D5D47F-73BD-4B94-A8CE-290FF0D3D380}" type="presOf" srcId="{06C15E1F-2587-4B5D-B1DB-CB72D281170C}" destId="{0FCB49B8-21DF-449F-A6E9-65A11132714D}" srcOrd="0" destOrd="0" presId="urn:microsoft.com/office/officeart/2005/8/layout/bList2"/>
    <dgm:cxn modelId="{39FF5FDA-D359-4EF0-BBED-47015E9D41C8}" type="presOf" srcId="{ECE9EE20-0A76-47BB-93A7-C46E22348B7C}" destId="{35F6DBE4-E1E9-4706-88C7-F52DEB5A516C}" srcOrd="0" destOrd="1" presId="urn:microsoft.com/office/officeart/2005/8/layout/bList2"/>
    <dgm:cxn modelId="{40E54DA9-B272-4C55-9561-FD314F5D3E00}" srcId="{FF68AF02-61F7-4A09-8AC2-273B0B0A3B0E}" destId="{91203CC4-3CEA-4342-A4E2-79B89AF2F43F}" srcOrd="2" destOrd="0" parTransId="{0535C1FF-E882-4CDC-AE8C-690A305C0859}" sibTransId="{3236B84C-BED6-405B-9810-B77EC7E8F178}"/>
    <dgm:cxn modelId="{91C5C31C-4081-42DA-AC7B-E1B915BD4BB1}" srcId="{FF68AF02-61F7-4A09-8AC2-273B0B0A3B0E}" destId="{CB55912C-EA4C-4F63-B63D-5FC96AEF92E5}" srcOrd="1" destOrd="0" parTransId="{18F0A95B-CA78-4457-A7B6-2C5F8AF47D8E}" sibTransId="{1E0DB193-663A-4DF5-83FE-537B2B343ACC}"/>
    <dgm:cxn modelId="{00681C8E-6C3E-4797-BDDB-3D57F45A38A6}" srcId="{91203CC4-3CEA-4342-A4E2-79B89AF2F43F}" destId="{99E114C9-825D-45F2-97C7-EED7E0C52C1C}" srcOrd="1" destOrd="0" parTransId="{956B6EA6-381E-446F-AB0A-7425220629A9}" sibTransId="{D6A2DCD7-8220-4B7A-AFA3-0B3BB7E1F8EA}"/>
    <dgm:cxn modelId="{1ADB5962-D733-40E1-AD02-EB7C27B2DB07}" srcId="{CB55912C-EA4C-4F63-B63D-5FC96AEF92E5}" destId="{ECE9EE20-0A76-47BB-93A7-C46E22348B7C}" srcOrd="1" destOrd="0" parTransId="{9CA167D7-E660-4A1E-B8FC-4784FBFD6C4E}" sibTransId="{A1D83D6D-138E-410A-970B-F244E96B344A}"/>
    <dgm:cxn modelId="{4AD1A874-64F1-4008-B5EA-7A7DF1D7D307}" type="presOf" srcId="{CB55912C-EA4C-4F63-B63D-5FC96AEF92E5}" destId="{808CF62D-D90E-4840-8C9C-1A62F80ED0FB}" srcOrd="0" destOrd="0" presId="urn:microsoft.com/office/officeart/2005/8/layout/bList2"/>
    <dgm:cxn modelId="{B658863E-19D7-43AC-9AD8-9CD0B3E2C00F}" srcId="{1E976A81-74A3-4A62-A190-6D8A41FD030B}" destId="{42893416-D2E3-4135-A8A4-6962E063AB20}" srcOrd="2" destOrd="0" parTransId="{20D6D4E2-3E6F-43AF-97FD-C7152B298598}" sibTransId="{04932DF5-12A1-478A-A654-B0440E962F77}"/>
    <dgm:cxn modelId="{95647C2B-7EAB-4E7D-8286-037773415097}" type="presOf" srcId="{1E0DB193-663A-4DF5-83FE-537B2B343ACC}" destId="{4CDD3B7E-D3D0-4BA7-A909-2E766029A015}" srcOrd="0" destOrd="0" presId="urn:microsoft.com/office/officeart/2005/8/layout/bList2"/>
    <dgm:cxn modelId="{1918B020-4C77-41D7-B70B-83BBE636D4AC}" type="presOf" srcId="{70B3711B-9C84-4E5D-B516-B276064B7B9B}" destId="{04FA4A2E-27F7-4090-8F82-270FC8F37B7B}" srcOrd="0" destOrd="0" presId="urn:microsoft.com/office/officeart/2005/8/layout/bList2"/>
    <dgm:cxn modelId="{E822ECCF-5E9C-491C-9056-DAA8EDE00C82}" type="presParOf" srcId="{A266293C-B827-4F2A-B4E7-1B60197A2EB3}" destId="{12145774-6F07-4036-991D-A00C4644AF74}" srcOrd="0" destOrd="0" presId="urn:microsoft.com/office/officeart/2005/8/layout/bList2"/>
    <dgm:cxn modelId="{D5CC6A03-2B81-4F82-BB1F-E906BF8B9C4D}" type="presParOf" srcId="{12145774-6F07-4036-991D-A00C4644AF74}" destId="{04FA4A2E-27F7-4090-8F82-270FC8F37B7B}" srcOrd="0" destOrd="0" presId="urn:microsoft.com/office/officeart/2005/8/layout/bList2"/>
    <dgm:cxn modelId="{C56D97B6-C76A-4797-A997-DA3E55F9837E}" type="presParOf" srcId="{12145774-6F07-4036-991D-A00C4644AF74}" destId="{85FB16EA-8A8E-4376-ADBC-31D1420D5D30}" srcOrd="1" destOrd="0" presId="urn:microsoft.com/office/officeart/2005/8/layout/bList2"/>
    <dgm:cxn modelId="{CE398765-67E4-416B-AD21-8A850E7E56D8}" type="presParOf" srcId="{12145774-6F07-4036-991D-A00C4644AF74}" destId="{70F04DCF-2239-4921-AE15-7AA943AED601}" srcOrd="2" destOrd="0" presId="urn:microsoft.com/office/officeart/2005/8/layout/bList2"/>
    <dgm:cxn modelId="{ED5471E9-D951-4705-AC60-F6DFB26A79B7}" type="presParOf" srcId="{12145774-6F07-4036-991D-A00C4644AF74}" destId="{CE0EFBB8-DB47-486B-A45B-403907B3DCEA}" srcOrd="3" destOrd="0" presId="urn:microsoft.com/office/officeart/2005/8/layout/bList2"/>
    <dgm:cxn modelId="{3BECEFED-E654-4E19-B830-FBCD242A8CA5}" type="presParOf" srcId="{A266293C-B827-4F2A-B4E7-1B60197A2EB3}" destId="{0FCB49B8-21DF-449F-A6E9-65A11132714D}" srcOrd="1" destOrd="0" presId="urn:microsoft.com/office/officeart/2005/8/layout/bList2"/>
    <dgm:cxn modelId="{6A0094E2-04CB-413D-815C-A147AF34010C}" type="presParOf" srcId="{A266293C-B827-4F2A-B4E7-1B60197A2EB3}" destId="{222C9883-032B-424C-8F71-7A096A97C62E}" srcOrd="2" destOrd="0" presId="urn:microsoft.com/office/officeart/2005/8/layout/bList2"/>
    <dgm:cxn modelId="{B11FFE49-E883-43FC-962C-151DF5CA92FF}" type="presParOf" srcId="{222C9883-032B-424C-8F71-7A096A97C62E}" destId="{35F6DBE4-E1E9-4706-88C7-F52DEB5A516C}" srcOrd="0" destOrd="0" presId="urn:microsoft.com/office/officeart/2005/8/layout/bList2"/>
    <dgm:cxn modelId="{36817208-1F65-4969-9C03-F9D6526B1FFD}" type="presParOf" srcId="{222C9883-032B-424C-8F71-7A096A97C62E}" destId="{808CF62D-D90E-4840-8C9C-1A62F80ED0FB}" srcOrd="1" destOrd="0" presId="urn:microsoft.com/office/officeart/2005/8/layout/bList2"/>
    <dgm:cxn modelId="{63B80903-0648-41BE-A3D5-8216ADDFB155}" type="presParOf" srcId="{222C9883-032B-424C-8F71-7A096A97C62E}" destId="{9BB4A8E1-A735-47EE-A380-CC05717C1C92}" srcOrd="2" destOrd="0" presId="urn:microsoft.com/office/officeart/2005/8/layout/bList2"/>
    <dgm:cxn modelId="{4B8877CB-EE33-4AF8-A5DA-963ED184A6DE}" type="presParOf" srcId="{222C9883-032B-424C-8F71-7A096A97C62E}" destId="{7204ED46-228D-4D7F-9DFB-28486CB03BC1}" srcOrd="3" destOrd="0" presId="urn:microsoft.com/office/officeart/2005/8/layout/bList2"/>
    <dgm:cxn modelId="{4F6E1D07-44CC-4ADE-8688-C0278817065F}" type="presParOf" srcId="{A266293C-B827-4F2A-B4E7-1B60197A2EB3}" destId="{4CDD3B7E-D3D0-4BA7-A909-2E766029A015}" srcOrd="3" destOrd="0" presId="urn:microsoft.com/office/officeart/2005/8/layout/bList2"/>
    <dgm:cxn modelId="{947A13B6-AF7F-49ED-87A4-47634D9558AE}" type="presParOf" srcId="{A266293C-B827-4F2A-B4E7-1B60197A2EB3}" destId="{1024BFAD-A762-4070-8060-F70F05FCCB2D}" srcOrd="4" destOrd="0" presId="urn:microsoft.com/office/officeart/2005/8/layout/bList2"/>
    <dgm:cxn modelId="{11FE1971-D97F-411F-9729-E24F46E533BA}" type="presParOf" srcId="{1024BFAD-A762-4070-8060-F70F05FCCB2D}" destId="{327B9A07-A230-4245-B336-D4A4FA5B75EB}" srcOrd="0" destOrd="0" presId="urn:microsoft.com/office/officeart/2005/8/layout/bList2"/>
    <dgm:cxn modelId="{B2655D8A-42FB-4FA2-88BC-39D021420CBB}" type="presParOf" srcId="{1024BFAD-A762-4070-8060-F70F05FCCB2D}" destId="{A02D814B-496A-42BA-B676-9744E8132488}" srcOrd="1" destOrd="0" presId="urn:microsoft.com/office/officeart/2005/8/layout/bList2"/>
    <dgm:cxn modelId="{3AE5FA36-7523-428D-9839-9A7B1F53470B}" type="presParOf" srcId="{1024BFAD-A762-4070-8060-F70F05FCCB2D}" destId="{7D76DFE7-EF12-48FC-ABBD-98ECED3122BD}" srcOrd="2" destOrd="0" presId="urn:microsoft.com/office/officeart/2005/8/layout/bList2"/>
    <dgm:cxn modelId="{5F4995DE-E064-403D-9B3A-A7955C913B2B}" type="presParOf" srcId="{1024BFAD-A762-4070-8060-F70F05FCCB2D}" destId="{E418EBEC-B74C-4BD4-9477-B17D07A21B3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C5EE6E-F79D-4FC4-907D-53288259F2F4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439733-7894-45AD-94C1-E9D233DA20AC}">
      <dgm:prSet phldrT="[Text]" custT="1"/>
      <dgm:spPr/>
      <dgm:t>
        <a:bodyPr/>
        <a:lstStyle/>
        <a:p>
          <a:r>
            <a:rPr lang="en-US" sz="1500" b="1" dirty="0" smtClean="0"/>
            <a:t>Stage 1</a:t>
          </a:r>
          <a:br>
            <a:rPr lang="en-US" sz="1500" b="1" dirty="0" smtClean="0"/>
          </a:br>
          <a:r>
            <a:rPr lang="en-US" sz="1500" dirty="0" smtClean="0"/>
            <a:t>Experimentation</a:t>
          </a:r>
          <a:endParaRPr lang="en-US" sz="1500" dirty="0"/>
        </a:p>
      </dgm:t>
    </dgm:pt>
    <dgm:pt modelId="{C9EA5D1B-0EE9-4884-8DDE-509E8BC4278A}" type="parTrans" cxnId="{655CBE02-D13B-4E5E-9B7B-DB26824BBBFF}">
      <dgm:prSet/>
      <dgm:spPr/>
      <dgm:t>
        <a:bodyPr/>
        <a:lstStyle/>
        <a:p>
          <a:endParaRPr lang="en-US"/>
        </a:p>
      </dgm:t>
    </dgm:pt>
    <dgm:pt modelId="{6FB2CD2E-44AF-4D19-92C4-CB4F15D10949}" type="sibTrans" cxnId="{655CBE02-D13B-4E5E-9B7B-DB26824BBBFF}">
      <dgm:prSet/>
      <dgm:spPr/>
      <dgm:t>
        <a:bodyPr/>
        <a:lstStyle/>
        <a:p>
          <a:endParaRPr lang="en-US"/>
        </a:p>
      </dgm:t>
    </dgm:pt>
    <dgm:pt modelId="{FC3059A9-FC88-4D0A-AD9C-C411F33C8639}">
      <dgm:prSet phldrT="[Text]" custT="1"/>
      <dgm:spPr/>
      <dgm:t>
        <a:bodyPr/>
        <a:lstStyle/>
        <a:p>
          <a:r>
            <a:rPr lang="en-US" sz="1500" b="1" dirty="0" smtClean="0"/>
            <a:t>Stage 2</a:t>
          </a:r>
          <a:br>
            <a:rPr lang="en-US" sz="1500" b="1" dirty="0" smtClean="0"/>
          </a:br>
          <a:r>
            <a:rPr lang="en-US" sz="1500" dirty="0" smtClean="0"/>
            <a:t>Regular use</a:t>
          </a:r>
          <a:endParaRPr lang="en-US" sz="1500" dirty="0"/>
        </a:p>
      </dgm:t>
    </dgm:pt>
    <dgm:pt modelId="{0E1C4597-A58C-48E6-B486-348BD2E1FC7F}" type="parTrans" cxnId="{B5A57E01-5305-403C-AD2F-594694EB4A7F}">
      <dgm:prSet/>
      <dgm:spPr/>
      <dgm:t>
        <a:bodyPr/>
        <a:lstStyle/>
        <a:p>
          <a:endParaRPr lang="en-US"/>
        </a:p>
      </dgm:t>
    </dgm:pt>
    <dgm:pt modelId="{69C4AAA1-CC3D-41CF-A2B1-5C6B22CF7DD6}" type="sibTrans" cxnId="{B5A57E01-5305-403C-AD2F-594694EB4A7F}">
      <dgm:prSet/>
      <dgm:spPr/>
      <dgm:t>
        <a:bodyPr/>
        <a:lstStyle/>
        <a:p>
          <a:endParaRPr lang="en-US"/>
        </a:p>
      </dgm:t>
    </dgm:pt>
    <dgm:pt modelId="{4798A072-E2E1-4255-B588-0F55413A0142}">
      <dgm:prSet phldrT="[Text]" custT="1"/>
      <dgm:spPr/>
      <dgm:t>
        <a:bodyPr/>
        <a:lstStyle/>
        <a:p>
          <a:r>
            <a:rPr lang="en-US" sz="1500" b="1" dirty="0" smtClean="0"/>
            <a:t>Stage 3</a:t>
          </a:r>
          <a:br>
            <a:rPr lang="en-US" sz="1500" b="1" dirty="0" smtClean="0"/>
          </a:br>
          <a:r>
            <a:rPr lang="en-US" sz="1500" b="0" dirty="0" smtClean="0">
              <a:solidFill>
                <a:schemeClr val="tx1"/>
              </a:solidFill>
            </a:rPr>
            <a:t>Tolerance</a:t>
          </a:r>
          <a:endParaRPr lang="en-US" sz="1500" b="0" dirty="0">
            <a:solidFill>
              <a:schemeClr val="tx1"/>
            </a:solidFill>
          </a:endParaRPr>
        </a:p>
      </dgm:t>
    </dgm:pt>
    <dgm:pt modelId="{B2F8568F-15E2-4981-A420-FB86E402C892}" type="parTrans" cxnId="{19C75D8B-AFD2-4D22-815C-1B1366CB15A0}">
      <dgm:prSet/>
      <dgm:spPr/>
      <dgm:t>
        <a:bodyPr/>
        <a:lstStyle/>
        <a:p>
          <a:endParaRPr lang="en-US"/>
        </a:p>
      </dgm:t>
    </dgm:pt>
    <dgm:pt modelId="{D133A667-6011-4D7A-9BDB-EA91021D2340}" type="sibTrans" cxnId="{19C75D8B-AFD2-4D22-815C-1B1366CB15A0}">
      <dgm:prSet/>
      <dgm:spPr/>
      <dgm:t>
        <a:bodyPr/>
        <a:lstStyle/>
        <a:p>
          <a:endParaRPr lang="en-US"/>
        </a:p>
      </dgm:t>
    </dgm:pt>
    <dgm:pt modelId="{50AD185C-ED61-42BB-9F03-CAE271783164}">
      <dgm:prSet phldrT="[Text]" custT="1"/>
      <dgm:spPr/>
      <dgm:t>
        <a:bodyPr/>
        <a:lstStyle/>
        <a:p>
          <a:r>
            <a:rPr lang="en-US" sz="1500" b="1" dirty="0" smtClean="0"/>
            <a:t>Stage 4</a:t>
          </a:r>
          <a:br>
            <a:rPr lang="en-US" sz="1500" b="1" dirty="0" smtClean="0"/>
          </a:br>
          <a:r>
            <a:rPr lang="en-US" sz="1500" dirty="0" smtClean="0"/>
            <a:t>Dependence</a:t>
          </a:r>
          <a:endParaRPr lang="en-US" sz="1500" dirty="0"/>
        </a:p>
      </dgm:t>
    </dgm:pt>
    <dgm:pt modelId="{F200717B-3B9D-4EC4-B3F1-606905C7871E}" type="parTrans" cxnId="{423D272E-66EE-415D-9097-6B23E6580D51}">
      <dgm:prSet/>
      <dgm:spPr/>
      <dgm:t>
        <a:bodyPr/>
        <a:lstStyle/>
        <a:p>
          <a:endParaRPr lang="en-US"/>
        </a:p>
      </dgm:t>
    </dgm:pt>
    <dgm:pt modelId="{C19D6806-1E08-481B-BCE1-33FBB3EFB449}" type="sibTrans" cxnId="{423D272E-66EE-415D-9097-6B23E6580D51}">
      <dgm:prSet/>
      <dgm:spPr/>
      <dgm:t>
        <a:bodyPr/>
        <a:lstStyle/>
        <a:p>
          <a:endParaRPr lang="en-US"/>
        </a:p>
      </dgm:t>
    </dgm:pt>
    <dgm:pt modelId="{8E3E9733-1899-414C-B2F1-0DE1823B9627}" type="pres">
      <dgm:prSet presAssocID="{F3C5EE6E-F79D-4FC4-907D-53288259F2F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99A7057-961C-40C1-B536-69A9A8DD888A}" type="pres">
      <dgm:prSet presAssocID="{50AD185C-ED61-42BB-9F03-CAE271783164}" presName="Accent4" presStyleCnt="0"/>
      <dgm:spPr/>
    </dgm:pt>
    <dgm:pt modelId="{2FE49826-0BEA-43C6-ADC4-D9540E54832C}" type="pres">
      <dgm:prSet presAssocID="{50AD185C-ED61-42BB-9F03-CAE271783164}" presName="Accent" presStyleLbl="node1" presStyleIdx="0" presStyleCnt="4"/>
      <dgm:spPr/>
    </dgm:pt>
    <dgm:pt modelId="{E46788D2-669A-4A47-865C-D3C0164A1F68}" type="pres">
      <dgm:prSet presAssocID="{50AD185C-ED61-42BB-9F03-CAE271783164}" presName="ParentBackground4" presStyleCnt="0"/>
      <dgm:spPr/>
    </dgm:pt>
    <dgm:pt modelId="{0E7BE508-60F3-495E-80B3-17047BF56E30}" type="pres">
      <dgm:prSet presAssocID="{50AD185C-ED61-42BB-9F03-CAE271783164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7EAB85BA-3E62-4D86-B099-9118FB4802AC}" type="pres">
      <dgm:prSet presAssocID="{50AD185C-ED61-42BB-9F03-CAE27178316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FA6D-3824-42AE-B52B-71FE1DDD8F00}" type="pres">
      <dgm:prSet presAssocID="{4798A072-E2E1-4255-B588-0F55413A0142}" presName="Accent3" presStyleCnt="0"/>
      <dgm:spPr/>
    </dgm:pt>
    <dgm:pt modelId="{D8CB5984-88D3-4E3A-8C79-E342309CC60C}" type="pres">
      <dgm:prSet presAssocID="{4798A072-E2E1-4255-B588-0F55413A0142}" presName="Accent" presStyleLbl="node1" presStyleIdx="1" presStyleCnt="4"/>
      <dgm:spPr/>
    </dgm:pt>
    <dgm:pt modelId="{E3D182E5-C17D-4CAA-BE90-B2464CD77F63}" type="pres">
      <dgm:prSet presAssocID="{4798A072-E2E1-4255-B588-0F55413A0142}" presName="ParentBackground3" presStyleCnt="0"/>
      <dgm:spPr/>
    </dgm:pt>
    <dgm:pt modelId="{9C3BB4A7-1955-44B2-9EE8-AFCB326C35E3}" type="pres">
      <dgm:prSet presAssocID="{4798A072-E2E1-4255-B588-0F55413A0142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CEFB347E-3CAB-46CA-9DF4-FF17EDCEAD6E}" type="pres">
      <dgm:prSet presAssocID="{4798A072-E2E1-4255-B588-0F55413A014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C2D55-9A6B-4542-9AE1-BC333DAFB582}" type="pres">
      <dgm:prSet presAssocID="{FC3059A9-FC88-4D0A-AD9C-C411F33C8639}" presName="Accent2" presStyleCnt="0"/>
      <dgm:spPr/>
    </dgm:pt>
    <dgm:pt modelId="{42A0AACD-1A25-43AF-B9DA-94E18903D916}" type="pres">
      <dgm:prSet presAssocID="{FC3059A9-FC88-4D0A-AD9C-C411F33C8639}" presName="Accent" presStyleLbl="node1" presStyleIdx="2" presStyleCnt="4"/>
      <dgm:spPr/>
    </dgm:pt>
    <dgm:pt modelId="{ADC8AEBB-72F9-46DA-B7F9-0A4084521330}" type="pres">
      <dgm:prSet presAssocID="{FC3059A9-FC88-4D0A-AD9C-C411F33C8639}" presName="ParentBackground2" presStyleCnt="0"/>
      <dgm:spPr/>
    </dgm:pt>
    <dgm:pt modelId="{50C9027C-8071-477D-8409-D5574E7A137A}" type="pres">
      <dgm:prSet presAssocID="{FC3059A9-FC88-4D0A-AD9C-C411F33C8639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7B39C01E-8B51-430B-8636-E2D3A77CF4B8}" type="pres">
      <dgm:prSet presAssocID="{FC3059A9-FC88-4D0A-AD9C-C411F33C863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1A654-0DD4-44B8-90DF-1790015565AC}" type="pres">
      <dgm:prSet presAssocID="{5F439733-7894-45AD-94C1-E9D233DA20AC}" presName="Accent1" presStyleCnt="0"/>
      <dgm:spPr/>
    </dgm:pt>
    <dgm:pt modelId="{2E66B0A6-522C-4566-B110-4C29A2258168}" type="pres">
      <dgm:prSet presAssocID="{5F439733-7894-45AD-94C1-E9D233DA20AC}" presName="Accent" presStyleLbl="node1" presStyleIdx="3" presStyleCnt="4"/>
      <dgm:spPr/>
    </dgm:pt>
    <dgm:pt modelId="{6BA99466-B212-4F83-B0A6-330BE45E0489}" type="pres">
      <dgm:prSet presAssocID="{5F439733-7894-45AD-94C1-E9D233DA20AC}" presName="ParentBackground1" presStyleCnt="0"/>
      <dgm:spPr/>
    </dgm:pt>
    <dgm:pt modelId="{B2A3419C-D6DE-4608-86D5-81841D0A89FE}" type="pres">
      <dgm:prSet presAssocID="{5F439733-7894-45AD-94C1-E9D233DA20AC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B112E32-DF76-4F8A-B824-EFCA01327DAD}" type="pres">
      <dgm:prSet presAssocID="{5F439733-7894-45AD-94C1-E9D233DA20A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A62A3-12E9-408D-A8B8-1699D6E30AF0}" type="presOf" srcId="{4798A072-E2E1-4255-B588-0F55413A0142}" destId="{9C3BB4A7-1955-44B2-9EE8-AFCB326C35E3}" srcOrd="0" destOrd="0" presId="urn:microsoft.com/office/officeart/2011/layout/CircleProcess"/>
    <dgm:cxn modelId="{19C75D8B-AFD2-4D22-815C-1B1366CB15A0}" srcId="{F3C5EE6E-F79D-4FC4-907D-53288259F2F4}" destId="{4798A072-E2E1-4255-B588-0F55413A0142}" srcOrd="2" destOrd="0" parTransId="{B2F8568F-15E2-4981-A420-FB86E402C892}" sibTransId="{D133A667-6011-4D7A-9BDB-EA91021D2340}"/>
    <dgm:cxn modelId="{655CBE02-D13B-4E5E-9B7B-DB26824BBBFF}" srcId="{F3C5EE6E-F79D-4FC4-907D-53288259F2F4}" destId="{5F439733-7894-45AD-94C1-E9D233DA20AC}" srcOrd="0" destOrd="0" parTransId="{C9EA5D1B-0EE9-4884-8DDE-509E8BC4278A}" sibTransId="{6FB2CD2E-44AF-4D19-92C4-CB4F15D10949}"/>
    <dgm:cxn modelId="{B5A57E01-5305-403C-AD2F-594694EB4A7F}" srcId="{F3C5EE6E-F79D-4FC4-907D-53288259F2F4}" destId="{FC3059A9-FC88-4D0A-AD9C-C411F33C8639}" srcOrd="1" destOrd="0" parTransId="{0E1C4597-A58C-48E6-B486-348BD2E1FC7F}" sibTransId="{69C4AAA1-CC3D-41CF-A2B1-5C6B22CF7DD6}"/>
    <dgm:cxn modelId="{4B28CA71-E2AD-4374-B6E9-D710715EC42F}" type="presOf" srcId="{F3C5EE6E-F79D-4FC4-907D-53288259F2F4}" destId="{8E3E9733-1899-414C-B2F1-0DE1823B9627}" srcOrd="0" destOrd="0" presId="urn:microsoft.com/office/officeart/2011/layout/CircleProcess"/>
    <dgm:cxn modelId="{2294872E-0B42-49DF-9CFF-9C1B5F659213}" type="presOf" srcId="{4798A072-E2E1-4255-B588-0F55413A0142}" destId="{CEFB347E-3CAB-46CA-9DF4-FF17EDCEAD6E}" srcOrd="1" destOrd="0" presId="urn:microsoft.com/office/officeart/2011/layout/CircleProcess"/>
    <dgm:cxn modelId="{779AF198-9DAF-4DB8-AF23-863256D830EE}" type="presOf" srcId="{50AD185C-ED61-42BB-9F03-CAE271783164}" destId="{0E7BE508-60F3-495E-80B3-17047BF56E30}" srcOrd="0" destOrd="0" presId="urn:microsoft.com/office/officeart/2011/layout/CircleProcess"/>
    <dgm:cxn modelId="{23CE208A-9D25-4B35-AB80-DB75FB337D4E}" type="presOf" srcId="{5F439733-7894-45AD-94C1-E9D233DA20AC}" destId="{CB112E32-DF76-4F8A-B824-EFCA01327DAD}" srcOrd="1" destOrd="0" presId="urn:microsoft.com/office/officeart/2011/layout/CircleProcess"/>
    <dgm:cxn modelId="{423D272E-66EE-415D-9097-6B23E6580D51}" srcId="{F3C5EE6E-F79D-4FC4-907D-53288259F2F4}" destId="{50AD185C-ED61-42BB-9F03-CAE271783164}" srcOrd="3" destOrd="0" parTransId="{F200717B-3B9D-4EC4-B3F1-606905C7871E}" sibTransId="{C19D6806-1E08-481B-BCE1-33FBB3EFB449}"/>
    <dgm:cxn modelId="{4761B241-BCDC-4B9D-A6A9-7771E49BBDDA}" type="presOf" srcId="{5F439733-7894-45AD-94C1-E9D233DA20AC}" destId="{B2A3419C-D6DE-4608-86D5-81841D0A89FE}" srcOrd="0" destOrd="0" presId="urn:microsoft.com/office/officeart/2011/layout/CircleProcess"/>
    <dgm:cxn modelId="{C6DBD94B-6B03-4A12-9AA0-050A9D87C07F}" type="presOf" srcId="{FC3059A9-FC88-4D0A-AD9C-C411F33C8639}" destId="{50C9027C-8071-477D-8409-D5574E7A137A}" srcOrd="0" destOrd="0" presId="urn:microsoft.com/office/officeart/2011/layout/CircleProcess"/>
    <dgm:cxn modelId="{3E503A77-2944-4B48-8842-81B840474BCE}" type="presOf" srcId="{50AD185C-ED61-42BB-9F03-CAE271783164}" destId="{7EAB85BA-3E62-4D86-B099-9118FB4802AC}" srcOrd="1" destOrd="0" presId="urn:microsoft.com/office/officeart/2011/layout/CircleProcess"/>
    <dgm:cxn modelId="{21F5B6E6-E6E8-4EFF-921F-2B1E6B9CDF47}" type="presOf" srcId="{FC3059A9-FC88-4D0A-AD9C-C411F33C8639}" destId="{7B39C01E-8B51-430B-8636-E2D3A77CF4B8}" srcOrd="1" destOrd="0" presId="urn:microsoft.com/office/officeart/2011/layout/CircleProcess"/>
    <dgm:cxn modelId="{0E623D2B-2865-4C1D-A30D-B5E78306D2F9}" type="presParOf" srcId="{8E3E9733-1899-414C-B2F1-0DE1823B9627}" destId="{499A7057-961C-40C1-B536-69A9A8DD888A}" srcOrd="0" destOrd="0" presId="urn:microsoft.com/office/officeart/2011/layout/CircleProcess"/>
    <dgm:cxn modelId="{F2B3867D-A390-4F8A-A870-4926840E0641}" type="presParOf" srcId="{499A7057-961C-40C1-B536-69A9A8DD888A}" destId="{2FE49826-0BEA-43C6-ADC4-D9540E54832C}" srcOrd="0" destOrd="0" presId="urn:microsoft.com/office/officeart/2011/layout/CircleProcess"/>
    <dgm:cxn modelId="{67894BB4-63FF-4A84-8EBE-0EF907AE295B}" type="presParOf" srcId="{8E3E9733-1899-414C-B2F1-0DE1823B9627}" destId="{E46788D2-669A-4A47-865C-D3C0164A1F68}" srcOrd="1" destOrd="0" presId="urn:microsoft.com/office/officeart/2011/layout/CircleProcess"/>
    <dgm:cxn modelId="{DFE98960-3C5F-46A3-B8C1-E2FB447C357C}" type="presParOf" srcId="{E46788D2-669A-4A47-865C-D3C0164A1F68}" destId="{0E7BE508-60F3-495E-80B3-17047BF56E30}" srcOrd="0" destOrd="0" presId="urn:microsoft.com/office/officeart/2011/layout/CircleProcess"/>
    <dgm:cxn modelId="{98BF2B85-C178-42AE-B70B-BC9D968CC008}" type="presParOf" srcId="{8E3E9733-1899-414C-B2F1-0DE1823B9627}" destId="{7EAB85BA-3E62-4D86-B099-9118FB4802AC}" srcOrd="2" destOrd="0" presId="urn:microsoft.com/office/officeart/2011/layout/CircleProcess"/>
    <dgm:cxn modelId="{16E0F18F-A4A2-472A-A303-254633AD0B14}" type="presParOf" srcId="{8E3E9733-1899-414C-B2F1-0DE1823B9627}" destId="{DACEFA6D-3824-42AE-B52B-71FE1DDD8F00}" srcOrd="3" destOrd="0" presId="urn:microsoft.com/office/officeart/2011/layout/CircleProcess"/>
    <dgm:cxn modelId="{7E10CBDD-E6C5-487D-832D-96CCF64D4CFC}" type="presParOf" srcId="{DACEFA6D-3824-42AE-B52B-71FE1DDD8F00}" destId="{D8CB5984-88D3-4E3A-8C79-E342309CC60C}" srcOrd="0" destOrd="0" presId="urn:microsoft.com/office/officeart/2011/layout/CircleProcess"/>
    <dgm:cxn modelId="{87012DBE-24B5-4E21-9A44-C626D74BD2D6}" type="presParOf" srcId="{8E3E9733-1899-414C-B2F1-0DE1823B9627}" destId="{E3D182E5-C17D-4CAA-BE90-B2464CD77F63}" srcOrd="4" destOrd="0" presId="urn:microsoft.com/office/officeart/2011/layout/CircleProcess"/>
    <dgm:cxn modelId="{4A2D36D5-4CDC-4C6A-AEF2-3B6001C81A88}" type="presParOf" srcId="{E3D182E5-C17D-4CAA-BE90-B2464CD77F63}" destId="{9C3BB4A7-1955-44B2-9EE8-AFCB326C35E3}" srcOrd="0" destOrd="0" presId="urn:microsoft.com/office/officeart/2011/layout/CircleProcess"/>
    <dgm:cxn modelId="{4FA4E6C4-B478-46B2-9B0C-1847BA18CB24}" type="presParOf" srcId="{8E3E9733-1899-414C-B2F1-0DE1823B9627}" destId="{CEFB347E-3CAB-46CA-9DF4-FF17EDCEAD6E}" srcOrd="5" destOrd="0" presId="urn:microsoft.com/office/officeart/2011/layout/CircleProcess"/>
    <dgm:cxn modelId="{E8E0C384-8A0F-46D9-8CDB-FBC4C44992E2}" type="presParOf" srcId="{8E3E9733-1899-414C-B2F1-0DE1823B9627}" destId="{EB4C2D55-9A6B-4542-9AE1-BC333DAFB582}" srcOrd="6" destOrd="0" presId="urn:microsoft.com/office/officeart/2011/layout/CircleProcess"/>
    <dgm:cxn modelId="{5B60E5FC-8407-472A-97F2-E50014C60971}" type="presParOf" srcId="{EB4C2D55-9A6B-4542-9AE1-BC333DAFB582}" destId="{42A0AACD-1A25-43AF-B9DA-94E18903D916}" srcOrd="0" destOrd="0" presId="urn:microsoft.com/office/officeart/2011/layout/CircleProcess"/>
    <dgm:cxn modelId="{34CEFAAC-0DDC-4D1F-94F6-33FD5B009EE4}" type="presParOf" srcId="{8E3E9733-1899-414C-B2F1-0DE1823B9627}" destId="{ADC8AEBB-72F9-46DA-B7F9-0A4084521330}" srcOrd="7" destOrd="0" presId="urn:microsoft.com/office/officeart/2011/layout/CircleProcess"/>
    <dgm:cxn modelId="{F5C44087-671F-40EC-BBD0-EEDCF88C73A7}" type="presParOf" srcId="{ADC8AEBB-72F9-46DA-B7F9-0A4084521330}" destId="{50C9027C-8071-477D-8409-D5574E7A137A}" srcOrd="0" destOrd="0" presId="urn:microsoft.com/office/officeart/2011/layout/CircleProcess"/>
    <dgm:cxn modelId="{854A6BC2-8B64-43BE-970D-925CF3504464}" type="presParOf" srcId="{8E3E9733-1899-414C-B2F1-0DE1823B9627}" destId="{7B39C01E-8B51-430B-8636-E2D3A77CF4B8}" srcOrd="8" destOrd="0" presId="urn:microsoft.com/office/officeart/2011/layout/CircleProcess"/>
    <dgm:cxn modelId="{0D576F43-04DD-4973-891C-4AB51ADD7014}" type="presParOf" srcId="{8E3E9733-1899-414C-B2F1-0DE1823B9627}" destId="{9191A654-0DD4-44B8-90DF-1790015565AC}" srcOrd="9" destOrd="0" presId="urn:microsoft.com/office/officeart/2011/layout/CircleProcess"/>
    <dgm:cxn modelId="{61C8CBC6-8A52-4796-B6D1-E29E653C3290}" type="presParOf" srcId="{9191A654-0DD4-44B8-90DF-1790015565AC}" destId="{2E66B0A6-522C-4566-B110-4C29A2258168}" srcOrd="0" destOrd="0" presId="urn:microsoft.com/office/officeart/2011/layout/CircleProcess"/>
    <dgm:cxn modelId="{ED451DED-B2F1-4294-BEF6-D78DCDDF50DF}" type="presParOf" srcId="{8E3E9733-1899-414C-B2F1-0DE1823B9627}" destId="{6BA99466-B212-4F83-B0A6-330BE45E0489}" srcOrd="10" destOrd="0" presId="urn:microsoft.com/office/officeart/2011/layout/CircleProcess"/>
    <dgm:cxn modelId="{0953B218-9B1F-4F27-BA2F-35E4A63CB2C6}" type="presParOf" srcId="{6BA99466-B212-4F83-B0A6-330BE45E0489}" destId="{B2A3419C-D6DE-4608-86D5-81841D0A89FE}" srcOrd="0" destOrd="0" presId="urn:microsoft.com/office/officeart/2011/layout/CircleProcess"/>
    <dgm:cxn modelId="{CE37918A-5291-4D2B-BDE0-993E633A8318}" type="presParOf" srcId="{8E3E9733-1899-414C-B2F1-0DE1823B9627}" destId="{CB112E32-DF76-4F8A-B824-EFCA01327DA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AE1BA6-EC63-4E56-BA08-AE4DA1603B1B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069998-4B19-4582-92E9-5D5D274B2FEA}">
      <dgm:prSet phldrT="[Text]" custT="1"/>
      <dgm:spPr/>
      <dgm:t>
        <a:bodyPr/>
        <a:lstStyle/>
        <a:p>
          <a:r>
            <a:rPr lang="en-US" sz="2400" b="1" dirty="0" smtClean="0"/>
            <a:t>Irritability</a:t>
          </a:r>
          <a:endParaRPr lang="en-US" sz="2400" b="1" dirty="0"/>
        </a:p>
      </dgm:t>
    </dgm:pt>
    <dgm:pt modelId="{406AD972-497F-4BA6-9C52-1CFFF2B288BD}" type="parTrans" cxnId="{0D2B50DF-9C60-4ADF-A98F-CDBA68DED85B}">
      <dgm:prSet/>
      <dgm:spPr/>
      <dgm:t>
        <a:bodyPr/>
        <a:lstStyle/>
        <a:p>
          <a:endParaRPr lang="en-US"/>
        </a:p>
      </dgm:t>
    </dgm:pt>
    <dgm:pt modelId="{725A954B-93BE-4DD9-91B1-AA5850C09761}" type="sibTrans" cxnId="{0D2B50DF-9C60-4ADF-A98F-CDBA68DED85B}">
      <dgm:prSet/>
      <dgm:spPr/>
      <dgm:t>
        <a:bodyPr/>
        <a:lstStyle/>
        <a:p>
          <a:endParaRPr lang="en-US"/>
        </a:p>
      </dgm:t>
    </dgm:pt>
    <dgm:pt modelId="{D3D9F2DE-7E0B-41FD-81B4-043CB53EC33B}">
      <dgm:prSet phldrT="[Text]" custT="1"/>
      <dgm:spPr/>
      <dgm:t>
        <a:bodyPr/>
        <a:lstStyle/>
        <a:p>
          <a:r>
            <a:rPr lang="en-US" sz="2400" b="1" dirty="0" smtClean="0"/>
            <a:t>Difficulty focusing</a:t>
          </a:r>
          <a:endParaRPr lang="en-US" sz="2400" b="1" dirty="0"/>
        </a:p>
      </dgm:t>
    </dgm:pt>
    <dgm:pt modelId="{27D1EFC3-5021-48F6-960E-078D5D3284E3}" type="parTrans" cxnId="{C52E4804-7C42-4814-B704-727B03958266}">
      <dgm:prSet/>
      <dgm:spPr/>
      <dgm:t>
        <a:bodyPr/>
        <a:lstStyle/>
        <a:p>
          <a:endParaRPr lang="en-US"/>
        </a:p>
      </dgm:t>
    </dgm:pt>
    <dgm:pt modelId="{479A7E33-ABD0-4962-9B8B-B9BFF0DB9102}" type="sibTrans" cxnId="{C52E4804-7C42-4814-B704-727B03958266}">
      <dgm:prSet/>
      <dgm:spPr/>
      <dgm:t>
        <a:bodyPr/>
        <a:lstStyle/>
        <a:p>
          <a:endParaRPr lang="en-US"/>
        </a:p>
      </dgm:t>
    </dgm:pt>
    <dgm:pt modelId="{73969C07-CB78-4B60-8A11-8F3A93FB3317}">
      <dgm:prSet phldrT="[Text]" custT="1"/>
      <dgm:spPr/>
      <dgm:t>
        <a:bodyPr/>
        <a:lstStyle/>
        <a:p>
          <a:r>
            <a:rPr lang="en-US" sz="2400" b="1" dirty="0" smtClean="0"/>
            <a:t>Nausea</a:t>
          </a:r>
          <a:endParaRPr lang="en-US" sz="2400" b="1" dirty="0"/>
        </a:p>
      </dgm:t>
    </dgm:pt>
    <dgm:pt modelId="{0715C140-5DC1-4254-81F0-5B6DCCE7CCEF}" type="parTrans" cxnId="{7EF34B57-3FDE-426E-BA5F-1378F8EEF646}">
      <dgm:prSet/>
      <dgm:spPr/>
      <dgm:t>
        <a:bodyPr/>
        <a:lstStyle/>
        <a:p>
          <a:endParaRPr lang="en-US"/>
        </a:p>
      </dgm:t>
    </dgm:pt>
    <dgm:pt modelId="{7ECB4B59-A29F-4540-B927-ECDE469D4875}" type="sibTrans" cxnId="{7EF34B57-3FDE-426E-BA5F-1378F8EEF646}">
      <dgm:prSet/>
      <dgm:spPr/>
      <dgm:t>
        <a:bodyPr/>
        <a:lstStyle/>
        <a:p>
          <a:endParaRPr lang="en-US"/>
        </a:p>
      </dgm:t>
    </dgm:pt>
    <dgm:pt modelId="{6DA43DE3-A601-4EF5-BA9F-BE755982BE94}">
      <dgm:prSet phldrT="[Text]" custT="1"/>
      <dgm:spPr/>
      <dgm:t>
        <a:bodyPr/>
        <a:lstStyle/>
        <a:p>
          <a:r>
            <a:rPr lang="en-US" sz="2400" b="1" dirty="0" smtClean="0"/>
            <a:t>Weight gain</a:t>
          </a:r>
          <a:endParaRPr lang="en-US" sz="2400" b="1" dirty="0"/>
        </a:p>
      </dgm:t>
    </dgm:pt>
    <dgm:pt modelId="{1A8C1533-299E-4508-A212-FAD2FFA27686}" type="parTrans" cxnId="{2E5CDD83-28F1-4C83-927B-F638687B9CA0}">
      <dgm:prSet/>
      <dgm:spPr/>
      <dgm:t>
        <a:bodyPr/>
        <a:lstStyle/>
        <a:p>
          <a:endParaRPr lang="en-US"/>
        </a:p>
      </dgm:t>
    </dgm:pt>
    <dgm:pt modelId="{F0C5E4B7-203F-4489-8A49-C4CE67BC4061}" type="sibTrans" cxnId="{2E5CDD83-28F1-4C83-927B-F638687B9CA0}">
      <dgm:prSet/>
      <dgm:spPr/>
      <dgm:t>
        <a:bodyPr/>
        <a:lstStyle/>
        <a:p>
          <a:endParaRPr lang="en-US"/>
        </a:p>
      </dgm:t>
    </dgm:pt>
    <dgm:pt modelId="{18A56B83-6071-47EC-9804-D58815A7E025}">
      <dgm:prSet phldrT="[Text]" custT="1"/>
      <dgm:spPr/>
      <dgm:t>
        <a:bodyPr/>
        <a:lstStyle/>
        <a:p>
          <a:r>
            <a:rPr lang="en-US" sz="2400" b="1" dirty="0" smtClean="0"/>
            <a:t>Fatigue</a:t>
          </a:r>
          <a:endParaRPr lang="en-US" sz="2400" b="1" dirty="0"/>
        </a:p>
      </dgm:t>
    </dgm:pt>
    <dgm:pt modelId="{BF2B473B-1097-4151-B05E-0D092332F61F}" type="parTrans" cxnId="{B5587ACE-DC25-43D5-B66D-89D6F083FE4A}">
      <dgm:prSet/>
      <dgm:spPr/>
      <dgm:t>
        <a:bodyPr/>
        <a:lstStyle/>
        <a:p>
          <a:endParaRPr lang="en-US"/>
        </a:p>
      </dgm:t>
    </dgm:pt>
    <dgm:pt modelId="{B8BD563D-A0E0-4A13-9991-6EBF65E629C1}" type="sibTrans" cxnId="{B5587ACE-DC25-43D5-B66D-89D6F083FE4A}">
      <dgm:prSet/>
      <dgm:spPr/>
      <dgm:t>
        <a:bodyPr/>
        <a:lstStyle/>
        <a:p>
          <a:endParaRPr lang="en-US"/>
        </a:p>
      </dgm:t>
    </dgm:pt>
    <dgm:pt modelId="{EF998962-7F64-4B5C-A98E-DF72DF530BDC}" type="pres">
      <dgm:prSet presAssocID="{57AE1BA6-EC63-4E56-BA08-AE4DA1603B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74FF1-859B-4612-8DE1-60C3F0D0DB23}" type="pres">
      <dgm:prSet presAssocID="{5C069998-4B19-4582-92E9-5D5D274B2F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531EE-1D11-4815-A92F-B85361C6F5CB}" type="pres">
      <dgm:prSet presAssocID="{725A954B-93BE-4DD9-91B1-AA5850C09761}" presName="sibTrans" presStyleCnt="0"/>
      <dgm:spPr/>
      <dgm:t>
        <a:bodyPr/>
        <a:lstStyle/>
        <a:p>
          <a:endParaRPr lang="en-US"/>
        </a:p>
      </dgm:t>
    </dgm:pt>
    <dgm:pt modelId="{82A409FB-D4C6-480A-A269-2C6134AB7EBB}" type="pres">
      <dgm:prSet presAssocID="{D3D9F2DE-7E0B-41FD-81B4-043CB53EC3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114BF-C1E5-4CF6-BD1A-29AD5AF75E8A}" type="pres">
      <dgm:prSet presAssocID="{479A7E33-ABD0-4962-9B8B-B9BFF0DB9102}" presName="sibTrans" presStyleCnt="0"/>
      <dgm:spPr/>
      <dgm:t>
        <a:bodyPr/>
        <a:lstStyle/>
        <a:p>
          <a:endParaRPr lang="en-US"/>
        </a:p>
      </dgm:t>
    </dgm:pt>
    <dgm:pt modelId="{C9F71507-C540-4027-B6A9-149B6EF614C1}" type="pres">
      <dgm:prSet presAssocID="{18A56B83-6071-47EC-9804-D58815A7E0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CDC68-A7D7-4F8F-8FD2-8C0346BB902A}" type="pres">
      <dgm:prSet presAssocID="{B8BD563D-A0E0-4A13-9991-6EBF65E629C1}" presName="sibTrans" presStyleCnt="0"/>
      <dgm:spPr/>
      <dgm:t>
        <a:bodyPr/>
        <a:lstStyle/>
        <a:p>
          <a:endParaRPr lang="en-US"/>
        </a:p>
      </dgm:t>
    </dgm:pt>
    <dgm:pt modelId="{6BBCF4AF-2FA4-4DCA-93EF-CCEC5F39BEE0}" type="pres">
      <dgm:prSet presAssocID="{73969C07-CB78-4B60-8A11-8F3A93FB33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00B9A-E441-41B6-9405-6ED50FEAE309}" type="pres">
      <dgm:prSet presAssocID="{7ECB4B59-A29F-4540-B927-ECDE469D4875}" presName="sibTrans" presStyleCnt="0"/>
      <dgm:spPr/>
      <dgm:t>
        <a:bodyPr/>
        <a:lstStyle/>
        <a:p>
          <a:endParaRPr lang="en-US"/>
        </a:p>
      </dgm:t>
    </dgm:pt>
    <dgm:pt modelId="{EC8E4BF6-C6C1-4843-AB91-6D2DF9973691}" type="pres">
      <dgm:prSet presAssocID="{6DA43DE3-A601-4EF5-BA9F-BE755982BE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B50DF-9C60-4ADF-A98F-CDBA68DED85B}" srcId="{57AE1BA6-EC63-4E56-BA08-AE4DA1603B1B}" destId="{5C069998-4B19-4582-92E9-5D5D274B2FEA}" srcOrd="0" destOrd="0" parTransId="{406AD972-497F-4BA6-9C52-1CFFF2B288BD}" sibTransId="{725A954B-93BE-4DD9-91B1-AA5850C09761}"/>
    <dgm:cxn modelId="{EE720C64-588A-4F5E-B189-3A79CC4DA921}" type="presOf" srcId="{D3D9F2DE-7E0B-41FD-81B4-043CB53EC33B}" destId="{82A409FB-D4C6-480A-A269-2C6134AB7EBB}" srcOrd="0" destOrd="0" presId="urn:microsoft.com/office/officeart/2005/8/layout/hList6"/>
    <dgm:cxn modelId="{671054F6-196F-45DD-95BF-F8AAB68556A1}" type="presOf" srcId="{57AE1BA6-EC63-4E56-BA08-AE4DA1603B1B}" destId="{EF998962-7F64-4B5C-A98E-DF72DF530BDC}" srcOrd="0" destOrd="0" presId="urn:microsoft.com/office/officeart/2005/8/layout/hList6"/>
    <dgm:cxn modelId="{B88560F0-DD8F-46C8-A549-F79EC960B3A8}" type="presOf" srcId="{5C069998-4B19-4582-92E9-5D5D274B2FEA}" destId="{13874FF1-859B-4612-8DE1-60C3F0D0DB23}" srcOrd="0" destOrd="0" presId="urn:microsoft.com/office/officeart/2005/8/layout/hList6"/>
    <dgm:cxn modelId="{72D2E978-3DF9-48BD-BCE2-5BAB4B300D0E}" type="presOf" srcId="{6DA43DE3-A601-4EF5-BA9F-BE755982BE94}" destId="{EC8E4BF6-C6C1-4843-AB91-6D2DF9973691}" srcOrd="0" destOrd="0" presId="urn:microsoft.com/office/officeart/2005/8/layout/hList6"/>
    <dgm:cxn modelId="{59DA62B2-96A7-4F39-B488-6441DFF81728}" type="presOf" srcId="{73969C07-CB78-4B60-8A11-8F3A93FB3317}" destId="{6BBCF4AF-2FA4-4DCA-93EF-CCEC5F39BEE0}" srcOrd="0" destOrd="0" presId="urn:microsoft.com/office/officeart/2005/8/layout/hList6"/>
    <dgm:cxn modelId="{C52E4804-7C42-4814-B704-727B03958266}" srcId="{57AE1BA6-EC63-4E56-BA08-AE4DA1603B1B}" destId="{D3D9F2DE-7E0B-41FD-81B4-043CB53EC33B}" srcOrd="1" destOrd="0" parTransId="{27D1EFC3-5021-48F6-960E-078D5D3284E3}" sibTransId="{479A7E33-ABD0-4962-9B8B-B9BFF0DB9102}"/>
    <dgm:cxn modelId="{B5587ACE-DC25-43D5-B66D-89D6F083FE4A}" srcId="{57AE1BA6-EC63-4E56-BA08-AE4DA1603B1B}" destId="{18A56B83-6071-47EC-9804-D58815A7E025}" srcOrd="2" destOrd="0" parTransId="{BF2B473B-1097-4151-B05E-0D092332F61F}" sibTransId="{B8BD563D-A0E0-4A13-9991-6EBF65E629C1}"/>
    <dgm:cxn modelId="{7EF34B57-3FDE-426E-BA5F-1378F8EEF646}" srcId="{57AE1BA6-EC63-4E56-BA08-AE4DA1603B1B}" destId="{73969C07-CB78-4B60-8A11-8F3A93FB3317}" srcOrd="3" destOrd="0" parTransId="{0715C140-5DC1-4254-81F0-5B6DCCE7CCEF}" sibTransId="{7ECB4B59-A29F-4540-B927-ECDE469D4875}"/>
    <dgm:cxn modelId="{2E5CDD83-28F1-4C83-927B-F638687B9CA0}" srcId="{57AE1BA6-EC63-4E56-BA08-AE4DA1603B1B}" destId="{6DA43DE3-A601-4EF5-BA9F-BE755982BE94}" srcOrd="4" destOrd="0" parTransId="{1A8C1533-299E-4508-A212-FAD2FFA27686}" sibTransId="{F0C5E4B7-203F-4489-8A49-C4CE67BC4061}"/>
    <dgm:cxn modelId="{754799B2-0120-4D6E-AF31-07B37FC555E1}" type="presOf" srcId="{18A56B83-6071-47EC-9804-D58815A7E025}" destId="{C9F71507-C540-4027-B6A9-149B6EF614C1}" srcOrd="0" destOrd="0" presId="urn:microsoft.com/office/officeart/2005/8/layout/hList6"/>
    <dgm:cxn modelId="{DC3B6E3B-9A39-4679-A5E5-E218F8B6AA1E}" type="presParOf" srcId="{EF998962-7F64-4B5C-A98E-DF72DF530BDC}" destId="{13874FF1-859B-4612-8DE1-60C3F0D0DB23}" srcOrd="0" destOrd="0" presId="urn:microsoft.com/office/officeart/2005/8/layout/hList6"/>
    <dgm:cxn modelId="{485EB5CA-BB0B-45E8-A367-B00C49AD6AB0}" type="presParOf" srcId="{EF998962-7F64-4B5C-A98E-DF72DF530BDC}" destId="{A84531EE-1D11-4815-A92F-B85361C6F5CB}" srcOrd="1" destOrd="0" presId="urn:microsoft.com/office/officeart/2005/8/layout/hList6"/>
    <dgm:cxn modelId="{7CECC49A-FB39-4CD9-9E0F-3CB684F1A36D}" type="presParOf" srcId="{EF998962-7F64-4B5C-A98E-DF72DF530BDC}" destId="{82A409FB-D4C6-480A-A269-2C6134AB7EBB}" srcOrd="2" destOrd="0" presId="urn:microsoft.com/office/officeart/2005/8/layout/hList6"/>
    <dgm:cxn modelId="{F21BAA5D-4F6D-4908-A277-E74E3F8E6D8A}" type="presParOf" srcId="{EF998962-7F64-4B5C-A98E-DF72DF530BDC}" destId="{CFD114BF-C1E5-4CF6-BD1A-29AD5AF75E8A}" srcOrd="3" destOrd="0" presId="urn:microsoft.com/office/officeart/2005/8/layout/hList6"/>
    <dgm:cxn modelId="{9584E4B0-DDA2-4837-A839-77E79D00FF0F}" type="presParOf" srcId="{EF998962-7F64-4B5C-A98E-DF72DF530BDC}" destId="{C9F71507-C540-4027-B6A9-149B6EF614C1}" srcOrd="4" destOrd="0" presId="urn:microsoft.com/office/officeart/2005/8/layout/hList6"/>
    <dgm:cxn modelId="{C10A32EE-0922-4C18-8C53-598860AFBCE8}" type="presParOf" srcId="{EF998962-7F64-4B5C-A98E-DF72DF530BDC}" destId="{C92CDC68-A7D7-4F8F-8FD2-8C0346BB902A}" srcOrd="5" destOrd="0" presId="urn:microsoft.com/office/officeart/2005/8/layout/hList6"/>
    <dgm:cxn modelId="{E386FFF5-0D56-40B8-81A1-EF2FAB09FE73}" type="presParOf" srcId="{EF998962-7F64-4B5C-A98E-DF72DF530BDC}" destId="{6BBCF4AF-2FA4-4DCA-93EF-CCEC5F39BEE0}" srcOrd="6" destOrd="0" presId="urn:microsoft.com/office/officeart/2005/8/layout/hList6"/>
    <dgm:cxn modelId="{D01478E6-DF57-4D15-B604-69A1A9597FA6}" type="presParOf" srcId="{EF998962-7F64-4B5C-A98E-DF72DF530BDC}" destId="{56500B9A-E441-41B6-9405-6ED50FEAE309}" srcOrd="7" destOrd="0" presId="urn:microsoft.com/office/officeart/2005/8/layout/hList6"/>
    <dgm:cxn modelId="{0DD6563A-B087-444E-AABB-683702CC073F}" type="presParOf" srcId="{EF998962-7F64-4B5C-A98E-DF72DF530BDC}" destId="{EC8E4BF6-C6C1-4843-AB91-6D2DF99736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A790FF-5FB4-4C32-9D6D-E9F986FF4CE7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</dgm:pt>
    <dgm:pt modelId="{962DC853-137D-4BD0-B52C-9AF9805F9DD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 smtClean="0"/>
            <a:t>Within a few days</a:t>
          </a:r>
          <a:endParaRPr lang="en-US" sz="2800" b="1" dirty="0"/>
        </a:p>
      </dgm:t>
    </dgm:pt>
    <dgm:pt modelId="{A207C262-7D2B-4193-91AE-FA350F18496F}" type="parTrans" cxnId="{E5EC7A8D-DFFB-4FA8-8516-A8C3D32B6CFB}">
      <dgm:prSet/>
      <dgm:spPr/>
      <dgm:t>
        <a:bodyPr/>
        <a:lstStyle/>
        <a:p>
          <a:endParaRPr lang="en-US"/>
        </a:p>
      </dgm:t>
    </dgm:pt>
    <dgm:pt modelId="{C22320C0-65D5-4074-87A2-5F9E4E90850D}" type="sibTrans" cxnId="{E5EC7A8D-DFFB-4FA8-8516-A8C3D32B6CFB}">
      <dgm:prSet/>
      <dgm:spPr/>
      <dgm:t>
        <a:bodyPr/>
        <a:lstStyle/>
        <a:p>
          <a:endParaRPr lang="en-US"/>
        </a:p>
      </dgm:t>
    </dgm:pt>
    <dgm:pt modelId="{FF27DBC8-D671-42A0-AFC8-4F9333A67F6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 smtClean="0"/>
            <a:t>Within the first year</a:t>
          </a:r>
          <a:endParaRPr lang="en-US" sz="2800" b="1" dirty="0"/>
        </a:p>
      </dgm:t>
    </dgm:pt>
    <dgm:pt modelId="{AD780C28-F882-47EB-A9E8-A27E2C0C25DF}" type="parTrans" cxnId="{4C22395B-A361-4178-BF04-C9A9150252A6}">
      <dgm:prSet/>
      <dgm:spPr/>
      <dgm:t>
        <a:bodyPr/>
        <a:lstStyle/>
        <a:p>
          <a:endParaRPr lang="en-US"/>
        </a:p>
      </dgm:t>
    </dgm:pt>
    <dgm:pt modelId="{F7DE8D4E-6284-4B4F-B8AD-149C0F9C6276}" type="sibTrans" cxnId="{4C22395B-A361-4178-BF04-C9A9150252A6}">
      <dgm:prSet/>
      <dgm:spPr>
        <a:solidFill>
          <a:srgbClr val="66FF33"/>
        </a:solidFill>
      </dgm:spPr>
      <dgm:t>
        <a:bodyPr/>
        <a:lstStyle/>
        <a:p>
          <a:endParaRPr lang="en-US"/>
        </a:p>
      </dgm:t>
    </dgm:pt>
    <dgm:pt modelId="{20242F9A-05A7-40DB-A603-FB00A4E3E79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 smtClean="0"/>
            <a:t>After a year or more</a:t>
          </a:r>
          <a:endParaRPr lang="en-US" sz="2800" b="1" dirty="0"/>
        </a:p>
      </dgm:t>
    </dgm:pt>
    <dgm:pt modelId="{74B76897-BF98-4E4C-894E-FFCA2D43CE96}" type="parTrans" cxnId="{2E74DAD8-7CEA-48DB-8D2B-5E06E1CEFD04}">
      <dgm:prSet/>
      <dgm:spPr/>
      <dgm:t>
        <a:bodyPr/>
        <a:lstStyle/>
        <a:p>
          <a:endParaRPr lang="en-US"/>
        </a:p>
      </dgm:t>
    </dgm:pt>
    <dgm:pt modelId="{9456405D-158D-4B68-8DDC-9E65BE08AB5C}" type="sibTrans" cxnId="{2E74DAD8-7CEA-48DB-8D2B-5E06E1CEFD04}">
      <dgm:prSet/>
      <dgm:spPr/>
      <dgm:t>
        <a:bodyPr/>
        <a:lstStyle/>
        <a:p>
          <a:endParaRPr lang="en-US"/>
        </a:p>
      </dgm:t>
    </dgm:pt>
    <dgm:pt modelId="{7E39C61B-EF3F-40B0-860C-4A81D99C62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Lower blood pressure</a:t>
          </a:r>
          <a:endParaRPr lang="en-US" sz="2000" dirty="0"/>
        </a:p>
      </dgm:t>
    </dgm:pt>
    <dgm:pt modelId="{EFCA8F43-DD2F-412E-BA75-75A5675E23BC}" type="parTrans" cxnId="{5B943818-433E-4196-BE41-D7B5A335A9D1}">
      <dgm:prSet/>
      <dgm:spPr/>
      <dgm:t>
        <a:bodyPr/>
        <a:lstStyle/>
        <a:p>
          <a:endParaRPr lang="en-US"/>
        </a:p>
      </dgm:t>
    </dgm:pt>
    <dgm:pt modelId="{B3C378F7-CEA1-450D-B60F-9131AE71217B}" type="sibTrans" cxnId="{5B943818-433E-4196-BE41-D7B5A335A9D1}">
      <dgm:prSet/>
      <dgm:spPr/>
      <dgm:t>
        <a:bodyPr/>
        <a:lstStyle/>
        <a:p>
          <a:endParaRPr lang="en-US"/>
        </a:p>
      </dgm:t>
    </dgm:pt>
    <dgm:pt modelId="{F1B4DA8C-1846-4547-AC0A-CED3F34751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Slower heart rate</a:t>
          </a:r>
          <a:endParaRPr lang="en-US" sz="2000" dirty="0"/>
        </a:p>
      </dgm:t>
    </dgm:pt>
    <dgm:pt modelId="{2E2567BA-79BB-4F1F-85D9-74AAC2D3DD30}" type="parTrans" cxnId="{4B9A155E-7A44-4F3C-B40C-D18B0C5B7971}">
      <dgm:prSet/>
      <dgm:spPr/>
      <dgm:t>
        <a:bodyPr/>
        <a:lstStyle/>
        <a:p>
          <a:endParaRPr lang="en-US"/>
        </a:p>
      </dgm:t>
    </dgm:pt>
    <dgm:pt modelId="{93E0C350-C0A5-4175-92A5-FD70E3F9E257}" type="sibTrans" cxnId="{4B9A155E-7A44-4F3C-B40C-D18B0C5B7971}">
      <dgm:prSet/>
      <dgm:spPr/>
      <dgm:t>
        <a:bodyPr/>
        <a:lstStyle/>
        <a:p>
          <a:endParaRPr lang="en-US"/>
        </a:p>
      </dgm:t>
    </dgm:pt>
    <dgm:pt modelId="{C12A7C34-73F7-4CC8-94E5-0DE6FDBA44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Less coughing</a:t>
          </a:r>
          <a:endParaRPr lang="en-US" sz="2000" dirty="0"/>
        </a:p>
      </dgm:t>
    </dgm:pt>
    <dgm:pt modelId="{1C54676F-D9BF-4C84-ABD5-DD84C08F4E32}" type="parTrans" cxnId="{BDFD14AE-B32C-4AD8-98F9-C2449FEC2C47}">
      <dgm:prSet/>
      <dgm:spPr/>
      <dgm:t>
        <a:bodyPr/>
        <a:lstStyle/>
        <a:p>
          <a:endParaRPr lang="en-US"/>
        </a:p>
      </dgm:t>
    </dgm:pt>
    <dgm:pt modelId="{242E6DB1-32A8-4BD0-A67C-4C03217F7815}" type="sibTrans" cxnId="{BDFD14AE-B32C-4AD8-98F9-C2449FEC2C47}">
      <dgm:prSet/>
      <dgm:spPr/>
      <dgm:t>
        <a:bodyPr/>
        <a:lstStyle/>
        <a:p>
          <a:endParaRPr lang="en-US"/>
        </a:p>
      </dgm:t>
    </dgm:pt>
    <dgm:pt modelId="{AF065033-E2F6-4911-A96D-150859435E7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Decreased risk of heart attack</a:t>
          </a:r>
          <a:endParaRPr lang="en-US" sz="2000" dirty="0"/>
        </a:p>
      </dgm:t>
    </dgm:pt>
    <dgm:pt modelId="{D7908A65-1156-4832-B40D-D28679B4B1D1}" type="parTrans" cxnId="{6AB918C7-6BD0-43D5-8A44-86B675A08D16}">
      <dgm:prSet/>
      <dgm:spPr/>
      <dgm:t>
        <a:bodyPr/>
        <a:lstStyle/>
        <a:p>
          <a:endParaRPr lang="en-US"/>
        </a:p>
      </dgm:t>
    </dgm:pt>
    <dgm:pt modelId="{E88A65DA-9F4E-43C8-A2BE-5FA1FF2F4444}" type="sibTrans" cxnId="{6AB918C7-6BD0-43D5-8A44-86B675A08D16}">
      <dgm:prSet/>
      <dgm:spPr/>
      <dgm:t>
        <a:bodyPr/>
        <a:lstStyle/>
        <a:p>
          <a:endParaRPr lang="en-US"/>
        </a:p>
      </dgm:t>
    </dgm:pt>
    <dgm:pt modelId="{B6E117AF-EEBD-41F0-B504-46A438D24F6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Decreased risk of cancer</a:t>
          </a:r>
          <a:endParaRPr lang="en-US" sz="2000" dirty="0"/>
        </a:p>
      </dgm:t>
    </dgm:pt>
    <dgm:pt modelId="{6CEA59AA-1648-4048-BD45-3CAEA2F63415}" type="parTrans" cxnId="{EC3D83A5-1D31-4BD3-BE49-0CFA226EB19E}">
      <dgm:prSet/>
      <dgm:spPr/>
      <dgm:t>
        <a:bodyPr/>
        <a:lstStyle/>
        <a:p>
          <a:endParaRPr lang="en-US"/>
        </a:p>
      </dgm:t>
    </dgm:pt>
    <dgm:pt modelId="{6B9DB180-9DC7-4349-BB3D-C8C7237570F3}" type="sibTrans" cxnId="{EC3D83A5-1D31-4BD3-BE49-0CFA226EB19E}">
      <dgm:prSet/>
      <dgm:spPr/>
      <dgm:t>
        <a:bodyPr/>
        <a:lstStyle/>
        <a:p>
          <a:endParaRPr lang="en-US"/>
        </a:p>
      </dgm:t>
    </dgm:pt>
    <dgm:pt modelId="{943B7A09-49A8-4D11-9B48-186232E1237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Health benefits continue</a:t>
          </a:r>
          <a:endParaRPr lang="en-US" sz="2000" dirty="0"/>
        </a:p>
      </dgm:t>
    </dgm:pt>
    <dgm:pt modelId="{666A4574-A425-4DAA-856A-3075F153723D}" type="parTrans" cxnId="{775DEB16-F94B-43C7-8521-E269B80A767B}">
      <dgm:prSet/>
      <dgm:spPr/>
      <dgm:t>
        <a:bodyPr/>
        <a:lstStyle/>
        <a:p>
          <a:endParaRPr lang="en-US"/>
        </a:p>
      </dgm:t>
    </dgm:pt>
    <dgm:pt modelId="{DC08EE31-98F9-42FF-AEBD-5C3BC0972354}" type="sibTrans" cxnId="{775DEB16-F94B-43C7-8521-E269B80A767B}">
      <dgm:prSet/>
      <dgm:spPr/>
      <dgm:t>
        <a:bodyPr/>
        <a:lstStyle/>
        <a:p>
          <a:endParaRPr lang="en-US"/>
        </a:p>
      </dgm:t>
    </dgm:pt>
    <dgm:pt modelId="{3F805ACA-A0F6-4AA0-B5BF-CB12EEB21DB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Decreased major health issue risk</a:t>
          </a:r>
          <a:endParaRPr lang="en-US" sz="2000" dirty="0"/>
        </a:p>
      </dgm:t>
    </dgm:pt>
    <dgm:pt modelId="{1B17CD41-B82B-46D7-B8E8-AF7827DA5357}" type="parTrans" cxnId="{F3C9725D-C050-4029-9033-F444F489A8AD}">
      <dgm:prSet/>
      <dgm:spPr/>
      <dgm:t>
        <a:bodyPr/>
        <a:lstStyle/>
        <a:p>
          <a:endParaRPr lang="en-US"/>
        </a:p>
      </dgm:t>
    </dgm:pt>
    <dgm:pt modelId="{9CEF3845-FC21-4B10-8E17-49164BC9BADF}" type="sibTrans" cxnId="{F3C9725D-C050-4029-9033-F444F489A8AD}">
      <dgm:prSet/>
      <dgm:spPr/>
      <dgm:t>
        <a:bodyPr/>
        <a:lstStyle/>
        <a:p>
          <a:endParaRPr lang="en-US"/>
        </a:p>
      </dgm:t>
    </dgm:pt>
    <dgm:pt modelId="{E94D483D-E01A-4486-A76A-CD298EFC61C8}" type="pres">
      <dgm:prSet presAssocID="{78A790FF-5FB4-4C32-9D6D-E9F986FF4CE7}" presName="Name0" presStyleCnt="0">
        <dgm:presLayoutVars>
          <dgm:dir/>
          <dgm:animLvl val="lvl"/>
          <dgm:resizeHandles val="exact"/>
        </dgm:presLayoutVars>
      </dgm:prSet>
      <dgm:spPr/>
    </dgm:pt>
    <dgm:pt modelId="{508C1536-8BD6-4512-9549-FA9F9097B602}" type="pres">
      <dgm:prSet presAssocID="{78A790FF-5FB4-4C32-9D6D-E9F986FF4CE7}" presName="tSp" presStyleCnt="0"/>
      <dgm:spPr/>
    </dgm:pt>
    <dgm:pt modelId="{9AF096DA-2816-46B2-B50C-D29887B673E3}" type="pres">
      <dgm:prSet presAssocID="{78A790FF-5FB4-4C32-9D6D-E9F986FF4CE7}" presName="bSp" presStyleCnt="0"/>
      <dgm:spPr/>
    </dgm:pt>
    <dgm:pt modelId="{DA79A27E-0757-48B2-9D58-42FA855510BB}" type="pres">
      <dgm:prSet presAssocID="{78A790FF-5FB4-4C32-9D6D-E9F986FF4CE7}" presName="process" presStyleCnt="0"/>
      <dgm:spPr/>
    </dgm:pt>
    <dgm:pt modelId="{F6A748DD-BF10-4BEE-9E23-FB7C98DE7D39}" type="pres">
      <dgm:prSet presAssocID="{962DC853-137D-4BD0-B52C-9AF9805F9DD9}" presName="composite1" presStyleCnt="0"/>
      <dgm:spPr/>
    </dgm:pt>
    <dgm:pt modelId="{EAB470B0-BD32-4C18-B6A0-1111329E777D}" type="pres">
      <dgm:prSet presAssocID="{962DC853-137D-4BD0-B52C-9AF9805F9DD9}" presName="dummyNode1" presStyleLbl="node1" presStyleIdx="0" presStyleCnt="3"/>
      <dgm:spPr/>
    </dgm:pt>
    <dgm:pt modelId="{AA841900-3C9A-49D3-BAC9-5102189C83A6}" type="pres">
      <dgm:prSet presAssocID="{962DC853-137D-4BD0-B52C-9AF9805F9DD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89136-C2F7-43D8-860B-A5D8FF3D2E53}" type="pres">
      <dgm:prSet presAssocID="{962DC853-137D-4BD0-B52C-9AF9805F9DD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C5F18-B7C9-4CF2-9E73-990D43CB4955}" type="pres">
      <dgm:prSet presAssocID="{962DC853-137D-4BD0-B52C-9AF9805F9DD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0C300-3EAE-433A-BA2B-1B55A7B971FD}" type="pres">
      <dgm:prSet presAssocID="{962DC853-137D-4BD0-B52C-9AF9805F9DD9}" presName="connSite1" presStyleCnt="0"/>
      <dgm:spPr/>
    </dgm:pt>
    <dgm:pt modelId="{855FF425-06F9-4EE0-89CA-EE5EC476BAD5}" type="pres">
      <dgm:prSet presAssocID="{C22320C0-65D5-4074-87A2-5F9E4E90850D}" presName="Name9" presStyleLbl="sibTrans2D1" presStyleIdx="0" presStyleCnt="2"/>
      <dgm:spPr/>
      <dgm:t>
        <a:bodyPr/>
        <a:lstStyle/>
        <a:p>
          <a:endParaRPr lang="en-US"/>
        </a:p>
      </dgm:t>
    </dgm:pt>
    <dgm:pt modelId="{98A323BC-D3F8-442A-AA0B-404F499730F5}" type="pres">
      <dgm:prSet presAssocID="{FF27DBC8-D671-42A0-AFC8-4F9333A67F64}" presName="composite2" presStyleCnt="0"/>
      <dgm:spPr/>
    </dgm:pt>
    <dgm:pt modelId="{2C06C7A8-4DE4-4D5F-B89E-F335FB094372}" type="pres">
      <dgm:prSet presAssocID="{FF27DBC8-D671-42A0-AFC8-4F9333A67F64}" presName="dummyNode2" presStyleLbl="node1" presStyleIdx="0" presStyleCnt="3"/>
      <dgm:spPr/>
    </dgm:pt>
    <dgm:pt modelId="{17202883-1367-40CD-9374-34930EA69544}" type="pres">
      <dgm:prSet presAssocID="{FF27DBC8-D671-42A0-AFC8-4F9333A67F6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CC531-F6B9-4A98-BB8B-DD9AA2E1AB64}" type="pres">
      <dgm:prSet presAssocID="{FF27DBC8-D671-42A0-AFC8-4F9333A67F6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969C3-0522-4F91-928A-8211690B2AA7}" type="pres">
      <dgm:prSet presAssocID="{FF27DBC8-D671-42A0-AFC8-4F9333A67F6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92364-A9F1-4E0A-94F8-EB83DB3743A6}" type="pres">
      <dgm:prSet presAssocID="{FF27DBC8-D671-42A0-AFC8-4F9333A67F64}" presName="connSite2" presStyleCnt="0"/>
      <dgm:spPr/>
    </dgm:pt>
    <dgm:pt modelId="{35586C86-F7DB-4476-AD34-2D23666E7186}" type="pres">
      <dgm:prSet presAssocID="{F7DE8D4E-6284-4B4F-B8AD-149C0F9C6276}" presName="Name18" presStyleLbl="sibTrans2D1" presStyleIdx="1" presStyleCnt="2"/>
      <dgm:spPr/>
      <dgm:t>
        <a:bodyPr/>
        <a:lstStyle/>
        <a:p>
          <a:endParaRPr lang="en-US"/>
        </a:p>
      </dgm:t>
    </dgm:pt>
    <dgm:pt modelId="{87920133-801F-4CDD-A15F-33A6AD8E00EA}" type="pres">
      <dgm:prSet presAssocID="{20242F9A-05A7-40DB-A603-FB00A4E3E79D}" presName="composite1" presStyleCnt="0"/>
      <dgm:spPr/>
    </dgm:pt>
    <dgm:pt modelId="{DF910E4D-F70C-46A5-8CEA-6CF2AAFEA39F}" type="pres">
      <dgm:prSet presAssocID="{20242F9A-05A7-40DB-A603-FB00A4E3E79D}" presName="dummyNode1" presStyleLbl="node1" presStyleIdx="1" presStyleCnt="3"/>
      <dgm:spPr/>
    </dgm:pt>
    <dgm:pt modelId="{434D8B2E-7EAC-4E3C-8F7E-9C9F87D598FD}" type="pres">
      <dgm:prSet presAssocID="{20242F9A-05A7-40DB-A603-FB00A4E3E79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F331E-440B-4326-B65A-5D8CD0EFDE31}" type="pres">
      <dgm:prSet presAssocID="{20242F9A-05A7-40DB-A603-FB00A4E3E79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FC611-A47F-4E57-889C-B382192889A6}" type="pres">
      <dgm:prSet presAssocID="{20242F9A-05A7-40DB-A603-FB00A4E3E79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270E7-1AEE-45E5-96B3-336E89D1C40A}" type="pres">
      <dgm:prSet presAssocID="{20242F9A-05A7-40DB-A603-FB00A4E3E79D}" presName="connSite1" presStyleCnt="0"/>
      <dgm:spPr/>
    </dgm:pt>
  </dgm:ptLst>
  <dgm:cxnLst>
    <dgm:cxn modelId="{EC3D83A5-1D31-4BD3-BE49-0CFA226EB19E}" srcId="{FF27DBC8-D671-42A0-AFC8-4F9333A67F64}" destId="{B6E117AF-EEBD-41F0-B504-46A438D24F6D}" srcOrd="1" destOrd="0" parTransId="{6CEA59AA-1648-4048-BD45-3CAEA2F63415}" sibTransId="{6B9DB180-9DC7-4349-BB3D-C8C7237570F3}"/>
    <dgm:cxn modelId="{A990DD05-61AE-434E-A7DD-3CF0530CBF39}" type="presOf" srcId="{F1B4DA8C-1846-4547-AC0A-CED3F3475198}" destId="{AA841900-3C9A-49D3-BAC9-5102189C83A6}" srcOrd="0" destOrd="1" presId="urn:microsoft.com/office/officeart/2005/8/layout/hProcess4"/>
    <dgm:cxn modelId="{6C075BAF-94DD-499B-B715-E726FB36BAC2}" type="presOf" srcId="{943B7A09-49A8-4D11-9B48-186232E12373}" destId="{DD7F331E-440B-4326-B65A-5D8CD0EFDE31}" srcOrd="1" destOrd="0" presId="urn:microsoft.com/office/officeart/2005/8/layout/hProcess4"/>
    <dgm:cxn modelId="{30082F9D-01F4-42DE-AD61-095E57292CFE}" type="presOf" srcId="{C22320C0-65D5-4074-87A2-5F9E4E90850D}" destId="{855FF425-06F9-4EE0-89CA-EE5EC476BAD5}" srcOrd="0" destOrd="0" presId="urn:microsoft.com/office/officeart/2005/8/layout/hProcess4"/>
    <dgm:cxn modelId="{158F061C-7C14-4E61-A10B-EBBF72FEC4EC}" type="presOf" srcId="{7E39C61B-EF3F-40B0-860C-4A81D99C625A}" destId="{F0789136-C2F7-43D8-860B-A5D8FF3D2E53}" srcOrd="1" destOrd="0" presId="urn:microsoft.com/office/officeart/2005/8/layout/hProcess4"/>
    <dgm:cxn modelId="{40096E43-DC64-4B80-B9E1-1F7B45EB0F45}" type="presOf" srcId="{C12A7C34-73F7-4CC8-94E5-0DE6FDBA445A}" destId="{F0789136-C2F7-43D8-860B-A5D8FF3D2E53}" srcOrd="1" destOrd="2" presId="urn:microsoft.com/office/officeart/2005/8/layout/hProcess4"/>
    <dgm:cxn modelId="{7A9DC45A-AE17-4608-A14C-1F92B6EFEB14}" type="presOf" srcId="{962DC853-137D-4BD0-B52C-9AF9805F9DD9}" destId="{5DFC5F18-B7C9-4CF2-9E73-990D43CB4955}" srcOrd="0" destOrd="0" presId="urn:microsoft.com/office/officeart/2005/8/layout/hProcess4"/>
    <dgm:cxn modelId="{BFEDAF59-C1E9-41E2-88BD-E4C9C50B58A1}" type="presOf" srcId="{F7DE8D4E-6284-4B4F-B8AD-149C0F9C6276}" destId="{35586C86-F7DB-4476-AD34-2D23666E7186}" srcOrd="0" destOrd="0" presId="urn:microsoft.com/office/officeart/2005/8/layout/hProcess4"/>
    <dgm:cxn modelId="{5DD8AF10-28C4-4A13-9427-EB0A34E1B424}" type="presOf" srcId="{3F805ACA-A0F6-4AA0-B5BF-CB12EEB21DB5}" destId="{434D8B2E-7EAC-4E3C-8F7E-9C9F87D598FD}" srcOrd="0" destOrd="1" presId="urn:microsoft.com/office/officeart/2005/8/layout/hProcess4"/>
    <dgm:cxn modelId="{4C22395B-A361-4178-BF04-C9A9150252A6}" srcId="{78A790FF-5FB4-4C32-9D6D-E9F986FF4CE7}" destId="{FF27DBC8-D671-42A0-AFC8-4F9333A67F64}" srcOrd="1" destOrd="0" parTransId="{AD780C28-F882-47EB-A9E8-A27E2C0C25DF}" sibTransId="{F7DE8D4E-6284-4B4F-B8AD-149C0F9C6276}"/>
    <dgm:cxn modelId="{3F9921AC-CE7C-4997-BAE5-07327EB1F1DD}" type="presOf" srcId="{F1B4DA8C-1846-4547-AC0A-CED3F3475198}" destId="{F0789136-C2F7-43D8-860B-A5D8FF3D2E53}" srcOrd="1" destOrd="1" presId="urn:microsoft.com/office/officeart/2005/8/layout/hProcess4"/>
    <dgm:cxn modelId="{F3C9725D-C050-4029-9033-F444F489A8AD}" srcId="{20242F9A-05A7-40DB-A603-FB00A4E3E79D}" destId="{3F805ACA-A0F6-4AA0-B5BF-CB12EEB21DB5}" srcOrd="1" destOrd="0" parTransId="{1B17CD41-B82B-46D7-B8E8-AF7827DA5357}" sibTransId="{9CEF3845-FC21-4B10-8E17-49164BC9BADF}"/>
    <dgm:cxn modelId="{876C7885-5DB0-426A-829D-7824DDBF63C4}" type="presOf" srcId="{B6E117AF-EEBD-41F0-B504-46A438D24F6D}" destId="{476CC531-F6B9-4A98-BB8B-DD9AA2E1AB64}" srcOrd="1" destOrd="1" presId="urn:microsoft.com/office/officeart/2005/8/layout/hProcess4"/>
    <dgm:cxn modelId="{ADFD020E-C45E-4100-883D-74691C902C0F}" type="presOf" srcId="{AF065033-E2F6-4911-A96D-150859435E77}" destId="{17202883-1367-40CD-9374-34930EA69544}" srcOrd="0" destOrd="0" presId="urn:microsoft.com/office/officeart/2005/8/layout/hProcess4"/>
    <dgm:cxn modelId="{91AFCA16-3E69-4978-9514-620D2439D032}" type="presOf" srcId="{3F805ACA-A0F6-4AA0-B5BF-CB12EEB21DB5}" destId="{DD7F331E-440B-4326-B65A-5D8CD0EFDE31}" srcOrd="1" destOrd="1" presId="urn:microsoft.com/office/officeart/2005/8/layout/hProcess4"/>
    <dgm:cxn modelId="{D16894C2-419C-4DAA-B332-57212DC63331}" type="presOf" srcId="{78A790FF-5FB4-4C32-9D6D-E9F986FF4CE7}" destId="{E94D483D-E01A-4486-A76A-CD298EFC61C8}" srcOrd="0" destOrd="0" presId="urn:microsoft.com/office/officeart/2005/8/layout/hProcess4"/>
    <dgm:cxn modelId="{9023C240-29B3-4631-A2D6-D52E04266A23}" type="presOf" srcId="{FF27DBC8-D671-42A0-AFC8-4F9333A67F64}" destId="{B27969C3-0522-4F91-928A-8211690B2AA7}" srcOrd="0" destOrd="0" presId="urn:microsoft.com/office/officeart/2005/8/layout/hProcess4"/>
    <dgm:cxn modelId="{2E74DAD8-7CEA-48DB-8D2B-5E06E1CEFD04}" srcId="{78A790FF-5FB4-4C32-9D6D-E9F986FF4CE7}" destId="{20242F9A-05A7-40DB-A603-FB00A4E3E79D}" srcOrd="2" destOrd="0" parTransId="{74B76897-BF98-4E4C-894E-FFCA2D43CE96}" sibTransId="{9456405D-158D-4B68-8DDC-9E65BE08AB5C}"/>
    <dgm:cxn modelId="{FD649E44-1D82-4D88-8C1C-8EE4994FFD30}" type="presOf" srcId="{943B7A09-49A8-4D11-9B48-186232E12373}" destId="{434D8B2E-7EAC-4E3C-8F7E-9C9F87D598FD}" srcOrd="0" destOrd="0" presId="urn:microsoft.com/office/officeart/2005/8/layout/hProcess4"/>
    <dgm:cxn modelId="{7CAC1C4C-6272-434B-93F8-7134EB9DB205}" type="presOf" srcId="{C12A7C34-73F7-4CC8-94E5-0DE6FDBA445A}" destId="{AA841900-3C9A-49D3-BAC9-5102189C83A6}" srcOrd="0" destOrd="2" presId="urn:microsoft.com/office/officeart/2005/8/layout/hProcess4"/>
    <dgm:cxn modelId="{45B4111A-BD89-4CDE-9328-B2D9B1E9500B}" type="presOf" srcId="{B6E117AF-EEBD-41F0-B504-46A438D24F6D}" destId="{17202883-1367-40CD-9374-34930EA69544}" srcOrd="0" destOrd="1" presId="urn:microsoft.com/office/officeart/2005/8/layout/hProcess4"/>
    <dgm:cxn modelId="{BDFD14AE-B32C-4AD8-98F9-C2449FEC2C47}" srcId="{962DC853-137D-4BD0-B52C-9AF9805F9DD9}" destId="{C12A7C34-73F7-4CC8-94E5-0DE6FDBA445A}" srcOrd="2" destOrd="0" parTransId="{1C54676F-D9BF-4C84-ABD5-DD84C08F4E32}" sibTransId="{242E6DB1-32A8-4BD0-A67C-4C03217F7815}"/>
    <dgm:cxn modelId="{4F039729-F8B5-4C24-9CA9-42A620134123}" type="presOf" srcId="{7E39C61B-EF3F-40B0-860C-4A81D99C625A}" destId="{AA841900-3C9A-49D3-BAC9-5102189C83A6}" srcOrd="0" destOrd="0" presId="urn:microsoft.com/office/officeart/2005/8/layout/hProcess4"/>
    <dgm:cxn modelId="{96FF7EDB-6EEB-49DA-B488-A2E9C8FF0AAE}" type="presOf" srcId="{AF065033-E2F6-4911-A96D-150859435E77}" destId="{476CC531-F6B9-4A98-BB8B-DD9AA2E1AB64}" srcOrd="1" destOrd="0" presId="urn:microsoft.com/office/officeart/2005/8/layout/hProcess4"/>
    <dgm:cxn modelId="{6AB918C7-6BD0-43D5-8A44-86B675A08D16}" srcId="{FF27DBC8-D671-42A0-AFC8-4F9333A67F64}" destId="{AF065033-E2F6-4911-A96D-150859435E77}" srcOrd="0" destOrd="0" parTransId="{D7908A65-1156-4832-B40D-D28679B4B1D1}" sibTransId="{E88A65DA-9F4E-43C8-A2BE-5FA1FF2F4444}"/>
    <dgm:cxn modelId="{775DEB16-F94B-43C7-8521-E269B80A767B}" srcId="{20242F9A-05A7-40DB-A603-FB00A4E3E79D}" destId="{943B7A09-49A8-4D11-9B48-186232E12373}" srcOrd="0" destOrd="0" parTransId="{666A4574-A425-4DAA-856A-3075F153723D}" sibTransId="{DC08EE31-98F9-42FF-AEBD-5C3BC0972354}"/>
    <dgm:cxn modelId="{4B9A155E-7A44-4F3C-B40C-D18B0C5B7971}" srcId="{962DC853-137D-4BD0-B52C-9AF9805F9DD9}" destId="{F1B4DA8C-1846-4547-AC0A-CED3F3475198}" srcOrd="1" destOrd="0" parTransId="{2E2567BA-79BB-4F1F-85D9-74AAC2D3DD30}" sibTransId="{93E0C350-C0A5-4175-92A5-FD70E3F9E257}"/>
    <dgm:cxn modelId="{5B943818-433E-4196-BE41-D7B5A335A9D1}" srcId="{962DC853-137D-4BD0-B52C-9AF9805F9DD9}" destId="{7E39C61B-EF3F-40B0-860C-4A81D99C625A}" srcOrd="0" destOrd="0" parTransId="{EFCA8F43-DD2F-412E-BA75-75A5675E23BC}" sibTransId="{B3C378F7-CEA1-450D-B60F-9131AE71217B}"/>
    <dgm:cxn modelId="{E5EC7A8D-DFFB-4FA8-8516-A8C3D32B6CFB}" srcId="{78A790FF-5FB4-4C32-9D6D-E9F986FF4CE7}" destId="{962DC853-137D-4BD0-B52C-9AF9805F9DD9}" srcOrd="0" destOrd="0" parTransId="{A207C262-7D2B-4193-91AE-FA350F18496F}" sibTransId="{C22320C0-65D5-4074-87A2-5F9E4E90850D}"/>
    <dgm:cxn modelId="{89ED6F3A-63F7-461C-B28D-0BF87D36AC97}" type="presOf" srcId="{20242F9A-05A7-40DB-A603-FB00A4E3E79D}" destId="{7A7FC611-A47F-4E57-889C-B382192889A6}" srcOrd="0" destOrd="0" presId="urn:microsoft.com/office/officeart/2005/8/layout/hProcess4"/>
    <dgm:cxn modelId="{88A596A4-5F4F-4D93-8EFE-95A0B45CAF49}" type="presParOf" srcId="{E94D483D-E01A-4486-A76A-CD298EFC61C8}" destId="{508C1536-8BD6-4512-9549-FA9F9097B602}" srcOrd="0" destOrd="0" presId="urn:microsoft.com/office/officeart/2005/8/layout/hProcess4"/>
    <dgm:cxn modelId="{51064AFB-9B43-487A-AB00-7C30C1BBE988}" type="presParOf" srcId="{E94D483D-E01A-4486-A76A-CD298EFC61C8}" destId="{9AF096DA-2816-46B2-B50C-D29887B673E3}" srcOrd="1" destOrd="0" presId="urn:microsoft.com/office/officeart/2005/8/layout/hProcess4"/>
    <dgm:cxn modelId="{F0FC8829-E24A-4040-B59D-B553AEB178B4}" type="presParOf" srcId="{E94D483D-E01A-4486-A76A-CD298EFC61C8}" destId="{DA79A27E-0757-48B2-9D58-42FA855510BB}" srcOrd="2" destOrd="0" presId="urn:microsoft.com/office/officeart/2005/8/layout/hProcess4"/>
    <dgm:cxn modelId="{B155A3D5-CE89-46AD-B9FD-6E77099D2FDA}" type="presParOf" srcId="{DA79A27E-0757-48B2-9D58-42FA855510BB}" destId="{F6A748DD-BF10-4BEE-9E23-FB7C98DE7D39}" srcOrd="0" destOrd="0" presId="urn:microsoft.com/office/officeart/2005/8/layout/hProcess4"/>
    <dgm:cxn modelId="{1E59A5BF-2C22-40CA-8E22-1F17A5B56999}" type="presParOf" srcId="{F6A748DD-BF10-4BEE-9E23-FB7C98DE7D39}" destId="{EAB470B0-BD32-4C18-B6A0-1111329E777D}" srcOrd="0" destOrd="0" presId="urn:microsoft.com/office/officeart/2005/8/layout/hProcess4"/>
    <dgm:cxn modelId="{13A50657-C5CD-4DAF-B35D-CAEF1771D158}" type="presParOf" srcId="{F6A748DD-BF10-4BEE-9E23-FB7C98DE7D39}" destId="{AA841900-3C9A-49D3-BAC9-5102189C83A6}" srcOrd="1" destOrd="0" presId="urn:microsoft.com/office/officeart/2005/8/layout/hProcess4"/>
    <dgm:cxn modelId="{73CE6C90-CFBA-49CB-9EEB-BBC7D03DD107}" type="presParOf" srcId="{F6A748DD-BF10-4BEE-9E23-FB7C98DE7D39}" destId="{F0789136-C2F7-43D8-860B-A5D8FF3D2E53}" srcOrd="2" destOrd="0" presId="urn:microsoft.com/office/officeart/2005/8/layout/hProcess4"/>
    <dgm:cxn modelId="{BC7BD131-23BD-4DC7-B3FB-E29D158A2926}" type="presParOf" srcId="{F6A748DD-BF10-4BEE-9E23-FB7C98DE7D39}" destId="{5DFC5F18-B7C9-4CF2-9E73-990D43CB4955}" srcOrd="3" destOrd="0" presId="urn:microsoft.com/office/officeart/2005/8/layout/hProcess4"/>
    <dgm:cxn modelId="{ACD7DD7A-86B7-4940-9409-1AF97994093A}" type="presParOf" srcId="{F6A748DD-BF10-4BEE-9E23-FB7C98DE7D39}" destId="{9920C300-3EAE-433A-BA2B-1B55A7B971FD}" srcOrd="4" destOrd="0" presId="urn:microsoft.com/office/officeart/2005/8/layout/hProcess4"/>
    <dgm:cxn modelId="{CDE4EE20-E2D6-4F00-89E7-09149493CC7D}" type="presParOf" srcId="{DA79A27E-0757-48B2-9D58-42FA855510BB}" destId="{855FF425-06F9-4EE0-89CA-EE5EC476BAD5}" srcOrd="1" destOrd="0" presId="urn:microsoft.com/office/officeart/2005/8/layout/hProcess4"/>
    <dgm:cxn modelId="{ABAC6720-E7CB-44E5-8E78-26880F954BC7}" type="presParOf" srcId="{DA79A27E-0757-48B2-9D58-42FA855510BB}" destId="{98A323BC-D3F8-442A-AA0B-404F499730F5}" srcOrd="2" destOrd="0" presId="urn:microsoft.com/office/officeart/2005/8/layout/hProcess4"/>
    <dgm:cxn modelId="{A8554CCF-DB25-494E-BE4B-6FB6A59D5A5C}" type="presParOf" srcId="{98A323BC-D3F8-442A-AA0B-404F499730F5}" destId="{2C06C7A8-4DE4-4D5F-B89E-F335FB094372}" srcOrd="0" destOrd="0" presId="urn:microsoft.com/office/officeart/2005/8/layout/hProcess4"/>
    <dgm:cxn modelId="{7F425188-D114-423D-9E05-275119A1B279}" type="presParOf" srcId="{98A323BC-D3F8-442A-AA0B-404F499730F5}" destId="{17202883-1367-40CD-9374-34930EA69544}" srcOrd="1" destOrd="0" presId="urn:microsoft.com/office/officeart/2005/8/layout/hProcess4"/>
    <dgm:cxn modelId="{F39DAB47-FB27-4318-A3EC-891DD6433065}" type="presParOf" srcId="{98A323BC-D3F8-442A-AA0B-404F499730F5}" destId="{476CC531-F6B9-4A98-BB8B-DD9AA2E1AB64}" srcOrd="2" destOrd="0" presId="urn:microsoft.com/office/officeart/2005/8/layout/hProcess4"/>
    <dgm:cxn modelId="{1A47B50E-20E9-4F24-AFAD-64716B9C1C01}" type="presParOf" srcId="{98A323BC-D3F8-442A-AA0B-404F499730F5}" destId="{B27969C3-0522-4F91-928A-8211690B2AA7}" srcOrd="3" destOrd="0" presId="urn:microsoft.com/office/officeart/2005/8/layout/hProcess4"/>
    <dgm:cxn modelId="{2E017623-A454-4BDC-86B1-0A6C298D7ACA}" type="presParOf" srcId="{98A323BC-D3F8-442A-AA0B-404F499730F5}" destId="{CF792364-A9F1-4E0A-94F8-EB83DB3743A6}" srcOrd="4" destOrd="0" presId="urn:microsoft.com/office/officeart/2005/8/layout/hProcess4"/>
    <dgm:cxn modelId="{D4D1DF95-C522-43F5-9045-708294CA8AEF}" type="presParOf" srcId="{DA79A27E-0757-48B2-9D58-42FA855510BB}" destId="{35586C86-F7DB-4476-AD34-2D23666E7186}" srcOrd="3" destOrd="0" presId="urn:microsoft.com/office/officeart/2005/8/layout/hProcess4"/>
    <dgm:cxn modelId="{8F486AFC-78B5-4738-A17E-5958DD5F8CFF}" type="presParOf" srcId="{DA79A27E-0757-48B2-9D58-42FA855510BB}" destId="{87920133-801F-4CDD-A15F-33A6AD8E00EA}" srcOrd="4" destOrd="0" presId="urn:microsoft.com/office/officeart/2005/8/layout/hProcess4"/>
    <dgm:cxn modelId="{06DE94B2-EB6F-4745-B89F-FDCDC5137684}" type="presParOf" srcId="{87920133-801F-4CDD-A15F-33A6AD8E00EA}" destId="{DF910E4D-F70C-46A5-8CEA-6CF2AAFEA39F}" srcOrd="0" destOrd="0" presId="urn:microsoft.com/office/officeart/2005/8/layout/hProcess4"/>
    <dgm:cxn modelId="{918847C4-A04E-4A00-AD3D-C81285C6F760}" type="presParOf" srcId="{87920133-801F-4CDD-A15F-33A6AD8E00EA}" destId="{434D8B2E-7EAC-4E3C-8F7E-9C9F87D598FD}" srcOrd="1" destOrd="0" presId="urn:microsoft.com/office/officeart/2005/8/layout/hProcess4"/>
    <dgm:cxn modelId="{183E5F1D-046B-42A1-BFDE-E5AD8520A3B2}" type="presParOf" srcId="{87920133-801F-4CDD-A15F-33A6AD8E00EA}" destId="{DD7F331E-440B-4326-B65A-5D8CD0EFDE31}" srcOrd="2" destOrd="0" presId="urn:microsoft.com/office/officeart/2005/8/layout/hProcess4"/>
    <dgm:cxn modelId="{90DD0DD5-2771-4F0E-9381-B6FD0457F14D}" type="presParOf" srcId="{87920133-801F-4CDD-A15F-33A6AD8E00EA}" destId="{7A7FC611-A47F-4E57-889C-B382192889A6}" srcOrd="3" destOrd="0" presId="urn:microsoft.com/office/officeart/2005/8/layout/hProcess4"/>
    <dgm:cxn modelId="{E0E40F14-27CA-4EB9-974F-0D77B6C07B5D}" type="presParOf" srcId="{87920133-801F-4CDD-A15F-33A6AD8E00EA}" destId="{53C270E7-1AEE-45E5-96B3-336E89D1C40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52A99D-4B94-43A2-AEF1-92E735D6380F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559AB3-6514-434F-BAE7-017C0D8A2918}">
      <dgm:prSet phldrT="[Text]"/>
      <dgm:spPr/>
      <dgm:t>
        <a:bodyPr/>
        <a:lstStyle/>
        <a:p>
          <a:r>
            <a:rPr lang="en-US" b="1" dirty="0" smtClean="0"/>
            <a:t>1</a:t>
          </a:r>
          <a:endParaRPr lang="en-US" b="1" dirty="0"/>
        </a:p>
      </dgm:t>
    </dgm:pt>
    <dgm:pt modelId="{DEC153CD-72E4-4420-BC3A-A585B6391D41}" type="parTrans" cxnId="{53C3D6BF-5ED2-4CFA-A02D-33A42F62A756}">
      <dgm:prSet/>
      <dgm:spPr/>
      <dgm:t>
        <a:bodyPr/>
        <a:lstStyle/>
        <a:p>
          <a:endParaRPr lang="en-US"/>
        </a:p>
      </dgm:t>
    </dgm:pt>
    <dgm:pt modelId="{2A01D4C3-7DE2-4503-AD74-FC6C9D2B52CD}" type="sibTrans" cxnId="{53C3D6BF-5ED2-4CFA-A02D-33A42F62A756}">
      <dgm:prSet/>
      <dgm:spPr/>
      <dgm:t>
        <a:bodyPr/>
        <a:lstStyle/>
        <a:p>
          <a:endParaRPr lang="en-US"/>
        </a:p>
      </dgm:t>
    </dgm:pt>
    <dgm:pt modelId="{A6F9A8D7-33A0-4DDA-9EDE-79A519AE9D9B}">
      <dgm:prSet phldrT="[Text]" custT="1"/>
      <dgm:spPr/>
      <dgm:t>
        <a:bodyPr/>
        <a:lstStyle/>
        <a:p>
          <a:r>
            <a:rPr lang="en-US" sz="2800" dirty="0" smtClean="0"/>
            <a:t>Attend individual or group counseling</a:t>
          </a:r>
          <a:endParaRPr lang="en-US" sz="2800" dirty="0"/>
        </a:p>
      </dgm:t>
    </dgm:pt>
    <dgm:pt modelId="{96D31CF5-D123-4B2A-932C-2315D3C44AAE}" type="parTrans" cxnId="{4D79B0F9-B0D5-4CD2-9715-6FCEB5586362}">
      <dgm:prSet/>
      <dgm:spPr/>
      <dgm:t>
        <a:bodyPr/>
        <a:lstStyle/>
        <a:p>
          <a:endParaRPr lang="en-US"/>
        </a:p>
      </dgm:t>
    </dgm:pt>
    <dgm:pt modelId="{8A35515E-A463-44B4-85F3-071B4FD59A41}" type="sibTrans" cxnId="{4D79B0F9-B0D5-4CD2-9715-6FCEB5586362}">
      <dgm:prSet/>
      <dgm:spPr/>
      <dgm:t>
        <a:bodyPr/>
        <a:lstStyle/>
        <a:p>
          <a:endParaRPr lang="en-US"/>
        </a:p>
      </dgm:t>
    </dgm:pt>
    <dgm:pt modelId="{EF70DCDF-171E-41AB-9A97-441CEC47874A}">
      <dgm:prSet phldrT="[Text]"/>
      <dgm:spPr/>
      <dgm:t>
        <a:bodyPr/>
        <a:lstStyle/>
        <a:p>
          <a:r>
            <a:rPr lang="en-US" b="1" dirty="0" smtClean="0"/>
            <a:t>2</a:t>
          </a:r>
          <a:endParaRPr lang="en-US" b="1" dirty="0"/>
        </a:p>
      </dgm:t>
    </dgm:pt>
    <dgm:pt modelId="{D0FDE1D5-556B-4B2B-A998-C749FD7972A4}" type="parTrans" cxnId="{00F87B5C-3FCE-47DE-BA23-B645E2F6C815}">
      <dgm:prSet/>
      <dgm:spPr/>
      <dgm:t>
        <a:bodyPr/>
        <a:lstStyle/>
        <a:p>
          <a:endParaRPr lang="en-US"/>
        </a:p>
      </dgm:t>
    </dgm:pt>
    <dgm:pt modelId="{657F90DD-A90B-4C92-9110-FAD25623B26F}" type="sibTrans" cxnId="{00F87B5C-3FCE-47DE-BA23-B645E2F6C815}">
      <dgm:prSet/>
      <dgm:spPr/>
      <dgm:t>
        <a:bodyPr/>
        <a:lstStyle/>
        <a:p>
          <a:endParaRPr lang="en-US"/>
        </a:p>
      </dgm:t>
    </dgm:pt>
    <dgm:pt modelId="{9512B365-33F0-4ACA-B2A2-5729FD05DC45}">
      <dgm:prSet phldrT="[Text]" custT="1"/>
      <dgm:spPr/>
      <dgm:t>
        <a:bodyPr/>
        <a:lstStyle/>
        <a:p>
          <a:r>
            <a:rPr lang="en-US" sz="2800" dirty="0" smtClean="0"/>
            <a:t>Talk to a trusted adult</a:t>
          </a:r>
          <a:endParaRPr lang="en-US" sz="2800" dirty="0"/>
        </a:p>
      </dgm:t>
    </dgm:pt>
    <dgm:pt modelId="{4C781CC1-B558-4D85-9F28-1427A9F01D6A}" type="parTrans" cxnId="{1F40E284-960D-4873-A8A7-4132123A9C6B}">
      <dgm:prSet/>
      <dgm:spPr/>
      <dgm:t>
        <a:bodyPr/>
        <a:lstStyle/>
        <a:p>
          <a:endParaRPr lang="en-US"/>
        </a:p>
      </dgm:t>
    </dgm:pt>
    <dgm:pt modelId="{37A485F6-30FD-4C9D-B0A1-493275020F09}" type="sibTrans" cxnId="{1F40E284-960D-4873-A8A7-4132123A9C6B}">
      <dgm:prSet/>
      <dgm:spPr/>
      <dgm:t>
        <a:bodyPr/>
        <a:lstStyle/>
        <a:p>
          <a:endParaRPr lang="en-US"/>
        </a:p>
      </dgm:t>
    </dgm:pt>
    <dgm:pt modelId="{D2AD1E73-6E85-4C4A-8308-C0AC675F2A8A}">
      <dgm:prSet phldrT="[Text]"/>
      <dgm:spPr/>
      <dgm:t>
        <a:bodyPr/>
        <a:lstStyle/>
        <a:p>
          <a:r>
            <a:rPr lang="en-US" b="1" dirty="0" smtClean="0"/>
            <a:t>3</a:t>
          </a:r>
          <a:endParaRPr lang="en-US" b="1" dirty="0"/>
        </a:p>
      </dgm:t>
    </dgm:pt>
    <dgm:pt modelId="{8500BB79-9114-4CD5-94AD-D4F0AD51D791}" type="parTrans" cxnId="{DE6A8F4F-03C1-4D18-9844-3650EDE84BA3}">
      <dgm:prSet/>
      <dgm:spPr/>
      <dgm:t>
        <a:bodyPr/>
        <a:lstStyle/>
        <a:p>
          <a:endParaRPr lang="en-US"/>
        </a:p>
      </dgm:t>
    </dgm:pt>
    <dgm:pt modelId="{2A44424A-D083-4696-8375-63BBEEA6E190}" type="sibTrans" cxnId="{DE6A8F4F-03C1-4D18-9844-3650EDE84BA3}">
      <dgm:prSet/>
      <dgm:spPr/>
      <dgm:t>
        <a:bodyPr/>
        <a:lstStyle/>
        <a:p>
          <a:endParaRPr lang="en-US"/>
        </a:p>
      </dgm:t>
    </dgm:pt>
    <dgm:pt modelId="{D397961A-3E28-48D9-B9E2-7C97EA407497}">
      <dgm:prSet phldrT="[Text]" custT="1"/>
      <dgm:spPr/>
      <dgm:t>
        <a:bodyPr/>
        <a:lstStyle/>
        <a:p>
          <a:r>
            <a:rPr lang="en-US" sz="2800" dirty="0" smtClean="0"/>
            <a:t>Call a helpline that provides counseling to people trying to quit using tobacco</a:t>
          </a:r>
          <a:endParaRPr lang="en-US" sz="2800" dirty="0"/>
        </a:p>
      </dgm:t>
    </dgm:pt>
    <dgm:pt modelId="{3D685083-6403-4CC9-BDA3-7901A5EDF78A}" type="parTrans" cxnId="{7AFE925A-5495-4D52-A132-851D23B554CB}">
      <dgm:prSet/>
      <dgm:spPr/>
      <dgm:t>
        <a:bodyPr/>
        <a:lstStyle/>
        <a:p>
          <a:endParaRPr lang="en-US"/>
        </a:p>
      </dgm:t>
    </dgm:pt>
    <dgm:pt modelId="{6A63B6CB-FC6B-4512-814E-A6034744456D}" type="sibTrans" cxnId="{7AFE925A-5495-4D52-A132-851D23B554CB}">
      <dgm:prSet/>
      <dgm:spPr/>
      <dgm:t>
        <a:bodyPr/>
        <a:lstStyle/>
        <a:p>
          <a:endParaRPr lang="en-US"/>
        </a:p>
      </dgm:t>
    </dgm:pt>
    <dgm:pt modelId="{DADFD0CA-EEFF-42A3-A283-1770F8164CE7}">
      <dgm:prSet phldrT="[Text]"/>
      <dgm:spPr/>
      <dgm:t>
        <a:bodyPr/>
        <a:lstStyle/>
        <a:p>
          <a:r>
            <a:rPr lang="en-US" b="1" dirty="0" smtClean="0"/>
            <a:t>4</a:t>
          </a:r>
          <a:endParaRPr lang="en-US" b="1" dirty="0"/>
        </a:p>
      </dgm:t>
    </dgm:pt>
    <dgm:pt modelId="{773554C8-3532-4A22-BBC1-2EB1AC076901}" type="parTrans" cxnId="{7742D8F1-AB70-4592-8135-222F07E09A70}">
      <dgm:prSet/>
      <dgm:spPr/>
      <dgm:t>
        <a:bodyPr/>
        <a:lstStyle/>
        <a:p>
          <a:endParaRPr lang="en-US"/>
        </a:p>
      </dgm:t>
    </dgm:pt>
    <dgm:pt modelId="{63103FB3-0B62-494A-B449-F4D2C9C33036}" type="sibTrans" cxnId="{7742D8F1-AB70-4592-8135-222F07E09A70}">
      <dgm:prSet/>
      <dgm:spPr/>
      <dgm:t>
        <a:bodyPr/>
        <a:lstStyle/>
        <a:p>
          <a:endParaRPr lang="en-US"/>
        </a:p>
      </dgm:t>
    </dgm:pt>
    <dgm:pt modelId="{999276CF-496A-4A7F-A2B1-7F5962567B0A}">
      <dgm:prSet phldrT="[Text]" custT="1"/>
      <dgm:spPr/>
      <dgm:t>
        <a:bodyPr/>
        <a:lstStyle/>
        <a:p>
          <a:r>
            <a:rPr lang="en-US" sz="2800" dirty="0" smtClean="0"/>
            <a:t>Research online resources that have information on smoking cessation</a:t>
          </a:r>
          <a:endParaRPr lang="en-US" sz="2800" dirty="0"/>
        </a:p>
      </dgm:t>
    </dgm:pt>
    <dgm:pt modelId="{77939E97-0BCE-40C1-9775-160FD6D805CD}" type="parTrans" cxnId="{EE345BDB-C993-4678-AE27-4FA2B83B4688}">
      <dgm:prSet/>
      <dgm:spPr/>
      <dgm:t>
        <a:bodyPr/>
        <a:lstStyle/>
        <a:p>
          <a:endParaRPr lang="en-US"/>
        </a:p>
      </dgm:t>
    </dgm:pt>
    <dgm:pt modelId="{3CE9B389-8951-41A5-9892-EC37AB13C481}" type="sibTrans" cxnId="{EE345BDB-C993-4678-AE27-4FA2B83B4688}">
      <dgm:prSet/>
      <dgm:spPr/>
      <dgm:t>
        <a:bodyPr/>
        <a:lstStyle/>
        <a:p>
          <a:endParaRPr lang="en-US"/>
        </a:p>
      </dgm:t>
    </dgm:pt>
    <dgm:pt modelId="{8A03068B-A035-4C44-B205-FCB50757E6F2}" type="pres">
      <dgm:prSet presAssocID="{1452A99D-4B94-43A2-AEF1-92E735D638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06655-DE17-41C3-9A92-3AC4E7C71717}" type="pres">
      <dgm:prSet presAssocID="{E8559AB3-6514-434F-BAE7-017C0D8A2918}" presName="linNode" presStyleCnt="0"/>
      <dgm:spPr/>
    </dgm:pt>
    <dgm:pt modelId="{1866706F-5C9B-4D55-A701-7D2FD7AB7BBE}" type="pres">
      <dgm:prSet presAssocID="{E8559AB3-6514-434F-BAE7-017C0D8A2918}" presName="parentText" presStyleLbl="node1" presStyleIdx="0" presStyleCnt="4" custScaleX="455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A01FF-D547-4292-AA22-AADA88FB979B}" type="pres">
      <dgm:prSet presAssocID="{E8559AB3-6514-434F-BAE7-017C0D8A2918}" presName="descendantText" presStyleLbl="alignAccFollowNode1" presStyleIdx="0" presStyleCnt="4" custScaleX="118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D9A6-E73E-41B5-853A-86280563D7C3}" type="pres">
      <dgm:prSet presAssocID="{2A01D4C3-7DE2-4503-AD74-FC6C9D2B52CD}" presName="sp" presStyleCnt="0"/>
      <dgm:spPr/>
    </dgm:pt>
    <dgm:pt modelId="{FFA030BE-1676-4A46-95E5-BFD3D8313B81}" type="pres">
      <dgm:prSet presAssocID="{EF70DCDF-171E-41AB-9A97-441CEC47874A}" presName="linNode" presStyleCnt="0"/>
      <dgm:spPr/>
    </dgm:pt>
    <dgm:pt modelId="{C8C6ED20-D1E1-472A-9B5E-F2DF89A5D6DB}" type="pres">
      <dgm:prSet presAssocID="{EF70DCDF-171E-41AB-9A97-441CEC47874A}" presName="parentText" presStyleLbl="node1" presStyleIdx="1" presStyleCnt="4" custScaleX="455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8E86A-AD7A-40A6-BF90-F8D0376D1833}" type="pres">
      <dgm:prSet presAssocID="{EF70DCDF-171E-41AB-9A97-441CEC47874A}" presName="descendantText" presStyleLbl="alignAccFollowNode1" presStyleIdx="1" presStyleCnt="4" custScaleX="118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C8EEB-ABF1-451B-8323-AE1E69799743}" type="pres">
      <dgm:prSet presAssocID="{657F90DD-A90B-4C92-9110-FAD25623B26F}" presName="sp" presStyleCnt="0"/>
      <dgm:spPr/>
    </dgm:pt>
    <dgm:pt modelId="{3E4647F9-C2D4-4CDD-B70D-9E2A1CA13660}" type="pres">
      <dgm:prSet presAssocID="{D2AD1E73-6E85-4C4A-8308-C0AC675F2A8A}" presName="linNode" presStyleCnt="0"/>
      <dgm:spPr/>
    </dgm:pt>
    <dgm:pt modelId="{26FBC98C-E1F7-49A8-A943-E91EDAE5C1BA}" type="pres">
      <dgm:prSet presAssocID="{D2AD1E73-6E85-4C4A-8308-C0AC675F2A8A}" presName="parentText" presStyleLbl="node1" presStyleIdx="2" presStyleCnt="4" custScaleX="455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81822-3BFC-4991-99B7-11C843D2C7AD}" type="pres">
      <dgm:prSet presAssocID="{D2AD1E73-6E85-4C4A-8308-C0AC675F2A8A}" presName="descendantText" presStyleLbl="alignAccFollowNode1" presStyleIdx="2" presStyleCnt="4" custScaleX="118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9AB47-265A-45A4-9701-61B39EDA32B3}" type="pres">
      <dgm:prSet presAssocID="{2A44424A-D083-4696-8375-63BBEEA6E190}" presName="sp" presStyleCnt="0"/>
      <dgm:spPr/>
    </dgm:pt>
    <dgm:pt modelId="{AC8E9E6C-3EA3-4ED1-9727-15AE2138EA07}" type="pres">
      <dgm:prSet presAssocID="{DADFD0CA-EEFF-42A3-A283-1770F8164CE7}" presName="linNode" presStyleCnt="0"/>
      <dgm:spPr/>
    </dgm:pt>
    <dgm:pt modelId="{52678FF8-5145-4870-861D-E6440897A0C6}" type="pres">
      <dgm:prSet presAssocID="{DADFD0CA-EEFF-42A3-A283-1770F8164CE7}" presName="parentText" presStyleLbl="node1" presStyleIdx="3" presStyleCnt="4" custScaleX="455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81525-1527-4159-A809-80EBE166A80A}" type="pres">
      <dgm:prSet presAssocID="{DADFD0CA-EEFF-42A3-A283-1770F8164CE7}" presName="descendantText" presStyleLbl="alignAccFollowNode1" presStyleIdx="3" presStyleCnt="4" custScaleX="118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E925A-5495-4D52-A132-851D23B554CB}" srcId="{D2AD1E73-6E85-4C4A-8308-C0AC675F2A8A}" destId="{D397961A-3E28-48D9-B9E2-7C97EA407497}" srcOrd="0" destOrd="0" parTransId="{3D685083-6403-4CC9-BDA3-7901A5EDF78A}" sibTransId="{6A63B6CB-FC6B-4512-814E-A6034744456D}"/>
    <dgm:cxn modelId="{B3D880C8-4D2D-480E-A153-C6394028B409}" type="presOf" srcId="{9512B365-33F0-4ACA-B2A2-5729FD05DC45}" destId="{93D8E86A-AD7A-40A6-BF90-F8D0376D1833}" srcOrd="0" destOrd="0" presId="urn:microsoft.com/office/officeart/2005/8/layout/vList5"/>
    <dgm:cxn modelId="{2800750C-0028-41E7-9BD6-A55916E27640}" type="presOf" srcId="{E8559AB3-6514-434F-BAE7-017C0D8A2918}" destId="{1866706F-5C9B-4D55-A701-7D2FD7AB7BBE}" srcOrd="0" destOrd="0" presId="urn:microsoft.com/office/officeart/2005/8/layout/vList5"/>
    <dgm:cxn modelId="{41265910-3658-4D13-A4ED-02B29B1CD384}" type="presOf" srcId="{DADFD0CA-EEFF-42A3-A283-1770F8164CE7}" destId="{52678FF8-5145-4870-861D-E6440897A0C6}" srcOrd="0" destOrd="0" presId="urn:microsoft.com/office/officeart/2005/8/layout/vList5"/>
    <dgm:cxn modelId="{9B9BDAC0-B0A0-48B5-A3FF-019471D76746}" type="presOf" srcId="{1452A99D-4B94-43A2-AEF1-92E735D6380F}" destId="{8A03068B-A035-4C44-B205-FCB50757E6F2}" srcOrd="0" destOrd="0" presId="urn:microsoft.com/office/officeart/2005/8/layout/vList5"/>
    <dgm:cxn modelId="{1F40E284-960D-4873-A8A7-4132123A9C6B}" srcId="{EF70DCDF-171E-41AB-9A97-441CEC47874A}" destId="{9512B365-33F0-4ACA-B2A2-5729FD05DC45}" srcOrd="0" destOrd="0" parTransId="{4C781CC1-B558-4D85-9F28-1427A9F01D6A}" sibTransId="{37A485F6-30FD-4C9D-B0A1-493275020F09}"/>
    <dgm:cxn modelId="{EE345BDB-C993-4678-AE27-4FA2B83B4688}" srcId="{DADFD0CA-EEFF-42A3-A283-1770F8164CE7}" destId="{999276CF-496A-4A7F-A2B1-7F5962567B0A}" srcOrd="0" destOrd="0" parTransId="{77939E97-0BCE-40C1-9775-160FD6D805CD}" sibTransId="{3CE9B389-8951-41A5-9892-EC37AB13C481}"/>
    <dgm:cxn modelId="{F2D7CBDB-AC2E-41D1-8072-9BB9CE27CC3C}" type="presOf" srcId="{EF70DCDF-171E-41AB-9A97-441CEC47874A}" destId="{C8C6ED20-D1E1-472A-9B5E-F2DF89A5D6DB}" srcOrd="0" destOrd="0" presId="urn:microsoft.com/office/officeart/2005/8/layout/vList5"/>
    <dgm:cxn modelId="{4D79B0F9-B0D5-4CD2-9715-6FCEB5586362}" srcId="{E8559AB3-6514-434F-BAE7-017C0D8A2918}" destId="{A6F9A8D7-33A0-4DDA-9EDE-79A519AE9D9B}" srcOrd="0" destOrd="0" parTransId="{96D31CF5-D123-4B2A-932C-2315D3C44AAE}" sibTransId="{8A35515E-A463-44B4-85F3-071B4FD59A41}"/>
    <dgm:cxn modelId="{53C3D6BF-5ED2-4CFA-A02D-33A42F62A756}" srcId="{1452A99D-4B94-43A2-AEF1-92E735D6380F}" destId="{E8559AB3-6514-434F-BAE7-017C0D8A2918}" srcOrd="0" destOrd="0" parTransId="{DEC153CD-72E4-4420-BC3A-A585B6391D41}" sibTransId="{2A01D4C3-7DE2-4503-AD74-FC6C9D2B52CD}"/>
    <dgm:cxn modelId="{DE6A8F4F-03C1-4D18-9844-3650EDE84BA3}" srcId="{1452A99D-4B94-43A2-AEF1-92E735D6380F}" destId="{D2AD1E73-6E85-4C4A-8308-C0AC675F2A8A}" srcOrd="2" destOrd="0" parTransId="{8500BB79-9114-4CD5-94AD-D4F0AD51D791}" sibTransId="{2A44424A-D083-4696-8375-63BBEEA6E190}"/>
    <dgm:cxn modelId="{FCA928E9-4B33-4DB7-A88B-8550F606C2E8}" type="presOf" srcId="{A6F9A8D7-33A0-4DDA-9EDE-79A519AE9D9B}" destId="{FE6A01FF-D547-4292-AA22-AADA88FB979B}" srcOrd="0" destOrd="0" presId="urn:microsoft.com/office/officeart/2005/8/layout/vList5"/>
    <dgm:cxn modelId="{FEC37A0C-C4AF-4B5A-AA3D-8B5A49AAD860}" type="presOf" srcId="{D2AD1E73-6E85-4C4A-8308-C0AC675F2A8A}" destId="{26FBC98C-E1F7-49A8-A943-E91EDAE5C1BA}" srcOrd="0" destOrd="0" presId="urn:microsoft.com/office/officeart/2005/8/layout/vList5"/>
    <dgm:cxn modelId="{55DD9975-8F18-49DF-87BA-A99A5A6F5E71}" type="presOf" srcId="{D397961A-3E28-48D9-B9E2-7C97EA407497}" destId="{4CA81822-3BFC-4991-99B7-11C843D2C7AD}" srcOrd="0" destOrd="0" presId="urn:microsoft.com/office/officeart/2005/8/layout/vList5"/>
    <dgm:cxn modelId="{00F87B5C-3FCE-47DE-BA23-B645E2F6C815}" srcId="{1452A99D-4B94-43A2-AEF1-92E735D6380F}" destId="{EF70DCDF-171E-41AB-9A97-441CEC47874A}" srcOrd="1" destOrd="0" parTransId="{D0FDE1D5-556B-4B2B-A998-C749FD7972A4}" sibTransId="{657F90DD-A90B-4C92-9110-FAD25623B26F}"/>
    <dgm:cxn modelId="{7742D8F1-AB70-4592-8135-222F07E09A70}" srcId="{1452A99D-4B94-43A2-AEF1-92E735D6380F}" destId="{DADFD0CA-EEFF-42A3-A283-1770F8164CE7}" srcOrd="3" destOrd="0" parTransId="{773554C8-3532-4A22-BBC1-2EB1AC076901}" sibTransId="{63103FB3-0B62-494A-B449-F4D2C9C33036}"/>
    <dgm:cxn modelId="{182152BC-22A7-4A08-8054-E037C220FA3D}" type="presOf" srcId="{999276CF-496A-4A7F-A2B1-7F5962567B0A}" destId="{7C981525-1527-4159-A809-80EBE166A80A}" srcOrd="0" destOrd="0" presId="urn:microsoft.com/office/officeart/2005/8/layout/vList5"/>
    <dgm:cxn modelId="{1E7BE35A-9CE6-42F9-A9AA-4B7A5CB204FD}" type="presParOf" srcId="{8A03068B-A035-4C44-B205-FCB50757E6F2}" destId="{B5006655-DE17-41C3-9A92-3AC4E7C71717}" srcOrd="0" destOrd="0" presId="urn:microsoft.com/office/officeart/2005/8/layout/vList5"/>
    <dgm:cxn modelId="{926371D9-9E6F-469F-9D1D-38CDBCABFECA}" type="presParOf" srcId="{B5006655-DE17-41C3-9A92-3AC4E7C71717}" destId="{1866706F-5C9B-4D55-A701-7D2FD7AB7BBE}" srcOrd="0" destOrd="0" presId="urn:microsoft.com/office/officeart/2005/8/layout/vList5"/>
    <dgm:cxn modelId="{49FA9934-6D57-45F4-BC9D-3A54ADEAD967}" type="presParOf" srcId="{B5006655-DE17-41C3-9A92-3AC4E7C71717}" destId="{FE6A01FF-D547-4292-AA22-AADA88FB979B}" srcOrd="1" destOrd="0" presId="urn:microsoft.com/office/officeart/2005/8/layout/vList5"/>
    <dgm:cxn modelId="{499F0D08-738F-4C13-AE41-313E89DDFE42}" type="presParOf" srcId="{8A03068B-A035-4C44-B205-FCB50757E6F2}" destId="{F6F2D9A6-E73E-41B5-853A-86280563D7C3}" srcOrd="1" destOrd="0" presId="urn:microsoft.com/office/officeart/2005/8/layout/vList5"/>
    <dgm:cxn modelId="{FB284B6E-0B16-414F-B331-3E525E540CA4}" type="presParOf" srcId="{8A03068B-A035-4C44-B205-FCB50757E6F2}" destId="{FFA030BE-1676-4A46-95E5-BFD3D8313B81}" srcOrd="2" destOrd="0" presId="urn:microsoft.com/office/officeart/2005/8/layout/vList5"/>
    <dgm:cxn modelId="{20542DDF-3BFC-474D-9278-19C5B947AF91}" type="presParOf" srcId="{FFA030BE-1676-4A46-95E5-BFD3D8313B81}" destId="{C8C6ED20-D1E1-472A-9B5E-F2DF89A5D6DB}" srcOrd="0" destOrd="0" presId="urn:microsoft.com/office/officeart/2005/8/layout/vList5"/>
    <dgm:cxn modelId="{29EF8A90-3EE2-4727-A9D2-EAC187DE1EE2}" type="presParOf" srcId="{FFA030BE-1676-4A46-95E5-BFD3D8313B81}" destId="{93D8E86A-AD7A-40A6-BF90-F8D0376D1833}" srcOrd="1" destOrd="0" presId="urn:microsoft.com/office/officeart/2005/8/layout/vList5"/>
    <dgm:cxn modelId="{69AB1DA5-EEC1-4E41-B022-B1CF450EF425}" type="presParOf" srcId="{8A03068B-A035-4C44-B205-FCB50757E6F2}" destId="{ADEC8EEB-ABF1-451B-8323-AE1E69799743}" srcOrd="3" destOrd="0" presId="urn:microsoft.com/office/officeart/2005/8/layout/vList5"/>
    <dgm:cxn modelId="{E82F17ED-C837-413A-B32A-DC848BC49588}" type="presParOf" srcId="{8A03068B-A035-4C44-B205-FCB50757E6F2}" destId="{3E4647F9-C2D4-4CDD-B70D-9E2A1CA13660}" srcOrd="4" destOrd="0" presId="urn:microsoft.com/office/officeart/2005/8/layout/vList5"/>
    <dgm:cxn modelId="{A08A882D-FAB6-46B0-9A2D-A825F025BC09}" type="presParOf" srcId="{3E4647F9-C2D4-4CDD-B70D-9E2A1CA13660}" destId="{26FBC98C-E1F7-49A8-A943-E91EDAE5C1BA}" srcOrd="0" destOrd="0" presId="urn:microsoft.com/office/officeart/2005/8/layout/vList5"/>
    <dgm:cxn modelId="{376E99D2-D730-438E-8F2D-CC678201D3D3}" type="presParOf" srcId="{3E4647F9-C2D4-4CDD-B70D-9E2A1CA13660}" destId="{4CA81822-3BFC-4991-99B7-11C843D2C7AD}" srcOrd="1" destOrd="0" presId="urn:microsoft.com/office/officeart/2005/8/layout/vList5"/>
    <dgm:cxn modelId="{65253AF4-E2AB-4E6B-9541-F70D0C985FD4}" type="presParOf" srcId="{8A03068B-A035-4C44-B205-FCB50757E6F2}" destId="{07F9AB47-265A-45A4-9701-61B39EDA32B3}" srcOrd="5" destOrd="0" presId="urn:microsoft.com/office/officeart/2005/8/layout/vList5"/>
    <dgm:cxn modelId="{AE824065-BAD6-4F2A-8534-45AF26569388}" type="presParOf" srcId="{8A03068B-A035-4C44-B205-FCB50757E6F2}" destId="{AC8E9E6C-3EA3-4ED1-9727-15AE2138EA07}" srcOrd="6" destOrd="0" presId="urn:microsoft.com/office/officeart/2005/8/layout/vList5"/>
    <dgm:cxn modelId="{41881721-1789-491F-AAEE-9D2920ABED95}" type="presParOf" srcId="{AC8E9E6C-3EA3-4ED1-9727-15AE2138EA07}" destId="{52678FF8-5145-4870-861D-E6440897A0C6}" srcOrd="0" destOrd="0" presId="urn:microsoft.com/office/officeart/2005/8/layout/vList5"/>
    <dgm:cxn modelId="{FDD00D80-58CA-4347-93AC-E29A0BBBBAA9}" type="presParOf" srcId="{AC8E9E6C-3EA3-4ED1-9727-15AE2138EA07}" destId="{7C981525-1527-4159-A809-80EBE166A8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6A4346-A757-4039-B9B1-A0A4ADA9254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37D649-823C-4A50-846F-CBCC7FAF4B10}">
      <dgm:prSet phldrT="[Text]" custT="1"/>
      <dgm:spPr/>
      <dgm:t>
        <a:bodyPr/>
        <a:lstStyle/>
        <a:p>
          <a:pPr algn="ctr"/>
          <a:r>
            <a:rPr lang="en-US" sz="3200" b="1" dirty="0" smtClean="0"/>
            <a:t>Interact with peers who do not smoke</a:t>
          </a:r>
          <a:endParaRPr lang="en-US" sz="3200" b="1" dirty="0"/>
        </a:p>
      </dgm:t>
    </dgm:pt>
    <dgm:pt modelId="{7623EFBA-B305-498A-AC01-EF0C5414768D}" type="parTrans" cxnId="{6435FC80-5C15-47F2-9B6A-4983391532CB}">
      <dgm:prSet/>
      <dgm:spPr/>
      <dgm:t>
        <a:bodyPr/>
        <a:lstStyle/>
        <a:p>
          <a:endParaRPr lang="en-US"/>
        </a:p>
      </dgm:t>
    </dgm:pt>
    <dgm:pt modelId="{F748F14E-8E31-4484-946D-223550D1B1E3}" type="sibTrans" cxnId="{6435FC80-5C15-47F2-9B6A-4983391532CB}">
      <dgm:prSet/>
      <dgm:spPr/>
      <dgm:t>
        <a:bodyPr/>
        <a:lstStyle/>
        <a:p>
          <a:endParaRPr lang="en-US"/>
        </a:p>
      </dgm:t>
    </dgm:pt>
    <dgm:pt modelId="{7EE036AA-54B9-485A-897E-EBEEA9399B9E}">
      <dgm:prSet phldrT="[Text]" custT="1"/>
      <dgm:spPr/>
      <dgm:t>
        <a:bodyPr/>
        <a:lstStyle/>
        <a:p>
          <a:pPr algn="ctr"/>
          <a:r>
            <a:rPr lang="en-US" sz="3200" b="1" dirty="0" smtClean="0"/>
            <a:t>Be clear about</a:t>
          </a:r>
          <a:br>
            <a:rPr lang="en-US" sz="3200" b="1" dirty="0" smtClean="0"/>
          </a:br>
          <a:r>
            <a:rPr lang="en-US" sz="3200" b="1" dirty="0" smtClean="0"/>
            <a:t>your feelings toward smoking</a:t>
          </a:r>
          <a:endParaRPr lang="en-US" sz="3200" b="1" dirty="0"/>
        </a:p>
      </dgm:t>
    </dgm:pt>
    <dgm:pt modelId="{8A076763-0985-4B8F-AE1D-76CABC4E74BF}" type="parTrans" cxnId="{1C025FAA-3C97-44EA-ADAF-7740B2A15EFC}">
      <dgm:prSet/>
      <dgm:spPr/>
      <dgm:t>
        <a:bodyPr/>
        <a:lstStyle/>
        <a:p>
          <a:endParaRPr lang="en-US"/>
        </a:p>
      </dgm:t>
    </dgm:pt>
    <dgm:pt modelId="{DFC36969-6531-4377-9E56-9B47B9D6A281}" type="sibTrans" cxnId="{1C025FAA-3C97-44EA-ADAF-7740B2A15EFC}">
      <dgm:prSet/>
      <dgm:spPr/>
      <dgm:t>
        <a:bodyPr/>
        <a:lstStyle/>
        <a:p>
          <a:endParaRPr lang="en-US"/>
        </a:p>
      </dgm:t>
    </dgm:pt>
    <dgm:pt modelId="{8314BA2F-0088-4D27-BA6B-04B84DB0BE8C}">
      <dgm:prSet phldrT="[Text]" custT="1"/>
      <dgm:spPr/>
      <dgm:t>
        <a:bodyPr/>
        <a:lstStyle/>
        <a:p>
          <a:pPr algn="ctr"/>
          <a:r>
            <a:rPr lang="en-US" sz="3200" b="1" dirty="0" smtClean="0"/>
            <a:t>Firmly explain your reasons and stick to your decision</a:t>
          </a:r>
          <a:endParaRPr lang="en-US" sz="3200" b="1" dirty="0"/>
        </a:p>
      </dgm:t>
    </dgm:pt>
    <dgm:pt modelId="{3D2110DA-0A96-426B-B98F-BB6C8141D413}" type="parTrans" cxnId="{9474477E-F3A4-43B9-B2A0-33636A971EB1}">
      <dgm:prSet/>
      <dgm:spPr/>
      <dgm:t>
        <a:bodyPr/>
        <a:lstStyle/>
        <a:p>
          <a:endParaRPr lang="en-US"/>
        </a:p>
      </dgm:t>
    </dgm:pt>
    <dgm:pt modelId="{94134CD9-2972-4CF0-873E-1DEBF7F39D65}" type="sibTrans" cxnId="{9474477E-F3A4-43B9-B2A0-33636A971EB1}">
      <dgm:prSet/>
      <dgm:spPr/>
      <dgm:t>
        <a:bodyPr/>
        <a:lstStyle/>
        <a:p>
          <a:endParaRPr lang="en-US"/>
        </a:p>
      </dgm:t>
    </dgm:pt>
    <dgm:pt modelId="{AD61DE53-4BA1-4C5A-B02D-834F9B1254EA}">
      <dgm:prSet phldrT="[Text]" custT="1"/>
      <dgm:spPr/>
      <dgm:t>
        <a:bodyPr/>
        <a:lstStyle/>
        <a:p>
          <a:pPr algn="ctr"/>
          <a:r>
            <a:rPr lang="en-US" sz="3200" b="1" dirty="0" smtClean="0"/>
            <a:t>Practice responses for when you</a:t>
          </a:r>
          <a:br>
            <a:rPr lang="en-US" sz="3200" b="1" dirty="0" smtClean="0"/>
          </a:br>
          <a:r>
            <a:rPr lang="en-US" sz="3200" b="1" dirty="0" smtClean="0"/>
            <a:t>are faced with</a:t>
          </a:r>
          <a:br>
            <a:rPr lang="en-US" sz="3200" b="1" dirty="0" smtClean="0"/>
          </a:br>
          <a:r>
            <a:rPr lang="en-US" sz="3200" b="1" dirty="0" smtClean="0"/>
            <a:t>peer pressure</a:t>
          </a:r>
          <a:endParaRPr lang="en-US" sz="3200" b="1" dirty="0"/>
        </a:p>
      </dgm:t>
    </dgm:pt>
    <dgm:pt modelId="{97EAB1BF-8601-4971-8F94-1497B8CAF5B5}" type="parTrans" cxnId="{6BE9FB2A-D4D7-4E13-AFE0-0406432F9D08}">
      <dgm:prSet/>
      <dgm:spPr/>
      <dgm:t>
        <a:bodyPr/>
        <a:lstStyle/>
        <a:p>
          <a:endParaRPr lang="en-US"/>
        </a:p>
      </dgm:t>
    </dgm:pt>
    <dgm:pt modelId="{D84D4764-9431-4124-B591-E325DE37A465}" type="sibTrans" cxnId="{6BE9FB2A-D4D7-4E13-AFE0-0406432F9D08}">
      <dgm:prSet/>
      <dgm:spPr/>
      <dgm:t>
        <a:bodyPr/>
        <a:lstStyle/>
        <a:p>
          <a:endParaRPr lang="en-US"/>
        </a:p>
      </dgm:t>
    </dgm:pt>
    <dgm:pt modelId="{999E8545-432F-4879-8E61-02948988237A}" type="pres">
      <dgm:prSet presAssocID="{636A4346-A757-4039-B9B1-A0A4ADA925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158A9E-D71C-4C24-BC62-A05BCC73D3A7}" type="pres">
      <dgm:prSet presAssocID="{4E37D649-823C-4A50-846F-CBCC7FAF4B10}" presName="node" presStyleLbl="node1" presStyleIdx="0" presStyleCnt="4" custScaleX="123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6AF3C-E66E-479B-BDB9-1EE0FF63DCFA}" type="pres">
      <dgm:prSet presAssocID="{F748F14E-8E31-4484-946D-223550D1B1E3}" presName="sibTrans" presStyleCnt="0"/>
      <dgm:spPr/>
    </dgm:pt>
    <dgm:pt modelId="{0BC5FA0E-201C-4EB7-B1CE-C0F2AB95F507}" type="pres">
      <dgm:prSet presAssocID="{7EE036AA-54B9-485A-897E-EBEEA9399B9E}" presName="node" presStyleLbl="node1" presStyleIdx="1" presStyleCnt="4" custScaleX="123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E8594-DB5D-4A9A-B381-22907BCAC418}" type="pres">
      <dgm:prSet presAssocID="{DFC36969-6531-4377-9E56-9B47B9D6A281}" presName="sibTrans" presStyleCnt="0"/>
      <dgm:spPr/>
    </dgm:pt>
    <dgm:pt modelId="{574E1C52-E5A6-4894-8E70-D1F05DFF1B8A}" type="pres">
      <dgm:prSet presAssocID="{8314BA2F-0088-4D27-BA6B-04B84DB0BE8C}" presName="node" presStyleLbl="node1" presStyleIdx="2" presStyleCnt="4" custScaleX="123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7F44A-056A-4FB7-B06B-DF62C981AB49}" type="pres">
      <dgm:prSet presAssocID="{94134CD9-2972-4CF0-873E-1DEBF7F39D65}" presName="sibTrans" presStyleCnt="0"/>
      <dgm:spPr/>
    </dgm:pt>
    <dgm:pt modelId="{812AECA4-B020-499E-9B78-FAF5A2E13BDD}" type="pres">
      <dgm:prSet presAssocID="{AD61DE53-4BA1-4C5A-B02D-834F9B1254EA}" presName="node" presStyleLbl="node1" presStyleIdx="3" presStyleCnt="4" custScaleX="123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4477E-F3A4-43B9-B2A0-33636A971EB1}" srcId="{636A4346-A757-4039-B9B1-A0A4ADA9254C}" destId="{8314BA2F-0088-4D27-BA6B-04B84DB0BE8C}" srcOrd="2" destOrd="0" parTransId="{3D2110DA-0A96-426B-B98F-BB6C8141D413}" sibTransId="{94134CD9-2972-4CF0-873E-1DEBF7F39D65}"/>
    <dgm:cxn modelId="{757A0B28-9BB2-458D-BB95-D35C8CA002A8}" type="presOf" srcId="{636A4346-A757-4039-B9B1-A0A4ADA9254C}" destId="{999E8545-432F-4879-8E61-02948988237A}" srcOrd="0" destOrd="0" presId="urn:microsoft.com/office/officeart/2005/8/layout/default"/>
    <dgm:cxn modelId="{5D9EDD98-4473-4E50-9D8A-3CE5FDB44D41}" type="presOf" srcId="{8314BA2F-0088-4D27-BA6B-04B84DB0BE8C}" destId="{574E1C52-E5A6-4894-8E70-D1F05DFF1B8A}" srcOrd="0" destOrd="0" presId="urn:microsoft.com/office/officeart/2005/8/layout/default"/>
    <dgm:cxn modelId="{1C025FAA-3C97-44EA-ADAF-7740B2A15EFC}" srcId="{636A4346-A757-4039-B9B1-A0A4ADA9254C}" destId="{7EE036AA-54B9-485A-897E-EBEEA9399B9E}" srcOrd="1" destOrd="0" parTransId="{8A076763-0985-4B8F-AE1D-76CABC4E74BF}" sibTransId="{DFC36969-6531-4377-9E56-9B47B9D6A281}"/>
    <dgm:cxn modelId="{6435FC80-5C15-47F2-9B6A-4983391532CB}" srcId="{636A4346-A757-4039-B9B1-A0A4ADA9254C}" destId="{4E37D649-823C-4A50-846F-CBCC7FAF4B10}" srcOrd="0" destOrd="0" parTransId="{7623EFBA-B305-498A-AC01-EF0C5414768D}" sibTransId="{F748F14E-8E31-4484-946D-223550D1B1E3}"/>
    <dgm:cxn modelId="{56F23414-2260-4D3C-BCEF-A1E8F1CBC5F2}" type="presOf" srcId="{7EE036AA-54B9-485A-897E-EBEEA9399B9E}" destId="{0BC5FA0E-201C-4EB7-B1CE-C0F2AB95F507}" srcOrd="0" destOrd="0" presId="urn:microsoft.com/office/officeart/2005/8/layout/default"/>
    <dgm:cxn modelId="{CEC1FDAD-6850-468A-9724-E20262E51A9D}" type="presOf" srcId="{AD61DE53-4BA1-4C5A-B02D-834F9B1254EA}" destId="{812AECA4-B020-499E-9B78-FAF5A2E13BDD}" srcOrd="0" destOrd="0" presId="urn:microsoft.com/office/officeart/2005/8/layout/default"/>
    <dgm:cxn modelId="{6BE9FB2A-D4D7-4E13-AFE0-0406432F9D08}" srcId="{636A4346-A757-4039-B9B1-A0A4ADA9254C}" destId="{AD61DE53-4BA1-4C5A-B02D-834F9B1254EA}" srcOrd="3" destOrd="0" parTransId="{97EAB1BF-8601-4971-8F94-1497B8CAF5B5}" sibTransId="{D84D4764-9431-4124-B591-E325DE37A465}"/>
    <dgm:cxn modelId="{87646697-CFC4-4D7A-8C4E-614D6E902660}" type="presOf" srcId="{4E37D649-823C-4A50-846F-CBCC7FAF4B10}" destId="{1D158A9E-D71C-4C24-BC62-A05BCC73D3A7}" srcOrd="0" destOrd="0" presId="urn:microsoft.com/office/officeart/2005/8/layout/default"/>
    <dgm:cxn modelId="{B209E07C-C2AA-4AFA-A626-5C3491C1045A}" type="presParOf" srcId="{999E8545-432F-4879-8E61-02948988237A}" destId="{1D158A9E-D71C-4C24-BC62-A05BCC73D3A7}" srcOrd="0" destOrd="0" presId="urn:microsoft.com/office/officeart/2005/8/layout/default"/>
    <dgm:cxn modelId="{4E19DA16-4BC4-41D6-AAF1-22455709E802}" type="presParOf" srcId="{999E8545-432F-4879-8E61-02948988237A}" destId="{1256AF3C-E66E-479B-BDB9-1EE0FF63DCFA}" srcOrd="1" destOrd="0" presId="urn:microsoft.com/office/officeart/2005/8/layout/default"/>
    <dgm:cxn modelId="{9B8D3198-7166-47E5-BD8F-77202D3ED0AC}" type="presParOf" srcId="{999E8545-432F-4879-8E61-02948988237A}" destId="{0BC5FA0E-201C-4EB7-B1CE-C0F2AB95F507}" srcOrd="2" destOrd="0" presId="urn:microsoft.com/office/officeart/2005/8/layout/default"/>
    <dgm:cxn modelId="{07C45754-AD8C-4BCC-8BD8-8A7B4991D9BE}" type="presParOf" srcId="{999E8545-432F-4879-8E61-02948988237A}" destId="{2B0E8594-DB5D-4A9A-B381-22907BCAC418}" srcOrd="3" destOrd="0" presId="urn:microsoft.com/office/officeart/2005/8/layout/default"/>
    <dgm:cxn modelId="{CA048932-7C50-43EE-8C30-5E8386978E08}" type="presParOf" srcId="{999E8545-432F-4879-8E61-02948988237A}" destId="{574E1C52-E5A6-4894-8E70-D1F05DFF1B8A}" srcOrd="4" destOrd="0" presId="urn:microsoft.com/office/officeart/2005/8/layout/default"/>
    <dgm:cxn modelId="{0B24213E-EEDB-47C7-BAD4-503D51487609}" type="presParOf" srcId="{999E8545-432F-4879-8E61-02948988237A}" destId="{2727F44A-056A-4FB7-B06B-DF62C981AB49}" srcOrd="5" destOrd="0" presId="urn:microsoft.com/office/officeart/2005/8/layout/default"/>
    <dgm:cxn modelId="{31792311-B4DB-4F08-A655-0E6CA299D835}" type="presParOf" srcId="{999E8545-432F-4879-8E61-02948988237A}" destId="{812AECA4-B020-499E-9B78-FAF5A2E13B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899BA-2EA2-43F8-B352-7A0A5397EE3E}">
      <dsp:nvSpPr>
        <dsp:cNvPr id="0" name=""/>
        <dsp:cNvSpPr/>
      </dsp:nvSpPr>
      <dsp:spPr>
        <a:xfrm>
          <a:off x="0" y="306517"/>
          <a:ext cx="1696640" cy="3089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Cigarettes</a:t>
          </a:r>
          <a:endParaRPr lang="en-US" sz="2500" b="1" kern="1200" dirty="0"/>
        </a:p>
      </dsp:txBody>
      <dsp:txXfrm>
        <a:off x="0" y="1542430"/>
        <a:ext cx="1696640" cy="1235913"/>
      </dsp:txXfrm>
    </dsp:sp>
    <dsp:sp modelId="{D9E5E06A-380C-493B-91B0-325732779688}">
      <dsp:nvSpPr>
        <dsp:cNvPr id="0" name=""/>
        <dsp:cNvSpPr/>
      </dsp:nvSpPr>
      <dsp:spPr>
        <a:xfrm>
          <a:off x="274323" y="612688"/>
          <a:ext cx="1181622" cy="118162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7908B-C252-4BCE-9CA4-60F23D54F2A0}">
      <dsp:nvSpPr>
        <dsp:cNvPr id="0" name=""/>
        <dsp:cNvSpPr/>
      </dsp:nvSpPr>
      <dsp:spPr>
        <a:xfrm>
          <a:off x="1747539" y="306517"/>
          <a:ext cx="1696640" cy="3089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Cigars</a:t>
          </a:r>
          <a:endParaRPr lang="en-US" sz="2500" b="1" kern="1200" dirty="0"/>
        </a:p>
      </dsp:txBody>
      <dsp:txXfrm>
        <a:off x="1747539" y="1542430"/>
        <a:ext cx="1696640" cy="1235913"/>
      </dsp:txXfrm>
    </dsp:sp>
    <dsp:sp modelId="{8D8B4174-C2C1-4AA1-AE55-EEA1C031C5B4}">
      <dsp:nvSpPr>
        <dsp:cNvPr id="0" name=""/>
        <dsp:cNvSpPr/>
      </dsp:nvSpPr>
      <dsp:spPr>
        <a:xfrm>
          <a:off x="2019074" y="612688"/>
          <a:ext cx="1181622" cy="11816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CA2A05-847F-4E22-98E2-0F5E5718EC97}">
      <dsp:nvSpPr>
        <dsp:cNvPr id="0" name=""/>
        <dsp:cNvSpPr/>
      </dsp:nvSpPr>
      <dsp:spPr>
        <a:xfrm>
          <a:off x="3495079" y="306517"/>
          <a:ext cx="1696640" cy="3089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Pipes</a:t>
          </a:r>
          <a:endParaRPr lang="en-US" sz="2500" b="1" kern="1200" dirty="0"/>
        </a:p>
      </dsp:txBody>
      <dsp:txXfrm>
        <a:off x="3495079" y="1542430"/>
        <a:ext cx="1696640" cy="1235913"/>
      </dsp:txXfrm>
    </dsp:sp>
    <dsp:sp modelId="{CAD4AD78-1EE3-4A88-9D85-DC45F83F85BA}">
      <dsp:nvSpPr>
        <dsp:cNvPr id="0" name=""/>
        <dsp:cNvSpPr/>
      </dsp:nvSpPr>
      <dsp:spPr>
        <a:xfrm>
          <a:off x="3752588" y="597942"/>
          <a:ext cx="1181622" cy="1181622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956" t="1248"/>
          </a:stretch>
        </a:blip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5502B5-EF02-4F8A-A199-0F7FEC986254}">
      <dsp:nvSpPr>
        <dsp:cNvPr id="0" name=""/>
        <dsp:cNvSpPr/>
      </dsp:nvSpPr>
      <dsp:spPr>
        <a:xfrm>
          <a:off x="5242619" y="306517"/>
          <a:ext cx="1696640" cy="3089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Snuff</a:t>
          </a:r>
          <a:endParaRPr lang="en-US" sz="2500" b="1" kern="1200" dirty="0"/>
        </a:p>
      </dsp:txBody>
      <dsp:txXfrm>
        <a:off x="5242619" y="1542430"/>
        <a:ext cx="1696640" cy="1235913"/>
      </dsp:txXfrm>
    </dsp:sp>
    <dsp:sp modelId="{95F544A9-5645-43FC-83A9-B15A1552B5D0}">
      <dsp:nvSpPr>
        <dsp:cNvPr id="0" name=""/>
        <dsp:cNvSpPr/>
      </dsp:nvSpPr>
      <dsp:spPr>
        <a:xfrm>
          <a:off x="5514154" y="612688"/>
          <a:ext cx="1181622" cy="118162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73566-E8AB-4551-B41A-C62B84100AFF}">
      <dsp:nvSpPr>
        <dsp:cNvPr id="0" name=""/>
        <dsp:cNvSpPr/>
      </dsp:nvSpPr>
      <dsp:spPr>
        <a:xfrm>
          <a:off x="6990159" y="306517"/>
          <a:ext cx="1696640" cy="3089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ENDS</a:t>
          </a:r>
          <a:endParaRPr lang="en-US" sz="2500" b="1" kern="1200" dirty="0"/>
        </a:p>
      </dsp:txBody>
      <dsp:txXfrm>
        <a:off x="6990159" y="1542430"/>
        <a:ext cx="1696640" cy="1235913"/>
      </dsp:txXfrm>
    </dsp:sp>
    <dsp:sp modelId="{63EAC30D-92C7-4EA2-805C-C07DDC46DE4B}">
      <dsp:nvSpPr>
        <dsp:cNvPr id="0" name=""/>
        <dsp:cNvSpPr/>
      </dsp:nvSpPr>
      <dsp:spPr>
        <a:xfrm>
          <a:off x="7261694" y="612688"/>
          <a:ext cx="1181622" cy="118162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4A464B-74FE-452B-AEEE-EED4A194E6BD}">
      <dsp:nvSpPr>
        <dsp:cNvPr id="0" name=""/>
        <dsp:cNvSpPr/>
      </dsp:nvSpPr>
      <dsp:spPr>
        <a:xfrm>
          <a:off x="347471" y="2490213"/>
          <a:ext cx="7991856" cy="807617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675E6-EB1A-407C-8D0E-14C2DE2D0478}">
      <dsp:nvSpPr>
        <dsp:cNvPr id="0" name=""/>
        <dsp:cNvSpPr/>
      </dsp:nvSpPr>
      <dsp:spPr>
        <a:xfrm>
          <a:off x="-5557028" y="-850762"/>
          <a:ext cx="6616425" cy="6616425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91CB1-1AF0-4F41-96CB-C761DB345815}">
      <dsp:nvSpPr>
        <dsp:cNvPr id="0" name=""/>
        <dsp:cNvSpPr/>
      </dsp:nvSpPr>
      <dsp:spPr>
        <a:xfrm>
          <a:off x="394849" y="258818"/>
          <a:ext cx="4305470" cy="5174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719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+mn-lt"/>
            </a:rPr>
            <a:t>High blood pressure</a:t>
          </a:r>
          <a:endParaRPr lang="en-US" sz="3500" b="1" kern="1200" dirty="0">
            <a:latin typeface="+mn-lt"/>
          </a:endParaRPr>
        </a:p>
      </dsp:txBody>
      <dsp:txXfrm>
        <a:off x="394849" y="258818"/>
        <a:ext cx="4305470" cy="517440"/>
      </dsp:txXfrm>
    </dsp:sp>
    <dsp:sp modelId="{7E085ADB-7BB0-4DCF-BE07-8620BFDF14C1}">
      <dsp:nvSpPr>
        <dsp:cNvPr id="0" name=""/>
        <dsp:cNvSpPr/>
      </dsp:nvSpPr>
      <dsp:spPr>
        <a:xfrm>
          <a:off x="71449" y="194138"/>
          <a:ext cx="646800" cy="64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BF889-9FD1-447B-BB55-1C983D36F706}">
      <dsp:nvSpPr>
        <dsp:cNvPr id="0" name=""/>
        <dsp:cNvSpPr/>
      </dsp:nvSpPr>
      <dsp:spPr>
        <a:xfrm>
          <a:off x="820479" y="1034881"/>
          <a:ext cx="3879840" cy="5174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719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+mn-lt"/>
            </a:rPr>
            <a:t>Heart disease</a:t>
          </a:r>
          <a:endParaRPr lang="en-US" sz="3500" b="1" kern="1200" dirty="0">
            <a:latin typeface="+mn-lt"/>
          </a:endParaRPr>
        </a:p>
      </dsp:txBody>
      <dsp:txXfrm>
        <a:off x="820479" y="1034881"/>
        <a:ext cx="3879840" cy="517440"/>
      </dsp:txXfrm>
    </dsp:sp>
    <dsp:sp modelId="{385C4FA3-0660-418B-B3FC-442394B415EC}">
      <dsp:nvSpPr>
        <dsp:cNvPr id="0" name=""/>
        <dsp:cNvSpPr/>
      </dsp:nvSpPr>
      <dsp:spPr>
        <a:xfrm>
          <a:off x="497079" y="970201"/>
          <a:ext cx="646800" cy="64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606AE-CD6B-4965-9FFA-15139B1417BC}">
      <dsp:nvSpPr>
        <dsp:cNvPr id="0" name=""/>
        <dsp:cNvSpPr/>
      </dsp:nvSpPr>
      <dsp:spPr>
        <a:xfrm>
          <a:off x="1015109" y="1810944"/>
          <a:ext cx="3685210" cy="5174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719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+mn-lt"/>
            </a:rPr>
            <a:t>Lung cancer</a:t>
          </a:r>
          <a:endParaRPr lang="en-US" sz="3500" b="1" kern="1200" dirty="0">
            <a:latin typeface="+mn-lt"/>
          </a:endParaRPr>
        </a:p>
      </dsp:txBody>
      <dsp:txXfrm>
        <a:off x="1015109" y="1810944"/>
        <a:ext cx="3685210" cy="517440"/>
      </dsp:txXfrm>
    </dsp:sp>
    <dsp:sp modelId="{ADD70E12-9E0B-4BB3-889E-62F8CD9660B7}">
      <dsp:nvSpPr>
        <dsp:cNvPr id="0" name=""/>
        <dsp:cNvSpPr/>
      </dsp:nvSpPr>
      <dsp:spPr>
        <a:xfrm>
          <a:off x="691709" y="1746263"/>
          <a:ext cx="646800" cy="64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55B85-15FB-49ED-A75C-36A611DB320C}">
      <dsp:nvSpPr>
        <dsp:cNvPr id="0" name=""/>
        <dsp:cNvSpPr/>
      </dsp:nvSpPr>
      <dsp:spPr>
        <a:xfrm>
          <a:off x="1015109" y="2586515"/>
          <a:ext cx="3685210" cy="5174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719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+mn-lt"/>
            </a:rPr>
            <a:t>Asthma</a:t>
          </a:r>
          <a:endParaRPr lang="en-US" sz="3500" b="1" kern="1200" dirty="0">
            <a:latin typeface="+mn-lt"/>
          </a:endParaRPr>
        </a:p>
      </dsp:txBody>
      <dsp:txXfrm>
        <a:off x="1015109" y="2586515"/>
        <a:ext cx="3685210" cy="517440"/>
      </dsp:txXfrm>
    </dsp:sp>
    <dsp:sp modelId="{A21FE21D-FE9E-4814-AE42-3C1DE1BDBA53}">
      <dsp:nvSpPr>
        <dsp:cNvPr id="0" name=""/>
        <dsp:cNvSpPr/>
      </dsp:nvSpPr>
      <dsp:spPr>
        <a:xfrm>
          <a:off x="691709" y="2521835"/>
          <a:ext cx="646800" cy="64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12A39-1866-4EAB-A403-0F1BC5D16989}">
      <dsp:nvSpPr>
        <dsp:cNvPr id="0" name=""/>
        <dsp:cNvSpPr/>
      </dsp:nvSpPr>
      <dsp:spPr>
        <a:xfrm>
          <a:off x="820479" y="3362577"/>
          <a:ext cx="3879840" cy="5174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719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+mn-lt"/>
            </a:rPr>
            <a:t>Emphysema</a:t>
          </a:r>
          <a:endParaRPr lang="en-US" sz="3500" b="1" kern="1200" dirty="0">
            <a:latin typeface="+mn-lt"/>
          </a:endParaRPr>
        </a:p>
      </dsp:txBody>
      <dsp:txXfrm>
        <a:off x="820479" y="3362577"/>
        <a:ext cx="3879840" cy="517440"/>
      </dsp:txXfrm>
    </dsp:sp>
    <dsp:sp modelId="{23F9C5CD-47F6-4AFB-AD52-E73D4371F310}">
      <dsp:nvSpPr>
        <dsp:cNvPr id="0" name=""/>
        <dsp:cNvSpPr/>
      </dsp:nvSpPr>
      <dsp:spPr>
        <a:xfrm>
          <a:off x="497079" y="3297897"/>
          <a:ext cx="646800" cy="64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30FD1-8052-473E-BFF5-E286527F946B}">
      <dsp:nvSpPr>
        <dsp:cNvPr id="0" name=""/>
        <dsp:cNvSpPr/>
      </dsp:nvSpPr>
      <dsp:spPr>
        <a:xfrm>
          <a:off x="394849" y="4138640"/>
          <a:ext cx="4305470" cy="5174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719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+mn-lt"/>
            </a:rPr>
            <a:t>Chronic bronchitis</a:t>
          </a:r>
          <a:endParaRPr lang="en-US" sz="3500" b="1" kern="1200" dirty="0">
            <a:latin typeface="+mn-lt"/>
          </a:endParaRPr>
        </a:p>
      </dsp:txBody>
      <dsp:txXfrm>
        <a:off x="394849" y="4138640"/>
        <a:ext cx="4305470" cy="517440"/>
      </dsp:txXfrm>
    </dsp:sp>
    <dsp:sp modelId="{CFF246E6-E1BC-4617-9D23-C453136901E5}">
      <dsp:nvSpPr>
        <dsp:cNvPr id="0" name=""/>
        <dsp:cNvSpPr/>
      </dsp:nvSpPr>
      <dsp:spPr>
        <a:xfrm>
          <a:off x="71449" y="4073960"/>
          <a:ext cx="646800" cy="64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E78DE-AE98-4BAB-AE8F-6A3D63BA3B39}">
      <dsp:nvSpPr>
        <dsp:cNvPr id="0" name=""/>
        <dsp:cNvSpPr/>
      </dsp:nvSpPr>
      <dsp:spPr>
        <a:xfrm>
          <a:off x="433512" y="241155"/>
          <a:ext cx="3807261" cy="118976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8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Yellow stains on teeth and fingers</a:t>
          </a:r>
          <a:endParaRPr lang="en-US" sz="2800" kern="1200" dirty="0"/>
        </a:p>
      </dsp:txBody>
      <dsp:txXfrm>
        <a:off x="433512" y="241155"/>
        <a:ext cx="3807261" cy="1189769"/>
      </dsp:txXfrm>
    </dsp:sp>
    <dsp:sp modelId="{FB24EB61-F0A8-4B0E-B91C-9BD8D5D4EDDD}">
      <dsp:nvSpPr>
        <dsp:cNvPr id="0" name=""/>
        <dsp:cNvSpPr/>
      </dsp:nvSpPr>
      <dsp:spPr>
        <a:xfrm>
          <a:off x="274876" y="69300"/>
          <a:ext cx="832838" cy="12492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77CD3-70A7-47EA-A9A2-3C7C0CED71E4}">
      <dsp:nvSpPr>
        <dsp:cNvPr id="0" name=""/>
        <dsp:cNvSpPr/>
      </dsp:nvSpPr>
      <dsp:spPr>
        <a:xfrm>
          <a:off x="4604662" y="241155"/>
          <a:ext cx="3807261" cy="118976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8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Gum disease and bad breath</a:t>
          </a:r>
          <a:endParaRPr lang="en-US" sz="2800" kern="1200" dirty="0"/>
        </a:p>
      </dsp:txBody>
      <dsp:txXfrm>
        <a:off x="4604662" y="241155"/>
        <a:ext cx="3807261" cy="1189769"/>
      </dsp:txXfrm>
    </dsp:sp>
    <dsp:sp modelId="{3D8EAD32-67B1-4200-B286-DDE300E9DAC5}">
      <dsp:nvSpPr>
        <dsp:cNvPr id="0" name=""/>
        <dsp:cNvSpPr/>
      </dsp:nvSpPr>
      <dsp:spPr>
        <a:xfrm>
          <a:off x="4446026" y="69300"/>
          <a:ext cx="832838" cy="12492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D4997-9BD5-40C8-9AC2-44B4CBCBBC8A}">
      <dsp:nvSpPr>
        <dsp:cNvPr id="0" name=""/>
        <dsp:cNvSpPr/>
      </dsp:nvSpPr>
      <dsp:spPr>
        <a:xfrm>
          <a:off x="433512" y="1738943"/>
          <a:ext cx="3807261" cy="118976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8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Brittle nails</a:t>
          </a:r>
          <a:endParaRPr lang="en-US" sz="2800" kern="1200" dirty="0"/>
        </a:p>
      </dsp:txBody>
      <dsp:txXfrm>
        <a:off x="433512" y="1738943"/>
        <a:ext cx="3807261" cy="1189769"/>
      </dsp:txXfrm>
    </dsp:sp>
    <dsp:sp modelId="{01085701-27B5-476E-B5FD-4C59C145F4F4}">
      <dsp:nvSpPr>
        <dsp:cNvPr id="0" name=""/>
        <dsp:cNvSpPr/>
      </dsp:nvSpPr>
      <dsp:spPr>
        <a:xfrm>
          <a:off x="274876" y="1567087"/>
          <a:ext cx="832838" cy="12492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F4C4A-6A12-439A-AE72-30BBA7D04FD6}">
      <dsp:nvSpPr>
        <dsp:cNvPr id="0" name=""/>
        <dsp:cNvSpPr/>
      </dsp:nvSpPr>
      <dsp:spPr>
        <a:xfrm>
          <a:off x="4604662" y="1738943"/>
          <a:ext cx="3807261" cy="118976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8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Hair loss</a:t>
          </a:r>
          <a:endParaRPr lang="en-US" sz="2800" kern="1200" dirty="0"/>
        </a:p>
      </dsp:txBody>
      <dsp:txXfrm>
        <a:off x="4604662" y="1738943"/>
        <a:ext cx="3807261" cy="1189769"/>
      </dsp:txXfrm>
    </dsp:sp>
    <dsp:sp modelId="{41D5FFDD-B239-48B9-88A7-870EDCADAF5D}">
      <dsp:nvSpPr>
        <dsp:cNvPr id="0" name=""/>
        <dsp:cNvSpPr/>
      </dsp:nvSpPr>
      <dsp:spPr>
        <a:xfrm>
          <a:off x="4446026" y="1567087"/>
          <a:ext cx="832838" cy="12492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ECA06-5B8F-4DC4-851C-8205D2899526}">
      <dsp:nvSpPr>
        <dsp:cNvPr id="0" name=""/>
        <dsp:cNvSpPr/>
      </dsp:nvSpPr>
      <dsp:spPr>
        <a:xfrm>
          <a:off x="433512" y="3236730"/>
          <a:ext cx="3807261" cy="118976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8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Sagging or wrinkled skin</a:t>
          </a:r>
          <a:endParaRPr lang="en-US" sz="2800" kern="1200" dirty="0"/>
        </a:p>
      </dsp:txBody>
      <dsp:txXfrm>
        <a:off x="433512" y="3236730"/>
        <a:ext cx="3807261" cy="1189769"/>
      </dsp:txXfrm>
    </dsp:sp>
    <dsp:sp modelId="{19AB2FA9-B321-4B79-8BB4-53300366A63B}">
      <dsp:nvSpPr>
        <dsp:cNvPr id="0" name=""/>
        <dsp:cNvSpPr/>
      </dsp:nvSpPr>
      <dsp:spPr>
        <a:xfrm>
          <a:off x="274876" y="3064874"/>
          <a:ext cx="832838" cy="12492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20571-6082-4777-8259-E088AEE81886}">
      <dsp:nvSpPr>
        <dsp:cNvPr id="0" name=""/>
        <dsp:cNvSpPr/>
      </dsp:nvSpPr>
      <dsp:spPr>
        <a:xfrm>
          <a:off x="4604662" y="3236730"/>
          <a:ext cx="3807261" cy="118976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8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Clothes and hair that smell of smoke</a:t>
          </a:r>
          <a:endParaRPr lang="en-US" sz="2800" kern="1200" dirty="0"/>
        </a:p>
      </dsp:txBody>
      <dsp:txXfrm>
        <a:off x="4604662" y="3236730"/>
        <a:ext cx="3807261" cy="1189769"/>
      </dsp:txXfrm>
    </dsp:sp>
    <dsp:sp modelId="{56022CE0-CF2C-419A-A10A-E5B48F7BD7F6}">
      <dsp:nvSpPr>
        <dsp:cNvPr id="0" name=""/>
        <dsp:cNvSpPr/>
      </dsp:nvSpPr>
      <dsp:spPr>
        <a:xfrm>
          <a:off x="4446026" y="3064874"/>
          <a:ext cx="832838" cy="12492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4A2E-27F7-4090-8F82-270FC8F37B7B}">
      <dsp:nvSpPr>
        <dsp:cNvPr id="0" name=""/>
        <dsp:cNvSpPr/>
      </dsp:nvSpPr>
      <dsp:spPr>
        <a:xfrm>
          <a:off x="5871" y="46353"/>
          <a:ext cx="2535853" cy="1892960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Miscarriage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Premature</a:t>
          </a:r>
          <a:r>
            <a:rPr lang="en-US" sz="2200" kern="1200" dirty="0" smtClean="0"/>
            <a:t> </a:t>
          </a:r>
          <a:r>
            <a:rPr lang="en-US" sz="2400" kern="1200" dirty="0" smtClean="0"/>
            <a:t>birth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Sudden infant death syndrome</a:t>
          </a:r>
          <a:endParaRPr lang="en-US" sz="2400" kern="1200" dirty="0"/>
        </a:p>
      </dsp:txBody>
      <dsp:txXfrm>
        <a:off x="50225" y="90707"/>
        <a:ext cx="2447145" cy="1848606"/>
      </dsp:txXfrm>
    </dsp:sp>
    <dsp:sp modelId="{70F04DCF-2239-4921-AE15-7AA943AED601}">
      <dsp:nvSpPr>
        <dsp:cNvPr id="0" name=""/>
        <dsp:cNvSpPr/>
      </dsp:nvSpPr>
      <dsp:spPr>
        <a:xfrm>
          <a:off x="5871" y="1939314"/>
          <a:ext cx="2535853" cy="8139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Fetuses</a:t>
          </a:r>
          <a:endParaRPr lang="en-US" sz="3500" kern="1200" dirty="0"/>
        </a:p>
      </dsp:txBody>
      <dsp:txXfrm>
        <a:off x="5871" y="1939314"/>
        <a:ext cx="1785812" cy="813973"/>
      </dsp:txXfrm>
    </dsp:sp>
    <dsp:sp modelId="{CE0EFBB8-DB47-486B-A45B-403907B3DCEA}">
      <dsp:nvSpPr>
        <dsp:cNvPr id="0" name=""/>
        <dsp:cNvSpPr/>
      </dsp:nvSpPr>
      <dsp:spPr>
        <a:xfrm>
          <a:off x="1863418" y="2068606"/>
          <a:ext cx="887548" cy="88754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6DBE4-E1E9-4706-88C7-F52DEB5A516C}">
      <dsp:nvSpPr>
        <dsp:cNvPr id="0" name=""/>
        <dsp:cNvSpPr/>
      </dsp:nvSpPr>
      <dsp:spPr>
        <a:xfrm>
          <a:off x="2970851" y="46353"/>
          <a:ext cx="2535853" cy="1892960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Ear infections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Asthma attacks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Bronchitis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Pneumonia</a:t>
          </a:r>
          <a:endParaRPr lang="en-US" sz="2000" kern="1200" dirty="0"/>
        </a:p>
      </dsp:txBody>
      <dsp:txXfrm>
        <a:off x="3015205" y="90707"/>
        <a:ext cx="2447145" cy="1848606"/>
      </dsp:txXfrm>
    </dsp:sp>
    <dsp:sp modelId="{9BB4A8E1-A735-47EE-A380-CC05717C1C92}">
      <dsp:nvSpPr>
        <dsp:cNvPr id="0" name=""/>
        <dsp:cNvSpPr/>
      </dsp:nvSpPr>
      <dsp:spPr>
        <a:xfrm>
          <a:off x="2970851" y="1939314"/>
          <a:ext cx="2535853" cy="81397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Children</a:t>
          </a:r>
          <a:endParaRPr lang="en-US" sz="3500" kern="1200" dirty="0"/>
        </a:p>
      </dsp:txBody>
      <dsp:txXfrm>
        <a:off x="2970851" y="1939314"/>
        <a:ext cx="1785812" cy="813973"/>
      </dsp:txXfrm>
    </dsp:sp>
    <dsp:sp modelId="{7204ED46-228D-4D7F-9DFB-28486CB03BC1}">
      <dsp:nvSpPr>
        <dsp:cNvPr id="0" name=""/>
        <dsp:cNvSpPr/>
      </dsp:nvSpPr>
      <dsp:spPr>
        <a:xfrm>
          <a:off x="4828399" y="2068606"/>
          <a:ext cx="887548" cy="887548"/>
        </a:xfrm>
        <a:prstGeom prst="ellipse">
          <a:avLst/>
        </a:prstGeom>
        <a:solidFill>
          <a:srgbClr val="BEF3B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B9A07-A230-4245-B336-D4A4FA5B75EB}">
      <dsp:nvSpPr>
        <dsp:cNvPr id="0" name=""/>
        <dsp:cNvSpPr/>
      </dsp:nvSpPr>
      <dsp:spPr>
        <a:xfrm>
          <a:off x="5935832" y="46353"/>
          <a:ext cx="2535853" cy="1892960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Heart disease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Lung cancer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Stroke</a:t>
          </a:r>
          <a:endParaRPr lang="en-US" sz="2400" kern="1200" dirty="0"/>
        </a:p>
      </dsp:txBody>
      <dsp:txXfrm>
        <a:off x="5980186" y="90707"/>
        <a:ext cx="2447145" cy="1848606"/>
      </dsp:txXfrm>
    </dsp:sp>
    <dsp:sp modelId="{7D76DFE7-EF12-48FC-ABBD-98ECED3122BD}">
      <dsp:nvSpPr>
        <dsp:cNvPr id="0" name=""/>
        <dsp:cNvSpPr/>
      </dsp:nvSpPr>
      <dsp:spPr>
        <a:xfrm>
          <a:off x="5935832" y="1939314"/>
          <a:ext cx="2535853" cy="81397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Adults</a:t>
          </a:r>
          <a:endParaRPr lang="en-US" sz="3500" kern="1200" dirty="0"/>
        </a:p>
      </dsp:txBody>
      <dsp:txXfrm>
        <a:off x="5935832" y="1939314"/>
        <a:ext cx="1785812" cy="813973"/>
      </dsp:txXfrm>
    </dsp:sp>
    <dsp:sp modelId="{E418EBEC-B74C-4BD4-9477-B17D07A21B3A}">
      <dsp:nvSpPr>
        <dsp:cNvPr id="0" name=""/>
        <dsp:cNvSpPr/>
      </dsp:nvSpPr>
      <dsp:spPr>
        <a:xfrm>
          <a:off x="7793380" y="2068606"/>
          <a:ext cx="887548" cy="88754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49826-0BEA-43C6-ADC4-D9540E54832C}">
      <dsp:nvSpPr>
        <dsp:cNvPr id="0" name=""/>
        <dsp:cNvSpPr/>
      </dsp:nvSpPr>
      <dsp:spPr>
        <a:xfrm>
          <a:off x="6821412" y="824261"/>
          <a:ext cx="2048756" cy="204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BE508-60F3-495E-80B3-17047BF56E30}">
      <dsp:nvSpPr>
        <dsp:cNvPr id="0" name=""/>
        <dsp:cNvSpPr/>
      </dsp:nvSpPr>
      <dsp:spPr>
        <a:xfrm>
          <a:off x="6889939" y="892569"/>
          <a:ext cx="1912582" cy="1912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Stage 4</a:t>
          </a:r>
          <a:br>
            <a:rPr lang="en-US" sz="1500" b="1" kern="1200" dirty="0" smtClean="0"/>
          </a:br>
          <a:r>
            <a:rPr lang="en-US" sz="1500" kern="1200" dirty="0" smtClean="0"/>
            <a:t>Dependence</a:t>
          </a:r>
          <a:endParaRPr lang="en-US" sz="1500" kern="1200" dirty="0"/>
        </a:p>
      </dsp:txBody>
      <dsp:txXfrm>
        <a:off x="7163165" y="1165798"/>
        <a:ext cx="1366130" cy="1365787"/>
      </dsp:txXfrm>
    </dsp:sp>
    <dsp:sp modelId="{D8CB5984-88D3-4E3A-8C79-E342309CC60C}">
      <dsp:nvSpPr>
        <dsp:cNvPr id="0" name=""/>
        <dsp:cNvSpPr/>
      </dsp:nvSpPr>
      <dsp:spPr>
        <a:xfrm rot="2700000">
          <a:off x="4695328" y="824117"/>
          <a:ext cx="2048789" cy="2048789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BB4A7-1955-44B2-9EE8-AFCB326C35E3}">
      <dsp:nvSpPr>
        <dsp:cNvPr id="0" name=""/>
        <dsp:cNvSpPr/>
      </dsp:nvSpPr>
      <dsp:spPr>
        <a:xfrm>
          <a:off x="4772656" y="892569"/>
          <a:ext cx="1912582" cy="1912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Stage 3</a:t>
          </a:r>
          <a:br>
            <a:rPr lang="en-US" sz="1500" b="1" kern="1200" dirty="0" smtClean="0"/>
          </a:br>
          <a:r>
            <a:rPr lang="en-US" sz="1500" b="0" kern="1200" dirty="0" smtClean="0">
              <a:solidFill>
                <a:schemeClr val="tx1"/>
              </a:solidFill>
            </a:rPr>
            <a:t>Tolerance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5045882" y="1165798"/>
        <a:ext cx="1366130" cy="1365787"/>
      </dsp:txXfrm>
    </dsp:sp>
    <dsp:sp modelId="{42A0AACD-1A25-43AF-B9DA-94E18903D916}">
      <dsp:nvSpPr>
        <dsp:cNvPr id="0" name=""/>
        <dsp:cNvSpPr/>
      </dsp:nvSpPr>
      <dsp:spPr>
        <a:xfrm rot="2700000">
          <a:off x="2586831" y="824117"/>
          <a:ext cx="2048789" cy="2048789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9027C-8071-477D-8409-D5574E7A137A}">
      <dsp:nvSpPr>
        <dsp:cNvPr id="0" name=""/>
        <dsp:cNvSpPr/>
      </dsp:nvSpPr>
      <dsp:spPr>
        <a:xfrm>
          <a:off x="2655374" y="892569"/>
          <a:ext cx="1912582" cy="1912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Stage 2</a:t>
          </a:r>
          <a:br>
            <a:rPr lang="en-US" sz="1500" b="1" kern="1200" dirty="0" smtClean="0"/>
          </a:br>
          <a:r>
            <a:rPr lang="en-US" sz="1500" kern="1200" dirty="0" smtClean="0"/>
            <a:t>Regular use</a:t>
          </a:r>
          <a:endParaRPr lang="en-US" sz="1500" kern="1200" dirty="0"/>
        </a:p>
      </dsp:txBody>
      <dsp:txXfrm>
        <a:off x="2928600" y="1165798"/>
        <a:ext cx="1366130" cy="1365787"/>
      </dsp:txXfrm>
    </dsp:sp>
    <dsp:sp modelId="{2E66B0A6-522C-4566-B110-4C29A2258168}">
      <dsp:nvSpPr>
        <dsp:cNvPr id="0" name=""/>
        <dsp:cNvSpPr/>
      </dsp:nvSpPr>
      <dsp:spPr>
        <a:xfrm rot="2700000">
          <a:off x="469549" y="824117"/>
          <a:ext cx="2048789" cy="2048789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3419C-D6DE-4608-86D5-81841D0A89FE}">
      <dsp:nvSpPr>
        <dsp:cNvPr id="0" name=""/>
        <dsp:cNvSpPr/>
      </dsp:nvSpPr>
      <dsp:spPr>
        <a:xfrm>
          <a:off x="538091" y="892569"/>
          <a:ext cx="1912582" cy="1912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Stage 1</a:t>
          </a:r>
          <a:br>
            <a:rPr lang="en-US" sz="1500" b="1" kern="1200" dirty="0" smtClean="0"/>
          </a:br>
          <a:r>
            <a:rPr lang="en-US" sz="1500" kern="1200" dirty="0" smtClean="0"/>
            <a:t>Experimentation</a:t>
          </a:r>
          <a:endParaRPr lang="en-US" sz="1500" kern="1200" dirty="0"/>
        </a:p>
      </dsp:txBody>
      <dsp:txXfrm>
        <a:off x="811318" y="1165798"/>
        <a:ext cx="1366130" cy="1365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4FF1-859B-4612-8DE1-60C3F0D0DB23}">
      <dsp:nvSpPr>
        <dsp:cNvPr id="0" name=""/>
        <dsp:cNvSpPr/>
      </dsp:nvSpPr>
      <dsp:spPr>
        <a:xfrm rot="16200000">
          <a:off x="-374864" y="379530"/>
          <a:ext cx="2396319" cy="163725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Irritability</a:t>
          </a:r>
          <a:endParaRPr lang="en-US" sz="2400" b="1" kern="1200" dirty="0"/>
        </a:p>
      </dsp:txBody>
      <dsp:txXfrm rot="5400000">
        <a:off x="4667" y="479263"/>
        <a:ext cx="1637258" cy="1437791"/>
      </dsp:txXfrm>
    </dsp:sp>
    <dsp:sp modelId="{82A409FB-D4C6-480A-A269-2C6134AB7EBB}">
      <dsp:nvSpPr>
        <dsp:cNvPr id="0" name=""/>
        <dsp:cNvSpPr/>
      </dsp:nvSpPr>
      <dsp:spPr>
        <a:xfrm rot="16200000">
          <a:off x="1385187" y="379530"/>
          <a:ext cx="2396319" cy="163725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Difficulty focusing</a:t>
          </a:r>
          <a:endParaRPr lang="en-US" sz="2400" b="1" kern="1200" dirty="0"/>
        </a:p>
      </dsp:txBody>
      <dsp:txXfrm rot="5400000">
        <a:off x="1764718" y="479263"/>
        <a:ext cx="1637258" cy="1437791"/>
      </dsp:txXfrm>
    </dsp:sp>
    <dsp:sp modelId="{C9F71507-C540-4027-B6A9-149B6EF614C1}">
      <dsp:nvSpPr>
        <dsp:cNvPr id="0" name=""/>
        <dsp:cNvSpPr/>
      </dsp:nvSpPr>
      <dsp:spPr>
        <a:xfrm rot="16200000">
          <a:off x="3145240" y="379530"/>
          <a:ext cx="2396319" cy="163725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Fatigue</a:t>
          </a:r>
          <a:endParaRPr lang="en-US" sz="2400" b="1" kern="1200" dirty="0"/>
        </a:p>
      </dsp:txBody>
      <dsp:txXfrm rot="5400000">
        <a:off x="3524771" y="479263"/>
        <a:ext cx="1637258" cy="1437791"/>
      </dsp:txXfrm>
    </dsp:sp>
    <dsp:sp modelId="{6BBCF4AF-2FA4-4DCA-93EF-CCEC5F39BEE0}">
      <dsp:nvSpPr>
        <dsp:cNvPr id="0" name=""/>
        <dsp:cNvSpPr/>
      </dsp:nvSpPr>
      <dsp:spPr>
        <a:xfrm rot="16200000">
          <a:off x="4905293" y="379530"/>
          <a:ext cx="2396319" cy="163725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Nausea</a:t>
          </a:r>
          <a:endParaRPr lang="en-US" sz="2400" b="1" kern="1200" dirty="0"/>
        </a:p>
      </dsp:txBody>
      <dsp:txXfrm rot="5400000">
        <a:off x="5284824" y="479263"/>
        <a:ext cx="1637258" cy="1437791"/>
      </dsp:txXfrm>
    </dsp:sp>
    <dsp:sp modelId="{EC8E4BF6-C6C1-4843-AB91-6D2DF9973691}">
      <dsp:nvSpPr>
        <dsp:cNvPr id="0" name=""/>
        <dsp:cNvSpPr/>
      </dsp:nvSpPr>
      <dsp:spPr>
        <a:xfrm rot="16200000">
          <a:off x="6665345" y="379530"/>
          <a:ext cx="2396319" cy="1637258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Weight gain</a:t>
          </a:r>
          <a:endParaRPr lang="en-US" sz="2400" b="1" kern="1200" dirty="0"/>
        </a:p>
      </dsp:txBody>
      <dsp:txXfrm rot="5400000">
        <a:off x="7044876" y="479263"/>
        <a:ext cx="1637258" cy="1437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41900-3C9A-49D3-BAC9-5102189C83A6}">
      <dsp:nvSpPr>
        <dsp:cNvPr id="0" name=""/>
        <dsp:cNvSpPr/>
      </dsp:nvSpPr>
      <dsp:spPr>
        <a:xfrm>
          <a:off x="10839" y="1003934"/>
          <a:ext cx="2338932" cy="1929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Lower blood pressure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Slower heart rate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Less coughing</a:t>
          </a:r>
          <a:endParaRPr lang="en-US" sz="2000" kern="1200" dirty="0"/>
        </a:p>
      </dsp:txBody>
      <dsp:txXfrm>
        <a:off x="55234" y="1048329"/>
        <a:ext cx="2250142" cy="1426955"/>
      </dsp:txXfrm>
    </dsp:sp>
    <dsp:sp modelId="{855FF425-06F9-4EE0-89CA-EE5EC476BAD5}">
      <dsp:nvSpPr>
        <dsp:cNvPr id="0" name=""/>
        <dsp:cNvSpPr/>
      </dsp:nvSpPr>
      <dsp:spPr>
        <a:xfrm>
          <a:off x="1311073" y="1412446"/>
          <a:ext cx="2654672" cy="2654672"/>
        </a:xfrm>
        <a:prstGeom prst="leftCircularArrow">
          <a:avLst>
            <a:gd name="adj1" fmla="val 3436"/>
            <a:gd name="adj2" fmla="val 425663"/>
            <a:gd name="adj3" fmla="val 2201174"/>
            <a:gd name="adj4" fmla="val 9024489"/>
            <a:gd name="adj5" fmla="val 400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FC5F18-B7C9-4CF2-9E73-990D43CB4955}">
      <dsp:nvSpPr>
        <dsp:cNvPr id="0" name=""/>
        <dsp:cNvSpPr/>
      </dsp:nvSpPr>
      <dsp:spPr>
        <a:xfrm>
          <a:off x="530602" y="2519680"/>
          <a:ext cx="2079050" cy="82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Within a few days</a:t>
          </a:r>
          <a:endParaRPr lang="en-US" sz="2800" b="1" kern="1200" dirty="0"/>
        </a:p>
      </dsp:txBody>
      <dsp:txXfrm>
        <a:off x="554817" y="2543895"/>
        <a:ext cx="2030620" cy="778340"/>
      </dsp:txXfrm>
    </dsp:sp>
    <dsp:sp modelId="{17202883-1367-40CD-9374-34930EA69544}">
      <dsp:nvSpPr>
        <dsp:cNvPr id="0" name=""/>
        <dsp:cNvSpPr/>
      </dsp:nvSpPr>
      <dsp:spPr>
        <a:xfrm>
          <a:off x="3043993" y="1003935"/>
          <a:ext cx="2338932" cy="1929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Decreased risk of heart attack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Decreased risk of cancer</a:t>
          </a:r>
          <a:endParaRPr lang="en-US" sz="2000" kern="1200" dirty="0"/>
        </a:p>
      </dsp:txBody>
      <dsp:txXfrm>
        <a:off x="3088388" y="1461715"/>
        <a:ext cx="2250142" cy="1426955"/>
      </dsp:txXfrm>
    </dsp:sp>
    <dsp:sp modelId="{35586C86-F7DB-4476-AD34-2D23666E7186}">
      <dsp:nvSpPr>
        <dsp:cNvPr id="0" name=""/>
        <dsp:cNvSpPr/>
      </dsp:nvSpPr>
      <dsp:spPr>
        <a:xfrm>
          <a:off x="4324735" y="-205758"/>
          <a:ext cx="2953535" cy="2953535"/>
        </a:xfrm>
        <a:prstGeom prst="circularArrow">
          <a:avLst>
            <a:gd name="adj1" fmla="val 3088"/>
            <a:gd name="adj2" fmla="val 379452"/>
            <a:gd name="adj3" fmla="val 19445037"/>
            <a:gd name="adj4" fmla="val 12575511"/>
            <a:gd name="adj5" fmla="val 3603"/>
          </a:avLst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969C3-0522-4F91-928A-8211690B2AA7}">
      <dsp:nvSpPr>
        <dsp:cNvPr id="0" name=""/>
        <dsp:cNvSpPr/>
      </dsp:nvSpPr>
      <dsp:spPr>
        <a:xfrm>
          <a:off x="3563755" y="590549"/>
          <a:ext cx="2079050" cy="82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Within the first year</a:t>
          </a:r>
          <a:endParaRPr lang="en-US" sz="2800" b="1" kern="1200" dirty="0"/>
        </a:p>
      </dsp:txBody>
      <dsp:txXfrm>
        <a:off x="3587970" y="614764"/>
        <a:ext cx="2030620" cy="778340"/>
      </dsp:txXfrm>
    </dsp:sp>
    <dsp:sp modelId="{434D8B2E-7EAC-4E3C-8F7E-9C9F87D598FD}">
      <dsp:nvSpPr>
        <dsp:cNvPr id="0" name=""/>
        <dsp:cNvSpPr/>
      </dsp:nvSpPr>
      <dsp:spPr>
        <a:xfrm>
          <a:off x="6077146" y="1003934"/>
          <a:ext cx="2338932" cy="1929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Health benefits continue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Decreased major health issue risk</a:t>
          </a:r>
          <a:endParaRPr lang="en-US" sz="2000" kern="1200" dirty="0"/>
        </a:p>
      </dsp:txBody>
      <dsp:txXfrm>
        <a:off x="6121541" y="1048329"/>
        <a:ext cx="2250142" cy="1426955"/>
      </dsp:txXfrm>
    </dsp:sp>
    <dsp:sp modelId="{7A7FC611-A47F-4E57-889C-B382192889A6}">
      <dsp:nvSpPr>
        <dsp:cNvPr id="0" name=""/>
        <dsp:cNvSpPr/>
      </dsp:nvSpPr>
      <dsp:spPr>
        <a:xfrm>
          <a:off x="6596909" y="2519680"/>
          <a:ext cx="2079050" cy="82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After a year or more</a:t>
          </a:r>
          <a:endParaRPr lang="en-US" sz="2800" b="1" kern="1200" dirty="0"/>
        </a:p>
      </dsp:txBody>
      <dsp:txXfrm>
        <a:off x="6621124" y="2543895"/>
        <a:ext cx="2030620" cy="778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A01FF-D547-4292-AA22-AADA88FB979B}">
      <dsp:nvSpPr>
        <dsp:cNvPr id="0" name=""/>
        <dsp:cNvSpPr/>
      </dsp:nvSpPr>
      <dsp:spPr>
        <a:xfrm rot="5400000">
          <a:off x="4649895" y="-2793452"/>
          <a:ext cx="811876" cy="66059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Attend individual or group counseling</a:t>
          </a:r>
          <a:endParaRPr lang="en-US" sz="2800" kern="1200" dirty="0"/>
        </a:p>
      </dsp:txBody>
      <dsp:txXfrm rot="-5400000">
        <a:off x="1752849" y="143227"/>
        <a:ext cx="6566337" cy="732610"/>
      </dsp:txXfrm>
    </dsp:sp>
    <dsp:sp modelId="{1866706F-5C9B-4D55-A701-7D2FD7AB7BBE}">
      <dsp:nvSpPr>
        <dsp:cNvPr id="0" name=""/>
        <dsp:cNvSpPr/>
      </dsp:nvSpPr>
      <dsp:spPr>
        <a:xfrm>
          <a:off x="327980" y="2109"/>
          <a:ext cx="1424868" cy="10148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1</a:t>
          </a:r>
          <a:endParaRPr lang="en-US" sz="5100" b="1" kern="1200" dirty="0"/>
        </a:p>
      </dsp:txBody>
      <dsp:txXfrm>
        <a:off x="377521" y="51650"/>
        <a:ext cx="1325786" cy="915764"/>
      </dsp:txXfrm>
    </dsp:sp>
    <dsp:sp modelId="{93D8E86A-AD7A-40A6-BF90-F8D0376D1833}">
      <dsp:nvSpPr>
        <dsp:cNvPr id="0" name=""/>
        <dsp:cNvSpPr/>
      </dsp:nvSpPr>
      <dsp:spPr>
        <a:xfrm rot="5400000">
          <a:off x="4649895" y="-1727864"/>
          <a:ext cx="811876" cy="66059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Talk to a trusted adult</a:t>
          </a:r>
          <a:endParaRPr lang="en-US" sz="2800" kern="1200" dirty="0"/>
        </a:p>
      </dsp:txBody>
      <dsp:txXfrm rot="-5400000">
        <a:off x="1752849" y="1208815"/>
        <a:ext cx="6566337" cy="732610"/>
      </dsp:txXfrm>
    </dsp:sp>
    <dsp:sp modelId="{C8C6ED20-D1E1-472A-9B5E-F2DF89A5D6DB}">
      <dsp:nvSpPr>
        <dsp:cNvPr id="0" name=""/>
        <dsp:cNvSpPr/>
      </dsp:nvSpPr>
      <dsp:spPr>
        <a:xfrm>
          <a:off x="327980" y="1067698"/>
          <a:ext cx="1424868" cy="10148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2</a:t>
          </a:r>
          <a:endParaRPr lang="en-US" sz="5100" b="1" kern="1200" dirty="0"/>
        </a:p>
      </dsp:txBody>
      <dsp:txXfrm>
        <a:off x="377521" y="1117239"/>
        <a:ext cx="1325786" cy="915764"/>
      </dsp:txXfrm>
    </dsp:sp>
    <dsp:sp modelId="{4CA81822-3BFC-4991-99B7-11C843D2C7AD}">
      <dsp:nvSpPr>
        <dsp:cNvPr id="0" name=""/>
        <dsp:cNvSpPr/>
      </dsp:nvSpPr>
      <dsp:spPr>
        <a:xfrm rot="5400000">
          <a:off x="4649895" y="-662275"/>
          <a:ext cx="811876" cy="660597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Call a helpline that provides counseling to people trying to quit using tobacco</a:t>
          </a:r>
          <a:endParaRPr lang="en-US" sz="2800" kern="1200" dirty="0"/>
        </a:p>
      </dsp:txBody>
      <dsp:txXfrm rot="-5400000">
        <a:off x="1752849" y="2274404"/>
        <a:ext cx="6566337" cy="732610"/>
      </dsp:txXfrm>
    </dsp:sp>
    <dsp:sp modelId="{26FBC98C-E1F7-49A8-A943-E91EDAE5C1BA}">
      <dsp:nvSpPr>
        <dsp:cNvPr id="0" name=""/>
        <dsp:cNvSpPr/>
      </dsp:nvSpPr>
      <dsp:spPr>
        <a:xfrm>
          <a:off x="327980" y="2133286"/>
          <a:ext cx="1424868" cy="10148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3</a:t>
          </a:r>
          <a:endParaRPr lang="en-US" sz="5100" b="1" kern="1200" dirty="0"/>
        </a:p>
      </dsp:txBody>
      <dsp:txXfrm>
        <a:off x="377521" y="2182827"/>
        <a:ext cx="1325786" cy="915764"/>
      </dsp:txXfrm>
    </dsp:sp>
    <dsp:sp modelId="{7C981525-1527-4159-A809-80EBE166A80A}">
      <dsp:nvSpPr>
        <dsp:cNvPr id="0" name=""/>
        <dsp:cNvSpPr/>
      </dsp:nvSpPr>
      <dsp:spPr>
        <a:xfrm rot="5400000">
          <a:off x="4649895" y="403312"/>
          <a:ext cx="811876" cy="66059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Research online resources that have information on smoking cessation</a:t>
          </a:r>
          <a:endParaRPr lang="en-US" sz="2800" kern="1200" dirty="0"/>
        </a:p>
      </dsp:txBody>
      <dsp:txXfrm rot="-5400000">
        <a:off x="1752849" y="3339992"/>
        <a:ext cx="6566337" cy="732610"/>
      </dsp:txXfrm>
    </dsp:sp>
    <dsp:sp modelId="{52678FF8-5145-4870-861D-E6440897A0C6}">
      <dsp:nvSpPr>
        <dsp:cNvPr id="0" name=""/>
        <dsp:cNvSpPr/>
      </dsp:nvSpPr>
      <dsp:spPr>
        <a:xfrm>
          <a:off x="327980" y="3198874"/>
          <a:ext cx="1424868" cy="10148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4</a:t>
          </a:r>
          <a:endParaRPr lang="en-US" sz="5100" b="1" kern="1200" dirty="0"/>
        </a:p>
      </dsp:txBody>
      <dsp:txXfrm>
        <a:off x="377521" y="3248415"/>
        <a:ext cx="1325786" cy="915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58A9E-D71C-4C24-BC62-A05BCC73D3A7}">
      <dsp:nvSpPr>
        <dsp:cNvPr id="0" name=""/>
        <dsp:cNvSpPr/>
      </dsp:nvSpPr>
      <dsp:spPr>
        <a:xfrm>
          <a:off x="289079" y="1388"/>
          <a:ext cx="3603397" cy="17534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Interact with peers who do not smoke</a:t>
          </a:r>
          <a:endParaRPr lang="en-US" sz="3200" b="1" kern="1200" dirty="0"/>
        </a:p>
      </dsp:txBody>
      <dsp:txXfrm>
        <a:off x="289079" y="1388"/>
        <a:ext cx="3603397" cy="1753478"/>
      </dsp:txXfrm>
    </dsp:sp>
    <dsp:sp modelId="{0BC5FA0E-201C-4EB7-B1CE-C0F2AB95F507}">
      <dsp:nvSpPr>
        <dsp:cNvPr id="0" name=""/>
        <dsp:cNvSpPr/>
      </dsp:nvSpPr>
      <dsp:spPr>
        <a:xfrm>
          <a:off x="4184723" y="1388"/>
          <a:ext cx="3603397" cy="17534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Be clear about</a:t>
          </a:r>
          <a:br>
            <a:rPr lang="en-US" sz="3200" b="1" kern="1200" dirty="0" smtClean="0"/>
          </a:br>
          <a:r>
            <a:rPr lang="en-US" sz="3200" b="1" kern="1200" dirty="0" smtClean="0"/>
            <a:t>your feelings toward smoking</a:t>
          </a:r>
          <a:endParaRPr lang="en-US" sz="3200" b="1" kern="1200" dirty="0"/>
        </a:p>
      </dsp:txBody>
      <dsp:txXfrm>
        <a:off x="4184723" y="1388"/>
        <a:ext cx="3603397" cy="1753478"/>
      </dsp:txXfrm>
    </dsp:sp>
    <dsp:sp modelId="{574E1C52-E5A6-4894-8E70-D1F05DFF1B8A}">
      <dsp:nvSpPr>
        <dsp:cNvPr id="0" name=""/>
        <dsp:cNvSpPr/>
      </dsp:nvSpPr>
      <dsp:spPr>
        <a:xfrm>
          <a:off x="289079" y="2047113"/>
          <a:ext cx="3603397" cy="17534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Firmly explain your reasons and stick to your decision</a:t>
          </a:r>
          <a:endParaRPr lang="en-US" sz="3200" b="1" kern="1200" dirty="0"/>
        </a:p>
      </dsp:txBody>
      <dsp:txXfrm>
        <a:off x="289079" y="2047113"/>
        <a:ext cx="3603397" cy="1753478"/>
      </dsp:txXfrm>
    </dsp:sp>
    <dsp:sp modelId="{812AECA4-B020-499E-9B78-FAF5A2E13BDD}">
      <dsp:nvSpPr>
        <dsp:cNvPr id="0" name=""/>
        <dsp:cNvSpPr/>
      </dsp:nvSpPr>
      <dsp:spPr>
        <a:xfrm>
          <a:off x="4184723" y="2047113"/>
          <a:ext cx="3603397" cy="17534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Practice responses for when you</a:t>
          </a:r>
          <a:br>
            <a:rPr lang="en-US" sz="3200" b="1" kern="1200" dirty="0" smtClean="0"/>
          </a:br>
          <a:r>
            <a:rPr lang="en-US" sz="3200" b="1" kern="1200" dirty="0" smtClean="0"/>
            <a:t>are faced with</a:t>
          </a:r>
          <a:br>
            <a:rPr lang="en-US" sz="3200" b="1" kern="1200" dirty="0" smtClean="0"/>
          </a:br>
          <a:r>
            <a:rPr lang="en-US" sz="3200" b="1" kern="1200" dirty="0" smtClean="0"/>
            <a:t>peer pressure</a:t>
          </a:r>
          <a:endParaRPr lang="en-US" sz="3200" b="1" kern="1200" dirty="0"/>
        </a:p>
      </dsp:txBody>
      <dsp:txXfrm>
        <a:off x="4184723" y="2047113"/>
        <a:ext cx="3603397" cy="175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3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4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0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-wlearning.com/health/2958/ch08_01/animation01.htm" TargetMode="Externa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8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g-wlearning.com/health/2958/ch08_03/animation01.htm" TargetMode="External"/><Relationship Id="rId1" Type="http://schemas.openxmlformats.org/officeDocument/2006/relationships/slideLayout" Target="../slideLayouts/slideLayout20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Alert!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981200"/>
            <a:ext cx="8235324" cy="4495800"/>
          </a:xfrm>
        </p:spPr>
        <p:txBody>
          <a:bodyPr numCol="1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400" dirty="0" smtClean="0"/>
              <a:t>Cigarettes contain over</a:t>
            </a:r>
            <a:br>
              <a:rPr lang="en-US" sz="6400" dirty="0" smtClean="0"/>
            </a:br>
            <a:r>
              <a:rPr lang="en-US" sz="6400" dirty="0" smtClean="0">
                <a:solidFill>
                  <a:schemeClr val="accent1"/>
                </a:solidFill>
              </a:rPr>
              <a:t>7,000 chemicals</a:t>
            </a:r>
            <a:r>
              <a:rPr lang="en-US" sz="6400" dirty="0" smtClean="0"/>
              <a:t>, including the following: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800" dirty="0" smtClean="0"/>
              <a:t>acetone (found in nail polish remover)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800" dirty="0"/>
              <a:t>a</a:t>
            </a:r>
            <a:r>
              <a:rPr lang="en-US" sz="5800" dirty="0" smtClean="0"/>
              <a:t>rsenic (used in rat poison)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800" dirty="0"/>
              <a:t>m</a:t>
            </a:r>
            <a:r>
              <a:rPr lang="en-US" sz="5800" dirty="0" smtClean="0"/>
              <a:t>ethanol (component in rocket fuel)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800" dirty="0" smtClean="0"/>
              <a:t>tar (material for paving roads)</a:t>
            </a:r>
          </a:p>
        </p:txBody>
      </p:sp>
    </p:spTree>
    <p:extLst>
      <p:ext uri="{BB962C8B-B14F-4D97-AF65-F5344CB8AC3E}">
        <p14:creationId xmlns:p14="http://schemas.microsoft.com/office/powerpoint/2010/main" val="36549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53" y="246659"/>
            <a:ext cx="3764827" cy="62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Hazards of Tobacco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62500" y="2730500"/>
            <a:ext cx="3670300" cy="3395663"/>
          </a:xfrm>
        </p:spPr>
        <p:txBody>
          <a:bodyPr>
            <a:noAutofit/>
          </a:bodyPr>
          <a:lstStyle/>
          <a:p>
            <a:r>
              <a:rPr lang="en-US" sz="3500" dirty="0" smtClean="0"/>
              <a:t>Smoking is the leading cause of preventable death in the United States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9" b="95141" l="2867" r="98820">
                        <a14:foregroundMark x1="34907" y1="18182" x2="72007" y2="18182"/>
                        <a14:foregroundMark x1="72513" y1="25392" x2="25126" y2="27273"/>
                        <a14:foregroundMark x1="24789" y1="27273" x2="24789" y2="27273"/>
                        <a14:foregroundMark x1="22260" y1="73511" x2="69983" y2="73981"/>
                        <a14:foregroundMark x1="68803" y1="79937" x2="37437" y2="83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7" t="4777" b="4972"/>
          <a:stretch/>
        </p:blipFill>
        <p:spPr>
          <a:xfrm>
            <a:off x="464574" y="2138499"/>
            <a:ext cx="4107426" cy="4131615"/>
          </a:xfrm>
        </p:spPr>
      </p:pic>
    </p:spTree>
    <p:extLst>
      <p:ext uri="{BB962C8B-B14F-4D97-AF65-F5344CB8AC3E}">
        <p14:creationId xmlns:p14="http://schemas.microsoft.com/office/powerpoint/2010/main" val="28449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 by Method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</a:pPr>
            <a:r>
              <a:rPr lang="en-US" sz="2800" dirty="0" smtClean="0"/>
              <a:t>Smoking (cigarettes, cigars, pipes)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produces tar, contains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toxic</a:t>
            </a:r>
            <a:r>
              <a:rPr lang="en-US" sz="2800" b="1" dirty="0"/>
              <a:t>- </a:t>
            </a:r>
            <a:r>
              <a:rPr lang="en-US" sz="2800" dirty="0" smtClean="0">
                <a:solidFill>
                  <a:srgbClr val="00B050"/>
                </a:solidFill>
              </a:rPr>
              <a:t>Poisonous</a:t>
            </a:r>
            <a:r>
              <a:rPr lang="en-US" sz="2800" dirty="0" smtClean="0"/>
              <a:t>-</a:t>
            </a:r>
            <a:r>
              <a:rPr lang="en-US" sz="2800" b="1" dirty="0" smtClean="0"/>
              <a:t> </a:t>
            </a:r>
            <a:r>
              <a:rPr lang="en-US" sz="2800" dirty="0" smtClean="0"/>
              <a:t> substances</a:t>
            </a:r>
            <a:endParaRPr lang="en-US" sz="2800" dirty="0"/>
          </a:p>
          <a:p>
            <a:pPr marL="285750" indent="-285750">
              <a:lnSpc>
                <a:spcPct val="120000"/>
              </a:lnSpc>
            </a:pPr>
            <a:r>
              <a:rPr lang="en-US" sz="2800" dirty="0"/>
              <a:t>Smokeless t</a:t>
            </a:r>
            <a:r>
              <a:rPr lang="en-US" sz="2800" dirty="0" smtClean="0"/>
              <a:t>obacco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contains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carcinogens</a:t>
            </a:r>
            <a:r>
              <a:rPr lang="en-US" sz="2800" b="1" dirty="0"/>
              <a:t>- </a:t>
            </a:r>
            <a:r>
              <a:rPr lang="en-US" sz="2800" dirty="0">
                <a:solidFill>
                  <a:srgbClr val="00B050"/>
                </a:solidFill>
              </a:rPr>
              <a:t>Cancer-causing </a:t>
            </a:r>
            <a:r>
              <a:rPr lang="en-US" sz="2800" dirty="0" smtClean="0">
                <a:solidFill>
                  <a:srgbClr val="00B050"/>
                </a:solidFill>
              </a:rPr>
              <a:t>agents</a:t>
            </a:r>
            <a:r>
              <a:rPr lang="en-US" sz="2800" dirty="0" smtClean="0"/>
              <a:t>-  which are absorbed through the mouth</a:t>
            </a:r>
          </a:p>
          <a:p>
            <a:pPr marL="285750" indent="-285750">
              <a:lnSpc>
                <a:spcPct val="120000"/>
              </a:lnSpc>
            </a:pPr>
            <a:r>
              <a:rPr lang="en-US" sz="2800" dirty="0" smtClean="0"/>
              <a:t>Electronic </a:t>
            </a:r>
            <a:r>
              <a:rPr lang="en-US" sz="2800" dirty="0"/>
              <a:t>n</a:t>
            </a:r>
            <a:r>
              <a:rPr lang="en-US" sz="2800" dirty="0" smtClean="0"/>
              <a:t>icotine </a:t>
            </a:r>
            <a:r>
              <a:rPr lang="en-US" sz="2800" dirty="0"/>
              <a:t>d</a:t>
            </a:r>
            <a:r>
              <a:rPr lang="en-US" sz="2800" dirty="0" smtClean="0"/>
              <a:t>elivery system 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converts nicotine into vapor</a:t>
            </a: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0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300" dirty="0" smtClean="0"/>
              <a:t>Think About It…</a:t>
            </a:r>
            <a:endParaRPr lang="en-US" spc="3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46623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If ENDS do not use any actual tobacco, are they still toxic?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LezinAV/Shutterstock.com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06" y="3182727"/>
            <a:ext cx="4090539" cy="2727026"/>
          </a:xfrm>
          <a:prstGeom prst="snip2DiagRect">
            <a:avLst>
              <a:gd name="adj1" fmla="val 354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61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Effects of Tobacco 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839060"/>
              </p:ext>
            </p:extLst>
          </p:nvPr>
        </p:nvGraphicFramePr>
        <p:xfrm>
          <a:off x="2187527" y="1752600"/>
          <a:ext cx="4768946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8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Tobacco Use and the</a:t>
            </a:r>
            <a:br>
              <a:rPr lang="en-US" dirty="0" smtClean="0"/>
            </a:br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6791449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Nicotine increases heart</a:t>
            </a:r>
            <a:br>
              <a:rPr lang="en-US" dirty="0" smtClean="0"/>
            </a:br>
            <a:r>
              <a:rPr lang="en-US" dirty="0" smtClean="0"/>
              <a:t>rate and blood pressure</a:t>
            </a:r>
          </a:p>
          <a:p>
            <a:r>
              <a:rPr lang="en-US" dirty="0" smtClean="0"/>
              <a:t>Nicotine causes blood </a:t>
            </a:r>
            <a:r>
              <a:rPr lang="en-US" dirty="0"/>
              <a:t>vessels to </a:t>
            </a:r>
            <a:r>
              <a:rPr lang="en-US" dirty="0" smtClean="0"/>
              <a:t>constrict </a:t>
            </a:r>
            <a:r>
              <a:rPr lang="en-US" dirty="0"/>
              <a:t>and allows fatty substances to build up in the </a:t>
            </a:r>
            <a:r>
              <a:rPr lang="en-US" dirty="0" smtClean="0"/>
              <a:t>arteries, disrupting blood flow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9869" y="5814639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CLIPAREA | Custom media/Shutterstock.com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" b="96324" l="4167" r="93750">
                        <a14:foregroundMark x1="58333" y1="10049" x2="58333" y2="10049"/>
                        <a14:foregroundMark x1="40625" y1="11029" x2="39583" y2="10049"/>
                        <a14:foregroundMark x1="86979" y1="56127" x2="83333" y2="56373"/>
                        <a14:foregroundMark x1="15625" y1="57108" x2="14583" y2="55882"/>
                        <a14:foregroundMark x1="18229" y1="56863" x2="17188" y2="55147"/>
                        <a14:foregroundMark x1="7813" y1="52206" x2="9896" y2="51716"/>
                        <a14:foregroundMark x1="9375" y1="50980" x2="9896" y2="50490"/>
                        <a14:foregroundMark x1="19792" y1="55882" x2="19792" y2="56127"/>
                        <a14:foregroundMark x1="13021" y1="51716" x2="13542" y2="54902"/>
                        <a14:foregroundMark x1="58333" y1="11765" x2="58854" y2="10539"/>
                        <a14:foregroundMark x1="40625" y1="11520" x2="39063" y2="9804"/>
                        <a14:backgroundMark x1="75000" y1="53431" x2="65104" y2="36275"/>
                        <a14:backgroundMark x1="31250" y1="38725" x2="25521" y2="52451"/>
                        <a14:backgroundMark x1="89063" y1="51961" x2="90625" y2="53186"/>
                        <a14:backgroundMark x1="11458" y1="51961" x2="10938" y2="52941"/>
                        <a14:backgroundMark x1="49479" y1="76961" x2="49479" y2="52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5" t="3406" r="5261" b="3647"/>
          <a:stretch/>
        </p:blipFill>
        <p:spPr>
          <a:xfrm>
            <a:off x="6457321" y="238125"/>
            <a:ext cx="2574384" cy="56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Tobacco Use and the</a:t>
            </a:r>
            <a:br>
              <a:rPr lang="en-US" dirty="0" smtClean="0"/>
            </a:br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6540690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Over time, stress on the heart makes heart disease more likely</a:t>
            </a:r>
          </a:p>
          <a:p>
            <a:r>
              <a:rPr lang="en-US" dirty="0" smtClean="0"/>
              <a:t>The buildup of fatty substances increases the risk of a heart attack or stroke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CLIPAREA | Custom media/Shutterstock.com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1" b="96324" l="4167" r="93750">
                        <a14:foregroundMark x1="58333" y1="10049" x2="58333" y2="10049"/>
                        <a14:foregroundMark x1="40625" y1="11029" x2="39583" y2="10049"/>
                        <a14:foregroundMark x1="86979" y1="56127" x2="83333" y2="56373"/>
                        <a14:foregroundMark x1="15625" y1="57108" x2="14583" y2="55882"/>
                        <a14:foregroundMark x1="18229" y1="56863" x2="17188" y2="55147"/>
                        <a14:foregroundMark x1="7813" y1="52206" x2="9896" y2="51716"/>
                        <a14:foregroundMark x1="9375" y1="50980" x2="9896" y2="50490"/>
                        <a14:foregroundMark x1="19792" y1="55882" x2="19792" y2="56127"/>
                        <a14:foregroundMark x1="13021" y1="51716" x2="13542" y2="54902"/>
                        <a14:foregroundMark x1="58333" y1="11765" x2="58854" y2="10539"/>
                        <a14:foregroundMark x1="40625" y1="11520" x2="39063" y2="9804"/>
                        <a14:backgroundMark x1="75000" y1="53431" x2="65104" y2="36275"/>
                        <a14:backgroundMark x1="31250" y1="38725" x2="25521" y2="52451"/>
                        <a14:backgroundMark x1="89063" y1="51961" x2="90625" y2="53186"/>
                        <a14:backgroundMark x1="11458" y1="51961" x2="10938" y2="52941"/>
                        <a14:backgroundMark x1="49479" y1="76961" x2="49479" y2="52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5" t="3406" r="5261" b="3647"/>
          <a:stretch/>
        </p:blipFill>
        <p:spPr>
          <a:xfrm>
            <a:off x="6457321" y="238125"/>
            <a:ext cx="2574384" cy="56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Use and the</a:t>
            </a:r>
            <a:br>
              <a:rPr lang="en-US" dirty="0"/>
            </a:br>
            <a:r>
              <a:rPr lang="en-US" dirty="0"/>
              <a:t>Circulatory System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5151" y="1990436"/>
            <a:ext cx="2053697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455" y="2327564"/>
            <a:ext cx="30643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2745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Use and the 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741" y="2083370"/>
            <a:ext cx="4448223" cy="3364732"/>
          </a:xfrm>
        </p:spPr>
        <p:txBody>
          <a:bodyPr>
            <a:noAutofit/>
          </a:bodyPr>
          <a:lstStyle/>
          <a:p>
            <a:r>
              <a:rPr lang="en-US" sz="2800" spc="20" dirty="0" smtClean="0"/>
              <a:t>Burning </a:t>
            </a:r>
            <a:r>
              <a:rPr lang="en-US" sz="2800" spc="20" dirty="0"/>
              <a:t>tobacco produces </a:t>
            </a:r>
            <a:r>
              <a:rPr lang="en-US" sz="2800" spc="20" dirty="0" smtClean="0"/>
              <a:t>a residue known </a:t>
            </a:r>
            <a:r>
              <a:rPr lang="en-US" sz="2800" spc="20" dirty="0"/>
              <a:t>as </a:t>
            </a:r>
            <a:r>
              <a:rPr lang="en-US" sz="2800" b="1" spc="20" dirty="0" smtClean="0">
                <a:solidFill>
                  <a:schemeClr val="accent5">
                    <a:lumMod val="75000"/>
                  </a:schemeClr>
                </a:solidFill>
              </a:rPr>
              <a:t>tar</a:t>
            </a:r>
            <a:r>
              <a:rPr lang="en-US" sz="2800" b="1" dirty="0"/>
              <a:t>- </a:t>
            </a:r>
            <a:r>
              <a:rPr lang="en-US" sz="2800" dirty="0">
                <a:solidFill>
                  <a:srgbClr val="00B050"/>
                </a:solidFill>
              </a:rPr>
              <a:t>Residue produced by burning tobacco; consists of a small, thick, sticky particles </a:t>
            </a:r>
            <a:r>
              <a:rPr lang="en-US" sz="2800" spc="20" dirty="0" smtClean="0"/>
              <a:t>, which builds </a:t>
            </a:r>
            <a:r>
              <a:rPr lang="en-US" sz="2800" spc="20" dirty="0"/>
              <a:t>up </a:t>
            </a:r>
            <a:r>
              <a:rPr lang="en-US" sz="2800" spc="20" dirty="0" smtClean="0"/>
              <a:t>in the lungs and damages them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</a:t>
            </a:r>
            <a:r>
              <a:rPr lang="en-US" sz="1200" dirty="0" err="1" smtClean="0"/>
              <a:t>Nerthuz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15" y="2264551"/>
            <a:ext cx="3005132" cy="300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16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Respiratory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262460"/>
          </a:xfrm>
        </p:spPr>
        <p:txBody>
          <a:bodyPr>
            <a:noAutofit/>
          </a:bodyPr>
          <a:lstStyle/>
          <a:p>
            <a:r>
              <a:rPr lang="en-US" sz="2800" spc="20" dirty="0" smtClean="0"/>
              <a:t>Smoking can irritate and swell the bronchioles</a:t>
            </a:r>
          </a:p>
          <a:p>
            <a:pPr lvl="1"/>
            <a:r>
              <a:rPr lang="en-US" sz="2800" spc="20" dirty="0" smtClean="0"/>
              <a:t>Makes breathing more difficult</a:t>
            </a:r>
          </a:p>
          <a:p>
            <a:pPr lvl="1"/>
            <a:r>
              <a:rPr lang="en-US" sz="2800" spc="20" dirty="0" smtClean="0"/>
              <a:t>Known as </a:t>
            </a:r>
            <a:r>
              <a:rPr lang="en-US" sz="2800" b="1" spc="20" dirty="0" smtClean="0">
                <a:solidFill>
                  <a:schemeClr val="accent5">
                    <a:lumMod val="75000"/>
                  </a:schemeClr>
                </a:solidFill>
              </a:rPr>
              <a:t>chronic bronchitis</a:t>
            </a:r>
            <a:r>
              <a:rPr lang="en-US" sz="2800" b="1" dirty="0"/>
              <a:t>- </a:t>
            </a:r>
            <a:r>
              <a:rPr lang="en-US" sz="2800" dirty="0">
                <a:solidFill>
                  <a:srgbClr val="00B050"/>
                </a:solidFill>
              </a:rPr>
              <a:t>ongoing condition in which small tubes in the lungs becomes swollen and irritated </a:t>
            </a:r>
            <a:endParaRPr lang="en-US" sz="2800" b="1" spc="20" dirty="0" smtClean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spc="20" dirty="0" smtClean="0"/>
              <a:t>Damage to alveoli causes </a:t>
            </a:r>
            <a:r>
              <a:rPr lang="en-US" sz="2800" b="1" spc="20" dirty="0" smtClean="0">
                <a:solidFill>
                  <a:schemeClr val="accent5">
                    <a:lumMod val="75000"/>
                  </a:schemeClr>
                </a:solidFill>
              </a:rPr>
              <a:t>emphysema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Disease that causes the airways in the lungs to become permanently enlarged </a:t>
            </a:r>
            <a:endParaRPr lang="en-US" sz="2800" spc="20" dirty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800" spc="20" dirty="0" smtClean="0"/>
              <a:t>Reduces </a:t>
            </a:r>
            <a:r>
              <a:rPr lang="en-US" sz="2800" spc="20" dirty="0"/>
              <a:t>the amount of oxygen that can enter the lungs and bloodstream</a:t>
            </a:r>
            <a:endParaRPr lang="en-US" sz="2800" dirty="0"/>
          </a:p>
          <a:p>
            <a:pPr lvl="1"/>
            <a:endParaRPr lang="en-US" spc="20" dirty="0" smtClean="0"/>
          </a:p>
        </p:txBody>
      </p:sp>
    </p:spTree>
    <p:extLst>
      <p:ext uri="{BB962C8B-B14F-4D97-AF65-F5344CB8AC3E}">
        <p14:creationId xmlns:p14="http://schemas.microsoft.com/office/powerpoint/2010/main" val="14993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Respiratory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b="1" spc="20" dirty="0" smtClean="0">
                <a:solidFill>
                  <a:schemeClr val="accent5">
                    <a:lumMod val="75000"/>
                  </a:schemeClr>
                </a:solidFill>
              </a:rPr>
              <a:t>Asthma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Chronic disease caused by blockages of airflow two and from the lungs</a:t>
            </a:r>
            <a:endParaRPr lang="en-US" spc="20" dirty="0">
              <a:solidFill>
                <a:srgbClr val="00B050"/>
              </a:solidFill>
            </a:endParaRPr>
          </a:p>
          <a:p>
            <a:pPr lvl="1"/>
            <a:r>
              <a:rPr lang="en-US" spc="20" dirty="0"/>
              <a:t>The irritation of inhaling tobacco smoke, personally or secondhand, can cause an asthma </a:t>
            </a:r>
            <a:r>
              <a:rPr lang="en-US" spc="20" dirty="0" smtClean="0"/>
              <a:t>attack</a:t>
            </a:r>
            <a:endParaRPr lang="en-US" spc="20" dirty="0"/>
          </a:p>
        </p:txBody>
      </p:sp>
    </p:spTree>
    <p:extLst>
      <p:ext uri="{BB962C8B-B14F-4D97-AF65-F5344CB8AC3E}">
        <p14:creationId xmlns:p14="http://schemas.microsoft.com/office/powerpoint/2010/main" val="28766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86399" y="1600201"/>
            <a:ext cx="3539613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so many increased health risks, including cancer, why do you think people still choose to smoke?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67" y="187846"/>
            <a:ext cx="4925961" cy="639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19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Tobacco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A</a:t>
            </a:r>
            <a:r>
              <a:rPr lang="en-US" dirty="0" smtClean="0"/>
              <a:t>ppearance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5439835"/>
              </p:ext>
            </p:extLst>
          </p:nvPr>
        </p:nvGraphicFramePr>
        <p:xfrm>
          <a:off x="228600" y="1966414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3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Secondhand Smoke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81200"/>
            <a:ext cx="4874341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Secondhand smoke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Tobacco smoke released into the environment by smokers, which other people nearby inhale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Even a small amount increases health risks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9869" y="5817864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7690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DVARG/Shutterstock.com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33" y="2730987"/>
            <a:ext cx="3777916" cy="249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78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Secondhand Smoke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598227"/>
          </a:xfrm>
        </p:spPr>
        <p:txBody>
          <a:bodyPr numCol="1">
            <a:noAutofit/>
          </a:bodyPr>
          <a:lstStyle/>
          <a:p>
            <a:r>
              <a:rPr lang="en-US" dirty="0" smtClean="0"/>
              <a:t>Increases health risks at all 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0478893"/>
              </p:ext>
            </p:extLst>
          </p:nvPr>
        </p:nvGraphicFramePr>
        <p:xfrm>
          <a:off x="228600" y="2808027"/>
          <a:ext cx="8686800" cy="300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19" y="1752600"/>
            <a:ext cx="9065525" cy="4648200"/>
          </a:xfrm>
        </p:spPr>
        <p:txBody>
          <a:bodyPr/>
          <a:lstStyle/>
          <a:p>
            <a:r>
              <a:rPr lang="en-US" dirty="0" smtClean="0"/>
              <a:t>What does ENDS stand for?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electronic nicotine delivery system</a:t>
            </a:r>
          </a:p>
          <a:p>
            <a:r>
              <a:rPr lang="en-US" dirty="0" smtClean="0"/>
              <a:t>Which chronic respiratory disease is caused by damage to the alveoli?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emphysema</a:t>
            </a:r>
          </a:p>
          <a:p>
            <a:r>
              <a:rPr lang="en-US" dirty="0" smtClean="0"/>
              <a:t>True or false? Secondhand smoke increases health risks in people of all ages.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dirty="0" smtClean="0"/>
              <a:t>Tobacco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</a:t>
            </a:r>
            <a:r>
              <a:rPr lang="en-US" sz="3200" dirty="0" smtClean="0"/>
              <a:t> the factors that cause teens to try smoking.</a:t>
            </a:r>
          </a:p>
          <a:p>
            <a:r>
              <a:rPr lang="en-US" sz="3200" b="1" dirty="0" smtClean="0"/>
              <a:t>analyze</a:t>
            </a:r>
            <a:r>
              <a:rPr lang="en-US" sz="3200" dirty="0" smtClean="0"/>
              <a:t> the stages of addiction in relation to tobacco 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</a:t>
            </a:r>
            <a:r>
              <a:rPr lang="en-US" sz="3200" dirty="0" smtClean="0"/>
              <a:t> two types of dependence.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withdrawal symptoms people with a nicotine addiction may experience.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6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Understanding Tobacco </a:t>
            </a:r>
            <a:r>
              <a:rPr lang="en-US" sz="4400" dirty="0"/>
              <a:t>U</a:t>
            </a:r>
            <a:r>
              <a:rPr lang="en-US" sz="4400" dirty="0" smtClean="0"/>
              <a:t>se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Visual Generations/Shutterstock.com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57" y="2075538"/>
            <a:ext cx="3187085" cy="4124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Do Young People Experiment with Smoking?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Identity exploration</a:t>
            </a:r>
          </a:p>
          <a:p>
            <a:pPr lvl="1"/>
            <a:r>
              <a:rPr lang="en-US" smtClean="0"/>
              <a:t>Association of smoking with maturity, popularity, or glamour</a:t>
            </a:r>
          </a:p>
          <a:p>
            <a:r>
              <a:rPr lang="en-US" smtClean="0"/>
              <a:t>Parents and environments</a:t>
            </a:r>
          </a:p>
          <a:p>
            <a:pPr lvl="1"/>
            <a:r>
              <a:rPr lang="en-US" smtClean="0"/>
              <a:t>Influence of parents or family members who smoke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39869" y="5817864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Do Young People Experiment with Smoking?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>
                <a:solidFill>
                  <a:schemeClr val="accent5"/>
                </a:solidFill>
              </a:rPr>
              <a:t>Peer pressure</a:t>
            </a:r>
            <a:r>
              <a:rPr lang="en-US" sz="2900" b="1" dirty="0"/>
              <a:t>- </a:t>
            </a:r>
            <a:r>
              <a:rPr lang="en-US" sz="2900" dirty="0" smtClean="0">
                <a:solidFill>
                  <a:srgbClr val="00B050"/>
                </a:solidFill>
              </a:rPr>
              <a:t>Influence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00B050"/>
                </a:solidFill>
              </a:rPr>
              <a:t> </a:t>
            </a:r>
            <a:r>
              <a:rPr lang="en-US" sz="2900" dirty="0" smtClean="0">
                <a:solidFill>
                  <a:srgbClr val="00B050"/>
                </a:solidFill>
              </a:rPr>
              <a:t> </a:t>
            </a:r>
            <a:r>
              <a:rPr lang="en-US" sz="2900" dirty="0">
                <a:solidFill>
                  <a:srgbClr val="00B050"/>
                </a:solidFill>
              </a:rPr>
              <a:t>that people your age </a:t>
            </a:r>
            <a:endParaRPr lang="en-US" sz="29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rgbClr val="00B050"/>
                </a:solidFill>
              </a:rPr>
              <a:t> </a:t>
            </a:r>
            <a:r>
              <a:rPr lang="en-US" sz="2900" dirty="0" smtClean="0">
                <a:solidFill>
                  <a:srgbClr val="00B050"/>
                </a:solidFill>
              </a:rPr>
              <a:t> have </a:t>
            </a:r>
            <a:r>
              <a:rPr lang="en-US" sz="2900" dirty="0">
                <a:solidFill>
                  <a:srgbClr val="00B050"/>
                </a:solidFill>
              </a:rPr>
              <a:t>on your actions </a:t>
            </a:r>
            <a:endParaRPr lang="en-US" sz="2900" dirty="0" smtClean="0">
              <a:solidFill>
                <a:srgbClr val="00B050"/>
              </a:solidFill>
            </a:endParaRPr>
          </a:p>
          <a:p>
            <a:pPr lvl="1"/>
            <a:r>
              <a:rPr lang="en-US" sz="2900" dirty="0" smtClean="0"/>
              <a:t>Influence of friends or</a:t>
            </a:r>
            <a:br>
              <a:rPr lang="en-US" sz="2900" dirty="0" smtClean="0"/>
            </a:br>
            <a:r>
              <a:rPr lang="en-US" sz="2900" dirty="0" smtClean="0"/>
              <a:t>classmates who smoke,</a:t>
            </a:r>
            <a:br>
              <a:rPr lang="en-US" sz="2900" dirty="0" smtClean="0"/>
            </a:br>
            <a:r>
              <a:rPr lang="en-US" sz="2900" dirty="0" smtClean="0"/>
              <a:t>including peer pressure</a:t>
            </a:r>
          </a:p>
          <a:p>
            <a:r>
              <a:rPr lang="en-US" sz="2900" dirty="0" smtClean="0"/>
              <a:t>Media messages</a:t>
            </a:r>
          </a:p>
          <a:p>
            <a:pPr lvl="1"/>
            <a:r>
              <a:rPr lang="en-US" sz="2900" dirty="0" smtClean="0"/>
              <a:t>Influence of celebrities who smoke on TV, in movies, or on social media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</a:t>
            </a:r>
            <a:r>
              <a:rPr lang="en-US" sz="1200" dirty="0" err="1" smtClean="0"/>
              <a:t>peepo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639" y="1312172"/>
            <a:ext cx="3137266" cy="340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54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Stages of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16" y="1917700"/>
            <a:ext cx="8915400" cy="46863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Addiction: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Physical </a:t>
            </a:r>
            <a:r>
              <a:rPr lang="en-US" dirty="0">
                <a:solidFill>
                  <a:srgbClr val="00B050"/>
                </a:solidFill>
              </a:rPr>
              <a:t>and psychological need for a substance or behavior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sz="38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0113837"/>
              </p:ext>
            </p:extLst>
          </p:nvPr>
        </p:nvGraphicFramePr>
        <p:xfrm>
          <a:off x="0" y="2630701"/>
          <a:ext cx="8915400" cy="369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3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and Regular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Young people often first use a substance “just to try it”</a:t>
            </a:r>
          </a:p>
          <a:p>
            <a:r>
              <a:rPr lang="en-US" smtClean="0"/>
              <a:t>Experimentation often leads to the regular use of a substance</a:t>
            </a:r>
          </a:p>
          <a:p>
            <a:pPr lvl="1"/>
            <a:r>
              <a:rPr lang="en-US" smtClean="0"/>
              <a:t>Increase use of substance over time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7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 to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People who regularly use a substance develop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tolerance</a:t>
            </a:r>
            <a:r>
              <a:rPr lang="en-US" dirty="0" smtClean="0"/>
              <a:t> for that substance</a:t>
            </a:r>
          </a:p>
          <a:p>
            <a:pPr marL="3657600"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i="1" dirty="0" smtClean="0"/>
              <a:t>tolerance</a:t>
            </a:r>
            <a:r>
              <a:rPr lang="en-US" b="1" dirty="0"/>
              <a:t> </a:t>
            </a:r>
            <a:r>
              <a:rPr lang="en-US" dirty="0" smtClean="0"/>
              <a:t>is the </a:t>
            </a:r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 smtClean="0">
                <a:solidFill>
                  <a:srgbClr val="00B050"/>
                </a:solidFill>
              </a:rPr>
              <a:t>ffect </a:t>
            </a:r>
            <a:r>
              <a:rPr lang="en-US" dirty="0">
                <a:solidFill>
                  <a:srgbClr val="00B050"/>
                </a:solidFill>
              </a:rPr>
              <a:t>that occurs when the body needs more and more of a substance to experience the desired affects </a:t>
            </a:r>
          </a:p>
          <a:p>
            <a:pPr marL="3657600" lvl="1"/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ConstantinosZ/Shutterstock.com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424" l="0" r="76273">
                        <a14:foregroundMark x1="48264" y1="54915" x2="49074" y2="75763"/>
                        <a14:foregroundMark x1="34838" y1="77797" x2="60301" y2="79322"/>
                        <a14:foregroundMark x1="45833" y1="88644" x2="25347" y2="8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945"/>
          <a:stretch/>
        </p:blipFill>
        <p:spPr>
          <a:xfrm>
            <a:off x="300182" y="3144253"/>
            <a:ext cx="3809471" cy="33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Tobacco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368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Dependence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Effect that occurs when the body needs an addictive substance in its system to function “normally” or feel “normal”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There are two types of dependence: </a:t>
            </a:r>
            <a:r>
              <a:rPr lang="en-US" i="1" dirty="0" smtClean="0"/>
              <a:t>physical</a:t>
            </a:r>
            <a:r>
              <a:rPr lang="en-US" dirty="0" smtClean="0"/>
              <a:t> and </a:t>
            </a:r>
            <a:r>
              <a:rPr lang="en-US" i="1" dirty="0" smtClean="0"/>
              <a:t>psychological</a:t>
            </a:r>
          </a:p>
        </p:txBody>
      </p:sp>
    </p:spTree>
    <p:extLst>
      <p:ext uri="{BB962C8B-B14F-4D97-AF65-F5344CB8AC3E}">
        <p14:creationId xmlns:p14="http://schemas.microsoft.com/office/powerpoint/2010/main" val="39332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Without an addictive substance, a physically dependent person will experience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withdrawal</a:t>
            </a:r>
            <a:r>
              <a:rPr lang="en-US" sz="2400" dirty="0" smtClean="0"/>
              <a:t> symptoms</a:t>
            </a:r>
            <a:r>
              <a:rPr lang="en-US" sz="2400" b="1" dirty="0"/>
              <a:t>- </a:t>
            </a:r>
            <a:r>
              <a:rPr lang="en-US" sz="2400" dirty="0">
                <a:solidFill>
                  <a:srgbClr val="00B050"/>
                </a:solidFill>
              </a:rPr>
              <a:t>Unpleasant symptoms that occur when someone addicted to a substance tries to stop using that substance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1616933"/>
              </p:ext>
            </p:extLst>
          </p:nvPr>
        </p:nvGraphicFramePr>
        <p:xfrm>
          <a:off x="228600" y="4080681"/>
          <a:ext cx="8686800" cy="239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1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Dependence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487" y="1954598"/>
            <a:ext cx="3507658" cy="45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Psychological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45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For those who are psychologically dependent on a substance,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triggers</a:t>
            </a:r>
            <a:r>
              <a:rPr lang="en-US" b="1" dirty="0"/>
              <a:t>-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Reminders </a:t>
            </a:r>
            <a:r>
              <a:rPr lang="en-US" dirty="0">
                <a:solidFill>
                  <a:srgbClr val="00B050"/>
                </a:solidFill>
              </a:rPr>
              <a:t>that cause people to feel a strong desire for a </a:t>
            </a:r>
            <a:r>
              <a:rPr lang="en-US" dirty="0" smtClean="0">
                <a:solidFill>
                  <a:srgbClr val="00B050"/>
                </a:solidFill>
              </a:rPr>
              <a:t>substance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- cause people to relate mental or emotional states with that substance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is tobacco hazardous to the human body?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Dependence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013" y="1981200"/>
            <a:ext cx="532397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34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influence people your age have on your actions is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peer pressure</a:t>
            </a:r>
          </a:p>
          <a:p>
            <a:r>
              <a:rPr lang="en-US" dirty="0" smtClean="0"/>
              <a:t>What happens during the tolerance stage of addiction?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 user’s body gets used to a substance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Jacques gets a headache if he does not smoke. Which type of dependence is this?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physical dependence</a:t>
            </a:r>
          </a:p>
          <a:p>
            <a:r>
              <a:rPr lang="en-US" dirty="0" smtClean="0"/>
              <a:t>If someone addicted to a substance tries to stop using the substance, they may experience _____ symptoms.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withdrawal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Quitting and Preventing Tobacco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</a:t>
            </a:r>
            <a:r>
              <a:rPr lang="en-US" sz="3200" dirty="0" smtClean="0"/>
              <a:t> steps someone can follow when trying to quit tobacco.</a:t>
            </a:r>
          </a:p>
          <a:p>
            <a:r>
              <a:rPr lang="en-US" sz="3200" b="1" dirty="0" smtClean="0"/>
              <a:t>describe</a:t>
            </a:r>
            <a:r>
              <a:rPr lang="en-US" sz="3200" dirty="0" smtClean="0"/>
              <a:t> treatment methods for nicotine addiction.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outline</a:t>
            </a:r>
            <a:r>
              <a:rPr lang="en-US" sz="3200" dirty="0" smtClean="0"/>
              <a:t> effective strategies to prevent and discourage tobacco use.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skills for resisting tobacco.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Tobacco </a:t>
            </a:r>
            <a:r>
              <a:rPr lang="en-US" dirty="0"/>
              <a:t>H</a:t>
            </a:r>
            <a:r>
              <a:rPr lang="en-US" dirty="0" smtClean="0"/>
              <a:t>abit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52008"/>
              </p:ext>
            </p:extLst>
          </p:nvPr>
        </p:nvGraphicFramePr>
        <p:xfrm>
          <a:off x="255896" y="2599708"/>
          <a:ext cx="86868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1874516"/>
            <a:ext cx="9144000" cy="184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Smoking cessation </a:t>
            </a:r>
            <a:r>
              <a:rPr lang="en-US" sz="3500" b="1" dirty="0" smtClean="0"/>
              <a:t>(</a:t>
            </a:r>
            <a:r>
              <a:rPr lang="en-US" sz="3500" dirty="0" smtClean="0">
                <a:solidFill>
                  <a:srgbClr val="00B050"/>
                </a:solidFill>
              </a:rPr>
              <a:t>Quitting smoking</a:t>
            </a:r>
            <a:r>
              <a:rPr lang="en-US" sz="3500" dirty="0" smtClean="0">
                <a:solidFill>
                  <a:schemeClr val="tx1"/>
                </a:solidFill>
              </a:rPr>
              <a:t>)</a:t>
            </a:r>
            <a:r>
              <a:rPr lang="en-US" sz="3500" dirty="0" smtClean="0"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dirty="0" smtClean="0">
                <a:solidFill>
                  <a:schemeClr val="tx1"/>
                </a:solidFill>
              </a:rPr>
              <a:t>results in several health benefits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Steps to</a:t>
            </a:r>
            <a:br>
              <a:rPr lang="en-US" dirty="0" smtClean="0"/>
            </a:br>
            <a:r>
              <a:rPr lang="en-US" dirty="0" smtClean="0"/>
              <a:t>Quitting </a:t>
            </a:r>
            <a:r>
              <a:rPr lang="en-US" dirty="0"/>
              <a:t>T</a:t>
            </a:r>
            <a:r>
              <a:rPr lang="en-US" dirty="0" smtClean="0"/>
              <a:t>obacco </a:t>
            </a:r>
            <a:r>
              <a:rPr lang="en-US" dirty="0"/>
              <a:t>U</a:t>
            </a:r>
            <a:r>
              <a:rPr lang="en-US" dirty="0" smtClean="0"/>
              <a:t>se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7140997"/>
              </p:ext>
            </p:extLst>
          </p:nvPr>
        </p:nvGraphicFramePr>
        <p:xfrm>
          <a:off x="228600" y="2062138"/>
          <a:ext cx="8686800" cy="421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2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Methods for</a:t>
            </a:r>
            <a:br>
              <a:rPr lang="en-US" dirty="0" smtClean="0"/>
            </a:br>
            <a:r>
              <a:rPr lang="en-US" dirty="0" smtClean="0"/>
              <a:t>Nicotine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285096" cy="44958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Nicotine replacement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Smoking cessation technique that involves the use of nicotine gum or the nicotine patch to lessen withdrawal symptoms </a:t>
            </a:r>
          </a:p>
          <a:p>
            <a:pPr lvl="1"/>
            <a:r>
              <a:rPr lang="en-US" dirty="0" smtClean="0"/>
              <a:t>Nicotine gum or nicotine patch</a:t>
            </a:r>
          </a:p>
          <a:p>
            <a:r>
              <a:rPr lang="en-US" dirty="0" smtClean="0"/>
              <a:t>Self-management strategies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Stimulus control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Smoking cessation technique that involves avoiding tempting situations and managing feelings that lead to nicotine use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Response substitution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Smoking cessation technique that involves responding to difficult feelings and situations with behaviors other than smoking 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6813" y="6200001"/>
            <a:ext cx="4880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jcjgphotography</a:t>
            </a:r>
            <a:r>
              <a:rPr lang="en-US" sz="1200" dirty="0" smtClean="0"/>
              <a:t>/Shutterstock.com; bikeriderlondon/Shutterstock.com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05131">
            <a:off x="5893505" y="2253385"/>
            <a:ext cx="2144626" cy="214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184" y="3930184"/>
            <a:ext cx="2148840" cy="214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5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and</a:t>
            </a:r>
            <a:br>
              <a:rPr lang="en-US" dirty="0" smtClean="0"/>
            </a:br>
            <a:r>
              <a:rPr lang="en-US" dirty="0" smtClean="0"/>
              <a:t>Discouraging Tobacco </a:t>
            </a:r>
            <a:r>
              <a:rPr lang="en-US" dirty="0"/>
              <a:t>U</a:t>
            </a:r>
            <a:r>
              <a:rPr lang="en-US" dirty="0" smtClean="0"/>
              <a:t>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2000"/>
            <a:ext cx="8686800" cy="444500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strategies</a:t>
            </a:r>
          </a:p>
          <a:p>
            <a:pPr lvl="1"/>
            <a:r>
              <a:rPr lang="en-US" dirty="0" smtClean="0"/>
              <a:t>Tobacco product sales restrictions for people under 18 years of age</a:t>
            </a:r>
          </a:p>
          <a:p>
            <a:pPr lvl="1"/>
            <a:r>
              <a:rPr lang="en-US" dirty="0" smtClean="0"/>
              <a:t>Graphic warning labels on tobacco product packaging</a:t>
            </a:r>
          </a:p>
          <a:p>
            <a:pPr lvl="1"/>
            <a:r>
              <a:rPr lang="en-US" dirty="0" smtClean="0"/>
              <a:t>Ban on smoking in public places</a:t>
            </a:r>
          </a:p>
          <a:p>
            <a:pPr lvl="1"/>
            <a:r>
              <a:rPr lang="en-US" dirty="0" smtClean="0"/>
              <a:t>Taxes on cigarettes</a:t>
            </a:r>
          </a:p>
        </p:txBody>
      </p:sp>
    </p:spTree>
    <p:extLst>
      <p:ext uri="{BB962C8B-B14F-4D97-AF65-F5344CB8AC3E}">
        <p14:creationId xmlns:p14="http://schemas.microsoft.com/office/powerpoint/2010/main" val="7353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Tobacco and</a:t>
            </a:r>
            <a:br>
              <a:rPr lang="en-US" kern="0" dirty="0" smtClean="0"/>
            </a:br>
            <a:r>
              <a:rPr lang="en-US" kern="0" dirty="0" smtClean="0"/>
              <a:t>Your Health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and</a:t>
            </a:r>
            <a:br>
              <a:rPr lang="en-US" dirty="0"/>
            </a:br>
            <a:r>
              <a:rPr lang="en-US" dirty="0"/>
              <a:t>Discouraging Tobacco Use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271" y="1981200"/>
            <a:ext cx="589345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and</a:t>
            </a:r>
            <a:br>
              <a:rPr lang="en-US" dirty="0"/>
            </a:br>
            <a:r>
              <a:rPr lang="en-US" dirty="0"/>
              <a:t>Discouraging Tobacco Use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662" y="1981200"/>
            <a:ext cx="63926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65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857"/>
            <a:ext cx="8077200" cy="4689143"/>
          </a:xfrm>
        </p:spPr>
        <p:txBody>
          <a:bodyPr/>
          <a:lstStyle/>
          <a:p>
            <a:r>
              <a:rPr lang="en-US" dirty="0" smtClean="0"/>
              <a:t>Refusal skills for resisting tobacco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2473424"/>
              </p:ext>
            </p:extLst>
          </p:nvPr>
        </p:nvGraphicFramePr>
        <p:xfrm>
          <a:off x="457200" y="2534653"/>
          <a:ext cx="8077200" cy="380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6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5283" y="1863809"/>
            <a:ext cx="5707625" cy="45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smoking cessation method uses non-tobacco forms of nicotine?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nicotine replacement</a:t>
            </a:r>
          </a:p>
          <a:p>
            <a:r>
              <a:rPr lang="en-US" dirty="0" smtClean="0"/>
              <a:t>What is the minimum age to purchase tobacco products in the United States?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</a:t>
            </a:r>
            <a:r>
              <a:rPr lang="en-US" sz="3200" dirty="0" smtClean="0"/>
              <a:t> various forms of tobacco and the addictive substance in tobacco products.</a:t>
            </a:r>
          </a:p>
          <a:p>
            <a:r>
              <a:rPr lang="en-US" sz="3200" b="1" dirty="0" smtClean="0"/>
              <a:t>assess</a:t>
            </a:r>
            <a:r>
              <a:rPr lang="en-US" sz="3200" dirty="0" smtClean="0"/>
              <a:t> the hazardous effects of tobacco use on heart and lungs.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</a:t>
            </a:r>
            <a:r>
              <a:rPr lang="en-US" sz="3200" dirty="0" smtClean="0"/>
              <a:t> how tobacco use can affect a person’s appearance.</a:t>
            </a:r>
          </a:p>
          <a:p>
            <a:r>
              <a:rPr lang="en-US" sz="3200" b="1" dirty="0" smtClean="0"/>
              <a:t>explain</a:t>
            </a:r>
            <a:r>
              <a:rPr lang="en-US" sz="3200" dirty="0" smtClean="0"/>
              <a:t> the impact of secondhand smoke on individuals.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Tobacco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Plant used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to </a:t>
            </a:r>
            <a:r>
              <a:rPr lang="en-US" dirty="0">
                <a:solidFill>
                  <a:srgbClr val="00B050"/>
                </a:solidFill>
              </a:rPr>
              <a:t>create tobacco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  related-products</a:t>
            </a:r>
            <a:r>
              <a:rPr lang="en-US" dirty="0">
                <a:solidFill>
                  <a:srgbClr val="00B050"/>
                </a:solidFill>
              </a:rPr>
              <a:t>, such as cigarettes and </a:t>
            </a:r>
            <a:r>
              <a:rPr lang="en-US" dirty="0" smtClean="0">
                <a:solidFill>
                  <a:srgbClr val="00B050"/>
                </a:solidFill>
              </a:rPr>
              <a:t>   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  chewing </a:t>
            </a:r>
            <a:r>
              <a:rPr lang="en-US" dirty="0">
                <a:solidFill>
                  <a:srgbClr val="00B050"/>
                </a:solidFill>
              </a:rPr>
              <a:t>tobacco </a:t>
            </a:r>
            <a:r>
              <a:rPr lang="en-US" dirty="0" smtClean="0">
                <a:solidFill>
                  <a:srgbClr val="00B050"/>
                </a:solidFill>
              </a:rPr>
              <a:t>   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icotine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Toxic chemical in tobacco leaves </a:t>
            </a:r>
            <a:r>
              <a:rPr lang="en-US" dirty="0" smtClean="0">
                <a:solidFill>
                  <a:srgbClr val="00B050"/>
                </a:solidFill>
              </a:rPr>
              <a:t>that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makes tobacco products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addictive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Habit-forming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nnattalli/Shutterstock.com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61" y="384687"/>
            <a:ext cx="4103739" cy="2735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Tobacco-Related Products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8943053"/>
              </p:ext>
            </p:extLst>
          </p:nvPr>
        </p:nvGraphicFramePr>
        <p:xfrm>
          <a:off x="228600" y="2265528"/>
          <a:ext cx="8686800" cy="354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096040"/>
            <a:ext cx="855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5 second Studio/Shutterstock.com; </a:t>
            </a:r>
            <a:r>
              <a:rPr lang="en-US" sz="1200" dirty="0" err="1" smtClean="0"/>
              <a:t>marco</a:t>
            </a:r>
            <a:r>
              <a:rPr lang="en-US" sz="1200" dirty="0" smtClean="0"/>
              <a:t> </a:t>
            </a:r>
            <a:r>
              <a:rPr lang="en-US" sz="1200" dirty="0" err="1" smtClean="0"/>
              <a:t>mayer</a:t>
            </a:r>
            <a:r>
              <a:rPr lang="en-US" sz="1200" dirty="0" smtClean="0"/>
              <a:t>/Shutterstock.com;</a:t>
            </a:r>
            <a:br>
              <a:rPr lang="en-US" sz="1200" dirty="0" smtClean="0"/>
            </a:br>
            <a:r>
              <a:rPr lang="en-US" sz="1200" dirty="0" err="1" smtClean="0"/>
              <a:t>gresei</a:t>
            </a:r>
            <a:r>
              <a:rPr lang="en-US" sz="1200" dirty="0" smtClean="0"/>
              <a:t>/Shutterstock.com; bildfokus.se/Shutterstock.com; LezinAV/Shutterstock.com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82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1322</Words>
  <Application>Microsoft Office PowerPoint</Application>
  <PresentationFormat>On-screen Show (4:3)</PresentationFormat>
  <Paragraphs>253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54</vt:i4>
      </vt:variant>
    </vt:vector>
  </HeadingPairs>
  <TitlesOfParts>
    <vt:vector size="82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8.1</vt:lpstr>
      <vt:lpstr>Learning Outcomes</vt:lpstr>
      <vt:lpstr>Learning Outcomes</vt:lpstr>
      <vt:lpstr>Tobacco</vt:lpstr>
      <vt:lpstr>Tobacco-Related Products</vt:lpstr>
      <vt:lpstr>Health Alert!</vt:lpstr>
      <vt:lpstr>PowerPoint Presentation</vt:lpstr>
      <vt:lpstr>Health Hazards of Tobacco Use</vt:lpstr>
      <vt:lpstr>Hazards by Method</vt:lpstr>
      <vt:lpstr>Think About It…</vt:lpstr>
      <vt:lpstr>Health Effects of Tobacco Use</vt:lpstr>
      <vt:lpstr>Tobacco Use and the Circulatory System</vt:lpstr>
      <vt:lpstr>Tobacco Use and the Circulatory System</vt:lpstr>
      <vt:lpstr>Tobacco Use and the Circulatory System</vt:lpstr>
      <vt:lpstr>Tobacco Use and the Lungs</vt:lpstr>
      <vt:lpstr>Chronic Respiratory Diseases</vt:lpstr>
      <vt:lpstr>Chronic Respiratory Diseases</vt:lpstr>
      <vt:lpstr>Infographic Discussion</vt:lpstr>
      <vt:lpstr>Effects of Tobacco on Your Appearance</vt:lpstr>
      <vt:lpstr>Secondhand Smoke</vt:lpstr>
      <vt:lpstr>Secondhand Smoke</vt:lpstr>
      <vt:lpstr>Lesson Review</vt:lpstr>
      <vt:lpstr>8.2</vt:lpstr>
      <vt:lpstr>Learning Outcomes</vt:lpstr>
      <vt:lpstr>Learning Outcomes</vt:lpstr>
      <vt:lpstr>Understanding Tobacco Use</vt:lpstr>
      <vt:lpstr>Why Do Young People Experiment with Smoking?</vt:lpstr>
      <vt:lpstr>Why Do Young People Experiment with Smoking?</vt:lpstr>
      <vt:lpstr>Stages of Addiction</vt:lpstr>
      <vt:lpstr>Experimentation and Regular Use</vt:lpstr>
      <vt:lpstr>Tolerance to Tobacco</vt:lpstr>
      <vt:lpstr>Tobacco Dependency</vt:lpstr>
      <vt:lpstr>Physical Dependence</vt:lpstr>
      <vt:lpstr>Physical Dependence</vt:lpstr>
      <vt:lpstr>Psychological Dependence</vt:lpstr>
      <vt:lpstr>Psychological Dependence</vt:lpstr>
      <vt:lpstr>Lesson Review</vt:lpstr>
      <vt:lpstr>Lesson Review</vt:lpstr>
      <vt:lpstr>8.3</vt:lpstr>
      <vt:lpstr>Learning Outcomes</vt:lpstr>
      <vt:lpstr>Learning Outcomes</vt:lpstr>
      <vt:lpstr>Breaking the Tobacco Habit</vt:lpstr>
      <vt:lpstr>Useful Steps to Quitting Tobacco Use</vt:lpstr>
      <vt:lpstr>Treatment Methods for Nicotine Addiction</vt:lpstr>
      <vt:lpstr>Preventing and Discouraging Tobacco Use </vt:lpstr>
      <vt:lpstr>Preventing and Discouraging Tobacco Use </vt:lpstr>
      <vt:lpstr>Preventing and Discouraging Tobacco Use </vt:lpstr>
      <vt:lpstr>Skills Check</vt:lpstr>
      <vt:lpstr>Video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2018-04-19T19:52:18Z</dcterms:created>
  <dcterms:modified xsi:type="dcterms:W3CDTF">2018-10-04T17:35:03Z</dcterms:modified>
</cp:coreProperties>
</file>