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80"/>
  </p:notesMasterIdLst>
  <p:sldIdLst>
    <p:sldId id="280" r:id="rId22"/>
    <p:sldId id="257" r:id="rId23"/>
    <p:sldId id="357" r:id="rId24"/>
    <p:sldId id="259" r:id="rId25"/>
    <p:sldId id="256" r:id="rId26"/>
    <p:sldId id="258" r:id="rId27"/>
    <p:sldId id="279" r:id="rId28"/>
    <p:sldId id="271" r:id="rId29"/>
    <p:sldId id="324" r:id="rId30"/>
    <p:sldId id="323" r:id="rId31"/>
    <p:sldId id="325" r:id="rId32"/>
    <p:sldId id="350" r:id="rId33"/>
    <p:sldId id="326" r:id="rId34"/>
    <p:sldId id="262" r:id="rId35"/>
    <p:sldId id="349" r:id="rId36"/>
    <p:sldId id="287" r:id="rId37"/>
    <p:sldId id="313" r:id="rId38"/>
    <p:sldId id="314" r:id="rId39"/>
    <p:sldId id="335" r:id="rId40"/>
    <p:sldId id="296" r:id="rId41"/>
    <p:sldId id="328" r:id="rId42"/>
    <p:sldId id="329" r:id="rId43"/>
    <p:sldId id="330" r:id="rId44"/>
    <p:sldId id="331" r:id="rId45"/>
    <p:sldId id="332" r:id="rId46"/>
    <p:sldId id="333" r:id="rId47"/>
    <p:sldId id="348" r:id="rId48"/>
    <p:sldId id="334" r:id="rId49"/>
    <p:sldId id="290" r:id="rId50"/>
    <p:sldId id="312" r:id="rId51"/>
    <p:sldId id="293" r:id="rId52"/>
    <p:sldId id="315" r:id="rId53"/>
    <p:sldId id="317" r:id="rId54"/>
    <p:sldId id="320" r:id="rId55"/>
    <p:sldId id="300" r:id="rId56"/>
    <p:sldId id="336" r:id="rId57"/>
    <p:sldId id="351" r:id="rId58"/>
    <p:sldId id="337" r:id="rId59"/>
    <p:sldId id="338" r:id="rId60"/>
    <p:sldId id="339" r:id="rId61"/>
    <p:sldId id="291" r:id="rId62"/>
    <p:sldId id="318" r:id="rId63"/>
    <p:sldId id="319" r:id="rId64"/>
    <p:sldId id="316" r:id="rId65"/>
    <p:sldId id="321" r:id="rId66"/>
    <p:sldId id="342" r:id="rId67"/>
    <p:sldId id="352" r:id="rId68"/>
    <p:sldId id="341" r:id="rId69"/>
    <p:sldId id="356" r:id="rId70"/>
    <p:sldId id="343" r:id="rId71"/>
    <p:sldId id="353" r:id="rId72"/>
    <p:sldId id="344" r:id="rId73"/>
    <p:sldId id="354" r:id="rId74"/>
    <p:sldId id="345" r:id="rId75"/>
    <p:sldId id="346" r:id="rId76"/>
    <p:sldId id="355" r:id="rId77"/>
    <p:sldId id="347" r:id="rId78"/>
    <p:sldId id="322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78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F9F0A-D3DC-42DF-9710-C4D07598521D}" type="doc">
      <dgm:prSet loTypeId="urn:microsoft.com/office/officeart/2005/8/layout/lProcess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ED0B2E2-F4B7-422D-8127-B61DD761B96B}">
      <dgm:prSet phldrT="[Text]" custT="1"/>
      <dgm:spPr/>
      <dgm:t>
        <a:bodyPr/>
        <a:lstStyle/>
        <a:p>
          <a:r>
            <a:rPr lang="en-US" sz="3400" dirty="0" smtClean="0"/>
            <a:t/>
          </a:r>
          <a:br>
            <a:rPr lang="en-US" sz="3400" dirty="0" smtClean="0"/>
          </a:br>
          <a:r>
            <a:rPr lang="en-US" sz="3400" dirty="0" smtClean="0"/>
            <a:t>Children and teens</a:t>
          </a:r>
          <a:endParaRPr lang="en-US" sz="3400" dirty="0"/>
        </a:p>
      </dgm:t>
    </dgm:pt>
    <dgm:pt modelId="{9613720C-73F9-4912-B33C-80A1F0D3D854}" type="parTrans" cxnId="{C1081E8A-7B32-4847-BE37-B0E34D123835}">
      <dgm:prSet/>
      <dgm:spPr/>
      <dgm:t>
        <a:bodyPr/>
        <a:lstStyle/>
        <a:p>
          <a:endParaRPr lang="en-US"/>
        </a:p>
      </dgm:t>
    </dgm:pt>
    <dgm:pt modelId="{41A02B14-F0A9-4E78-9A90-1BDE173BE9B7}" type="sibTrans" cxnId="{C1081E8A-7B32-4847-BE37-B0E34D123835}">
      <dgm:prSet/>
      <dgm:spPr/>
      <dgm:t>
        <a:bodyPr/>
        <a:lstStyle/>
        <a:p>
          <a:endParaRPr lang="en-US"/>
        </a:p>
      </dgm:t>
    </dgm:pt>
    <dgm:pt modelId="{9183022D-1AF1-4AF5-8C99-F29AE0AB1FD8}">
      <dgm:prSet phldrT="[Text]"/>
      <dgm:spPr/>
      <dgm:t>
        <a:bodyPr/>
        <a:lstStyle/>
        <a:p>
          <a:r>
            <a:rPr lang="en-US" b="0" dirty="0" smtClean="0"/>
            <a:t>60 minutes per day</a:t>
          </a:r>
          <a:endParaRPr lang="en-US" b="0" dirty="0"/>
        </a:p>
      </dgm:t>
    </dgm:pt>
    <dgm:pt modelId="{B46D8DD6-466B-4754-8DAA-98124B6AF83F}" type="parTrans" cxnId="{DE05CA62-8504-4028-8204-0C010D272EC5}">
      <dgm:prSet/>
      <dgm:spPr/>
      <dgm:t>
        <a:bodyPr/>
        <a:lstStyle/>
        <a:p>
          <a:endParaRPr lang="en-US"/>
        </a:p>
      </dgm:t>
    </dgm:pt>
    <dgm:pt modelId="{DEA2676F-C1FC-4F79-88E0-52A6D6548C44}" type="sibTrans" cxnId="{DE05CA62-8504-4028-8204-0C010D272EC5}">
      <dgm:prSet/>
      <dgm:spPr/>
      <dgm:t>
        <a:bodyPr/>
        <a:lstStyle/>
        <a:p>
          <a:endParaRPr lang="en-US"/>
        </a:p>
      </dgm:t>
    </dgm:pt>
    <dgm:pt modelId="{6C8BD5CE-73DA-43D4-BEEC-AB2875C6B7E7}">
      <dgm:prSet phldrT="[Text]" custT="1"/>
      <dgm:spPr/>
      <dgm:t>
        <a:bodyPr/>
        <a:lstStyle/>
        <a:p>
          <a:r>
            <a:rPr lang="en-US" sz="3400" dirty="0" smtClean="0"/>
            <a:t/>
          </a:r>
          <a:br>
            <a:rPr lang="en-US" sz="3400" dirty="0" smtClean="0"/>
          </a:br>
          <a:r>
            <a:rPr lang="en-US" sz="3400" dirty="0" smtClean="0"/>
            <a:t>Adults</a:t>
          </a:r>
          <a:endParaRPr lang="en-US" sz="3400" dirty="0"/>
        </a:p>
      </dgm:t>
    </dgm:pt>
    <dgm:pt modelId="{BF835E3D-AB98-46E4-A2CA-A4A7BC0FEA8D}" type="parTrans" cxnId="{2D0CF9AE-A64E-4340-B3A2-33418D069C89}">
      <dgm:prSet/>
      <dgm:spPr/>
      <dgm:t>
        <a:bodyPr/>
        <a:lstStyle/>
        <a:p>
          <a:endParaRPr lang="en-US"/>
        </a:p>
      </dgm:t>
    </dgm:pt>
    <dgm:pt modelId="{87EB1E6B-6779-4982-BC36-92B8DC199AAF}" type="sibTrans" cxnId="{2D0CF9AE-A64E-4340-B3A2-33418D069C89}">
      <dgm:prSet/>
      <dgm:spPr/>
      <dgm:t>
        <a:bodyPr/>
        <a:lstStyle/>
        <a:p>
          <a:endParaRPr lang="en-US"/>
        </a:p>
      </dgm:t>
    </dgm:pt>
    <dgm:pt modelId="{66427BC0-D106-4ED5-9C69-8B0C41E0D7C1}">
      <dgm:prSet phldrT="[Text]"/>
      <dgm:spPr/>
      <dgm:t>
        <a:bodyPr/>
        <a:lstStyle/>
        <a:p>
          <a:r>
            <a:rPr lang="en-US" b="0" dirty="0" smtClean="0"/>
            <a:t>150 minutes per week</a:t>
          </a:r>
          <a:endParaRPr lang="en-US" b="0" dirty="0"/>
        </a:p>
      </dgm:t>
    </dgm:pt>
    <dgm:pt modelId="{6BFA8B68-DBF9-4427-8BFC-7EDDB684F613}" type="parTrans" cxnId="{AAE85D9A-C594-4AF6-98D6-99A24EF539A1}">
      <dgm:prSet/>
      <dgm:spPr/>
      <dgm:t>
        <a:bodyPr/>
        <a:lstStyle/>
        <a:p>
          <a:endParaRPr lang="en-US"/>
        </a:p>
      </dgm:t>
    </dgm:pt>
    <dgm:pt modelId="{D32669C2-6969-4CD6-8D4A-A5740F972EFE}" type="sibTrans" cxnId="{AAE85D9A-C594-4AF6-98D6-99A24EF539A1}">
      <dgm:prSet/>
      <dgm:spPr/>
      <dgm:t>
        <a:bodyPr/>
        <a:lstStyle/>
        <a:p>
          <a:endParaRPr lang="en-US"/>
        </a:p>
      </dgm:t>
    </dgm:pt>
    <dgm:pt modelId="{EB6C871C-1DD6-4D5B-8EF0-8FDA79701FF9}">
      <dgm:prSet phldrT="[Text]" custT="1"/>
      <dgm:spPr/>
      <dgm:t>
        <a:bodyPr/>
        <a:lstStyle/>
        <a:p>
          <a:r>
            <a:rPr lang="en-US" sz="3400" dirty="0" smtClean="0"/>
            <a:t/>
          </a:r>
          <a:br>
            <a:rPr lang="en-US" sz="3400" dirty="0" smtClean="0"/>
          </a:br>
          <a:r>
            <a:rPr lang="en-US" sz="3400" dirty="0" smtClean="0"/>
            <a:t>Older</a:t>
          </a:r>
          <a:br>
            <a:rPr lang="en-US" sz="3400" dirty="0" smtClean="0"/>
          </a:br>
          <a:r>
            <a:rPr lang="en-US" sz="3400" dirty="0" smtClean="0"/>
            <a:t>adults</a:t>
          </a:r>
          <a:endParaRPr lang="en-US" sz="3400" dirty="0"/>
        </a:p>
      </dgm:t>
    </dgm:pt>
    <dgm:pt modelId="{60899134-A2DF-4E97-9EBE-4D817B3794B5}" type="parTrans" cxnId="{096B3BAC-F944-4205-AD14-493BD4D9FE71}">
      <dgm:prSet/>
      <dgm:spPr/>
      <dgm:t>
        <a:bodyPr/>
        <a:lstStyle/>
        <a:p>
          <a:endParaRPr lang="en-US"/>
        </a:p>
      </dgm:t>
    </dgm:pt>
    <dgm:pt modelId="{8AF3A138-E4E6-42E2-84D0-D22017CC806A}" type="sibTrans" cxnId="{096B3BAC-F944-4205-AD14-493BD4D9FE71}">
      <dgm:prSet/>
      <dgm:spPr/>
      <dgm:t>
        <a:bodyPr/>
        <a:lstStyle/>
        <a:p>
          <a:endParaRPr lang="en-US"/>
        </a:p>
      </dgm:t>
    </dgm:pt>
    <dgm:pt modelId="{C506CFB2-529F-4543-9362-D937B28AEE79}">
      <dgm:prSet phldrT="[Text]"/>
      <dgm:spPr/>
      <dgm:t>
        <a:bodyPr/>
        <a:lstStyle/>
        <a:p>
          <a:r>
            <a:rPr lang="en-US" b="0" dirty="0" smtClean="0"/>
            <a:t>As much as their abilities allow</a:t>
          </a:r>
          <a:endParaRPr lang="en-US" b="0" dirty="0"/>
        </a:p>
      </dgm:t>
    </dgm:pt>
    <dgm:pt modelId="{3C1D2FA9-C9EF-40D6-BF58-E3B69EA0AE5D}" type="parTrans" cxnId="{915F5DB8-DE0D-4BA6-97C1-C70C7EC5F605}">
      <dgm:prSet/>
      <dgm:spPr/>
      <dgm:t>
        <a:bodyPr/>
        <a:lstStyle/>
        <a:p>
          <a:endParaRPr lang="en-US"/>
        </a:p>
      </dgm:t>
    </dgm:pt>
    <dgm:pt modelId="{F71A061F-01E8-4FA5-865D-EA63D07B02A9}" type="sibTrans" cxnId="{915F5DB8-DE0D-4BA6-97C1-C70C7EC5F605}">
      <dgm:prSet/>
      <dgm:spPr/>
      <dgm:t>
        <a:bodyPr/>
        <a:lstStyle/>
        <a:p>
          <a:endParaRPr lang="en-US"/>
        </a:p>
      </dgm:t>
    </dgm:pt>
    <dgm:pt modelId="{47102A95-F161-445D-B94E-6BF150B38E72}" type="pres">
      <dgm:prSet presAssocID="{D25F9F0A-D3DC-42DF-9710-C4D07598521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BE9A9-1DD7-46CA-85BD-0C0F3362BC71}" type="pres">
      <dgm:prSet presAssocID="{5ED0B2E2-F4B7-422D-8127-B61DD761B96B}" presName="compNode" presStyleCnt="0"/>
      <dgm:spPr/>
      <dgm:t>
        <a:bodyPr/>
        <a:lstStyle/>
        <a:p>
          <a:endParaRPr lang="en-US"/>
        </a:p>
      </dgm:t>
    </dgm:pt>
    <dgm:pt modelId="{44F025D2-25BB-4435-BCBF-6D882D90045C}" type="pres">
      <dgm:prSet presAssocID="{5ED0B2E2-F4B7-422D-8127-B61DD761B96B}" presName="aNode" presStyleLbl="bgShp" presStyleIdx="0" presStyleCnt="3"/>
      <dgm:spPr/>
      <dgm:t>
        <a:bodyPr/>
        <a:lstStyle/>
        <a:p>
          <a:endParaRPr lang="en-US"/>
        </a:p>
      </dgm:t>
    </dgm:pt>
    <dgm:pt modelId="{91EDB0D6-CCE2-45D2-90FE-B2E9CBB28472}" type="pres">
      <dgm:prSet presAssocID="{5ED0B2E2-F4B7-422D-8127-B61DD761B96B}" presName="textNode" presStyleLbl="bgShp" presStyleIdx="0" presStyleCnt="3"/>
      <dgm:spPr/>
      <dgm:t>
        <a:bodyPr/>
        <a:lstStyle/>
        <a:p>
          <a:endParaRPr lang="en-US"/>
        </a:p>
      </dgm:t>
    </dgm:pt>
    <dgm:pt modelId="{14942164-3199-4E7F-856B-10E2C6AA3466}" type="pres">
      <dgm:prSet presAssocID="{5ED0B2E2-F4B7-422D-8127-B61DD761B96B}" presName="compChildNode" presStyleCnt="0"/>
      <dgm:spPr/>
      <dgm:t>
        <a:bodyPr/>
        <a:lstStyle/>
        <a:p>
          <a:endParaRPr lang="en-US"/>
        </a:p>
      </dgm:t>
    </dgm:pt>
    <dgm:pt modelId="{9CBBBCC8-2E35-4C81-972A-E7BA8C3EEBAD}" type="pres">
      <dgm:prSet presAssocID="{5ED0B2E2-F4B7-422D-8127-B61DD761B96B}" presName="theInnerList" presStyleCnt="0"/>
      <dgm:spPr/>
      <dgm:t>
        <a:bodyPr/>
        <a:lstStyle/>
        <a:p>
          <a:endParaRPr lang="en-US"/>
        </a:p>
      </dgm:t>
    </dgm:pt>
    <dgm:pt modelId="{8CCDA361-D7CE-400E-BB34-48A07B584759}" type="pres">
      <dgm:prSet presAssocID="{9183022D-1AF1-4AF5-8C99-F29AE0AB1FD8}" presName="childNode" presStyleLbl="node1" presStyleIdx="0" presStyleCnt="3" custScaleY="68674" custLinFactNeighborY="9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130A1-C9E6-4347-ACEB-A3328172C739}" type="pres">
      <dgm:prSet presAssocID="{5ED0B2E2-F4B7-422D-8127-B61DD761B96B}" presName="aSpace" presStyleCnt="0"/>
      <dgm:spPr/>
      <dgm:t>
        <a:bodyPr/>
        <a:lstStyle/>
        <a:p>
          <a:endParaRPr lang="en-US"/>
        </a:p>
      </dgm:t>
    </dgm:pt>
    <dgm:pt modelId="{F765C915-1F59-4E14-926E-8E655E68ADE6}" type="pres">
      <dgm:prSet presAssocID="{6C8BD5CE-73DA-43D4-BEEC-AB2875C6B7E7}" presName="compNode" presStyleCnt="0"/>
      <dgm:spPr/>
      <dgm:t>
        <a:bodyPr/>
        <a:lstStyle/>
        <a:p>
          <a:endParaRPr lang="en-US"/>
        </a:p>
      </dgm:t>
    </dgm:pt>
    <dgm:pt modelId="{F06AF5E8-89FC-42BE-8F19-3713717D8214}" type="pres">
      <dgm:prSet presAssocID="{6C8BD5CE-73DA-43D4-BEEC-AB2875C6B7E7}" presName="aNode" presStyleLbl="bgShp" presStyleIdx="1" presStyleCnt="3"/>
      <dgm:spPr/>
      <dgm:t>
        <a:bodyPr/>
        <a:lstStyle/>
        <a:p>
          <a:endParaRPr lang="en-US"/>
        </a:p>
      </dgm:t>
    </dgm:pt>
    <dgm:pt modelId="{85D779B2-2F37-45B5-B27B-7693C6C4A015}" type="pres">
      <dgm:prSet presAssocID="{6C8BD5CE-73DA-43D4-BEEC-AB2875C6B7E7}" presName="textNode" presStyleLbl="bgShp" presStyleIdx="1" presStyleCnt="3"/>
      <dgm:spPr/>
      <dgm:t>
        <a:bodyPr/>
        <a:lstStyle/>
        <a:p>
          <a:endParaRPr lang="en-US"/>
        </a:p>
      </dgm:t>
    </dgm:pt>
    <dgm:pt modelId="{89050EA1-C146-46D0-A40E-8B10EA7DFB3C}" type="pres">
      <dgm:prSet presAssocID="{6C8BD5CE-73DA-43D4-BEEC-AB2875C6B7E7}" presName="compChildNode" presStyleCnt="0"/>
      <dgm:spPr/>
      <dgm:t>
        <a:bodyPr/>
        <a:lstStyle/>
        <a:p>
          <a:endParaRPr lang="en-US"/>
        </a:p>
      </dgm:t>
    </dgm:pt>
    <dgm:pt modelId="{A60CD4EA-96FF-4EE0-BDD2-38BFD8919D4E}" type="pres">
      <dgm:prSet presAssocID="{6C8BD5CE-73DA-43D4-BEEC-AB2875C6B7E7}" presName="theInnerList" presStyleCnt="0"/>
      <dgm:spPr/>
      <dgm:t>
        <a:bodyPr/>
        <a:lstStyle/>
        <a:p>
          <a:endParaRPr lang="en-US"/>
        </a:p>
      </dgm:t>
    </dgm:pt>
    <dgm:pt modelId="{8F2C9FDB-39B7-4C05-9E5F-2374ACFD780D}" type="pres">
      <dgm:prSet presAssocID="{66427BC0-D106-4ED5-9C69-8B0C41E0D7C1}" presName="childNode" presStyleLbl="node1" presStyleIdx="1" presStyleCnt="3" custScaleY="68674" custLinFactNeighborY="9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D9E1B-6DCF-4B8C-8104-D391BF220B40}" type="pres">
      <dgm:prSet presAssocID="{6C8BD5CE-73DA-43D4-BEEC-AB2875C6B7E7}" presName="aSpace" presStyleCnt="0"/>
      <dgm:spPr/>
      <dgm:t>
        <a:bodyPr/>
        <a:lstStyle/>
        <a:p>
          <a:endParaRPr lang="en-US"/>
        </a:p>
      </dgm:t>
    </dgm:pt>
    <dgm:pt modelId="{00AFCA75-147A-4CD1-B6CE-DD7F9FEC814D}" type="pres">
      <dgm:prSet presAssocID="{EB6C871C-1DD6-4D5B-8EF0-8FDA79701FF9}" presName="compNode" presStyleCnt="0"/>
      <dgm:spPr/>
      <dgm:t>
        <a:bodyPr/>
        <a:lstStyle/>
        <a:p>
          <a:endParaRPr lang="en-US"/>
        </a:p>
      </dgm:t>
    </dgm:pt>
    <dgm:pt modelId="{2051C3FA-408B-4724-9E38-BC8FFC1A90F7}" type="pres">
      <dgm:prSet presAssocID="{EB6C871C-1DD6-4D5B-8EF0-8FDA79701FF9}" presName="aNode" presStyleLbl="bgShp" presStyleIdx="2" presStyleCnt="3"/>
      <dgm:spPr/>
      <dgm:t>
        <a:bodyPr/>
        <a:lstStyle/>
        <a:p>
          <a:endParaRPr lang="en-US"/>
        </a:p>
      </dgm:t>
    </dgm:pt>
    <dgm:pt modelId="{59FF177E-4DA7-4FDD-BD92-35E4DA3B3059}" type="pres">
      <dgm:prSet presAssocID="{EB6C871C-1DD6-4D5B-8EF0-8FDA79701FF9}" presName="textNode" presStyleLbl="bgShp" presStyleIdx="2" presStyleCnt="3"/>
      <dgm:spPr/>
      <dgm:t>
        <a:bodyPr/>
        <a:lstStyle/>
        <a:p>
          <a:endParaRPr lang="en-US"/>
        </a:p>
      </dgm:t>
    </dgm:pt>
    <dgm:pt modelId="{FEC6CB22-EB9D-4D31-9571-08FC7A4934E7}" type="pres">
      <dgm:prSet presAssocID="{EB6C871C-1DD6-4D5B-8EF0-8FDA79701FF9}" presName="compChildNode" presStyleCnt="0"/>
      <dgm:spPr/>
      <dgm:t>
        <a:bodyPr/>
        <a:lstStyle/>
        <a:p>
          <a:endParaRPr lang="en-US"/>
        </a:p>
      </dgm:t>
    </dgm:pt>
    <dgm:pt modelId="{8A8EED84-2ADF-4097-9463-0010C57B3467}" type="pres">
      <dgm:prSet presAssocID="{EB6C871C-1DD6-4D5B-8EF0-8FDA79701FF9}" presName="theInnerList" presStyleCnt="0"/>
      <dgm:spPr/>
      <dgm:t>
        <a:bodyPr/>
        <a:lstStyle/>
        <a:p>
          <a:endParaRPr lang="en-US"/>
        </a:p>
      </dgm:t>
    </dgm:pt>
    <dgm:pt modelId="{266F990E-7BDB-4595-B359-D374C41FB96C}" type="pres">
      <dgm:prSet presAssocID="{C506CFB2-529F-4543-9362-D937B28AEE79}" presName="childNode" presStyleLbl="node1" presStyleIdx="2" presStyleCnt="3" custScaleY="68674" custLinFactNeighborY="9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5CA62-8504-4028-8204-0C010D272EC5}" srcId="{5ED0B2E2-F4B7-422D-8127-B61DD761B96B}" destId="{9183022D-1AF1-4AF5-8C99-F29AE0AB1FD8}" srcOrd="0" destOrd="0" parTransId="{B46D8DD6-466B-4754-8DAA-98124B6AF83F}" sibTransId="{DEA2676F-C1FC-4F79-88E0-52A6D6548C44}"/>
    <dgm:cxn modelId="{DAD34B6D-368F-4D51-92D1-BC74F6895508}" type="presOf" srcId="{EB6C871C-1DD6-4D5B-8EF0-8FDA79701FF9}" destId="{59FF177E-4DA7-4FDD-BD92-35E4DA3B3059}" srcOrd="1" destOrd="0" presId="urn:microsoft.com/office/officeart/2005/8/layout/lProcess2"/>
    <dgm:cxn modelId="{2D0CF9AE-A64E-4340-B3A2-33418D069C89}" srcId="{D25F9F0A-D3DC-42DF-9710-C4D07598521D}" destId="{6C8BD5CE-73DA-43D4-BEEC-AB2875C6B7E7}" srcOrd="1" destOrd="0" parTransId="{BF835E3D-AB98-46E4-A2CA-A4A7BC0FEA8D}" sibTransId="{87EB1E6B-6779-4982-BC36-92B8DC199AAF}"/>
    <dgm:cxn modelId="{AAE85D9A-C594-4AF6-98D6-99A24EF539A1}" srcId="{6C8BD5CE-73DA-43D4-BEEC-AB2875C6B7E7}" destId="{66427BC0-D106-4ED5-9C69-8B0C41E0D7C1}" srcOrd="0" destOrd="0" parTransId="{6BFA8B68-DBF9-4427-8BFC-7EDDB684F613}" sibTransId="{D32669C2-6969-4CD6-8D4A-A5740F972EFE}"/>
    <dgm:cxn modelId="{CE59AD3A-08D7-4606-963B-D037B9D6E117}" type="presOf" srcId="{5ED0B2E2-F4B7-422D-8127-B61DD761B96B}" destId="{91EDB0D6-CCE2-45D2-90FE-B2E9CBB28472}" srcOrd="1" destOrd="0" presId="urn:microsoft.com/office/officeart/2005/8/layout/lProcess2"/>
    <dgm:cxn modelId="{0ED81651-B98C-4EB7-8522-02F8C9C16DFE}" type="presOf" srcId="{6C8BD5CE-73DA-43D4-BEEC-AB2875C6B7E7}" destId="{F06AF5E8-89FC-42BE-8F19-3713717D8214}" srcOrd="0" destOrd="0" presId="urn:microsoft.com/office/officeart/2005/8/layout/lProcess2"/>
    <dgm:cxn modelId="{677FF78E-88BE-4DFC-B615-A636A63697E3}" type="presOf" srcId="{66427BC0-D106-4ED5-9C69-8B0C41E0D7C1}" destId="{8F2C9FDB-39B7-4C05-9E5F-2374ACFD780D}" srcOrd="0" destOrd="0" presId="urn:microsoft.com/office/officeart/2005/8/layout/lProcess2"/>
    <dgm:cxn modelId="{096B3BAC-F944-4205-AD14-493BD4D9FE71}" srcId="{D25F9F0A-D3DC-42DF-9710-C4D07598521D}" destId="{EB6C871C-1DD6-4D5B-8EF0-8FDA79701FF9}" srcOrd="2" destOrd="0" parTransId="{60899134-A2DF-4E97-9EBE-4D817B3794B5}" sibTransId="{8AF3A138-E4E6-42E2-84D0-D22017CC806A}"/>
    <dgm:cxn modelId="{90B6BEB9-2A3B-4164-9D8B-74F6AF43ACCC}" type="presOf" srcId="{6C8BD5CE-73DA-43D4-BEEC-AB2875C6B7E7}" destId="{85D779B2-2F37-45B5-B27B-7693C6C4A015}" srcOrd="1" destOrd="0" presId="urn:microsoft.com/office/officeart/2005/8/layout/lProcess2"/>
    <dgm:cxn modelId="{C1081E8A-7B32-4847-BE37-B0E34D123835}" srcId="{D25F9F0A-D3DC-42DF-9710-C4D07598521D}" destId="{5ED0B2E2-F4B7-422D-8127-B61DD761B96B}" srcOrd="0" destOrd="0" parTransId="{9613720C-73F9-4912-B33C-80A1F0D3D854}" sibTransId="{41A02B14-F0A9-4E78-9A90-1BDE173BE9B7}"/>
    <dgm:cxn modelId="{02359354-3C45-4993-B138-8CF3040C8925}" type="presOf" srcId="{C506CFB2-529F-4543-9362-D937B28AEE79}" destId="{266F990E-7BDB-4595-B359-D374C41FB96C}" srcOrd="0" destOrd="0" presId="urn:microsoft.com/office/officeart/2005/8/layout/lProcess2"/>
    <dgm:cxn modelId="{6CF4A146-1DB3-4F82-9320-5EC9EB1E69F9}" type="presOf" srcId="{9183022D-1AF1-4AF5-8C99-F29AE0AB1FD8}" destId="{8CCDA361-D7CE-400E-BB34-48A07B584759}" srcOrd="0" destOrd="0" presId="urn:microsoft.com/office/officeart/2005/8/layout/lProcess2"/>
    <dgm:cxn modelId="{5C7A704C-A2C9-4D2F-836B-7A301E693CB5}" type="presOf" srcId="{EB6C871C-1DD6-4D5B-8EF0-8FDA79701FF9}" destId="{2051C3FA-408B-4724-9E38-BC8FFC1A90F7}" srcOrd="0" destOrd="0" presId="urn:microsoft.com/office/officeart/2005/8/layout/lProcess2"/>
    <dgm:cxn modelId="{4BBB9C45-A0CC-4B86-81E6-F58893420695}" type="presOf" srcId="{5ED0B2E2-F4B7-422D-8127-B61DD761B96B}" destId="{44F025D2-25BB-4435-BCBF-6D882D90045C}" srcOrd="0" destOrd="0" presId="urn:microsoft.com/office/officeart/2005/8/layout/lProcess2"/>
    <dgm:cxn modelId="{915F5DB8-DE0D-4BA6-97C1-C70C7EC5F605}" srcId="{EB6C871C-1DD6-4D5B-8EF0-8FDA79701FF9}" destId="{C506CFB2-529F-4543-9362-D937B28AEE79}" srcOrd="0" destOrd="0" parTransId="{3C1D2FA9-C9EF-40D6-BF58-E3B69EA0AE5D}" sibTransId="{F71A061F-01E8-4FA5-865D-EA63D07B02A9}"/>
    <dgm:cxn modelId="{146EE024-9CC5-4842-8FBA-05D0CC04A1A6}" type="presOf" srcId="{D25F9F0A-D3DC-42DF-9710-C4D07598521D}" destId="{47102A95-F161-445D-B94E-6BF150B38E72}" srcOrd="0" destOrd="0" presId="urn:microsoft.com/office/officeart/2005/8/layout/lProcess2"/>
    <dgm:cxn modelId="{BBC091C0-668C-418F-A5D8-FB6197395F40}" type="presParOf" srcId="{47102A95-F161-445D-B94E-6BF150B38E72}" destId="{E05BE9A9-1DD7-46CA-85BD-0C0F3362BC71}" srcOrd="0" destOrd="0" presId="urn:microsoft.com/office/officeart/2005/8/layout/lProcess2"/>
    <dgm:cxn modelId="{BD8F844C-7EB2-40F4-AD90-6290939A03AC}" type="presParOf" srcId="{E05BE9A9-1DD7-46CA-85BD-0C0F3362BC71}" destId="{44F025D2-25BB-4435-BCBF-6D882D90045C}" srcOrd="0" destOrd="0" presId="urn:microsoft.com/office/officeart/2005/8/layout/lProcess2"/>
    <dgm:cxn modelId="{B8E80E08-3664-4D48-A25D-F0FBF30CA53C}" type="presParOf" srcId="{E05BE9A9-1DD7-46CA-85BD-0C0F3362BC71}" destId="{91EDB0D6-CCE2-45D2-90FE-B2E9CBB28472}" srcOrd="1" destOrd="0" presId="urn:microsoft.com/office/officeart/2005/8/layout/lProcess2"/>
    <dgm:cxn modelId="{6404F9A3-A9C0-4344-9E84-A7B2E7D4CB93}" type="presParOf" srcId="{E05BE9A9-1DD7-46CA-85BD-0C0F3362BC71}" destId="{14942164-3199-4E7F-856B-10E2C6AA3466}" srcOrd="2" destOrd="0" presId="urn:microsoft.com/office/officeart/2005/8/layout/lProcess2"/>
    <dgm:cxn modelId="{1BA3A520-D7F3-48B1-BAB5-65A67226EEAC}" type="presParOf" srcId="{14942164-3199-4E7F-856B-10E2C6AA3466}" destId="{9CBBBCC8-2E35-4C81-972A-E7BA8C3EEBAD}" srcOrd="0" destOrd="0" presId="urn:microsoft.com/office/officeart/2005/8/layout/lProcess2"/>
    <dgm:cxn modelId="{13638CB5-CF33-4EA0-9C43-C96ED2728C5E}" type="presParOf" srcId="{9CBBBCC8-2E35-4C81-972A-E7BA8C3EEBAD}" destId="{8CCDA361-D7CE-400E-BB34-48A07B584759}" srcOrd="0" destOrd="0" presId="urn:microsoft.com/office/officeart/2005/8/layout/lProcess2"/>
    <dgm:cxn modelId="{D9CAB55B-F8BC-4534-8EFA-1DE4BAA1FE39}" type="presParOf" srcId="{47102A95-F161-445D-B94E-6BF150B38E72}" destId="{244130A1-C9E6-4347-ACEB-A3328172C739}" srcOrd="1" destOrd="0" presId="urn:microsoft.com/office/officeart/2005/8/layout/lProcess2"/>
    <dgm:cxn modelId="{47837534-C18D-482E-BF7C-E3C9EA426C70}" type="presParOf" srcId="{47102A95-F161-445D-B94E-6BF150B38E72}" destId="{F765C915-1F59-4E14-926E-8E655E68ADE6}" srcOrd="2" destOrd="0" presId="urn:microsoft.com/office/officeart/2005/8/layout/lProcess2"/>
    <dgm:cxn modelId="{6F99EBA3-1BBE-455C-B5B8-1614943C6C26}" type="presParOf" srcId="{F765C915-1F59-4E14-926E-8E655E68ADE6}" destId="{F06AF5E8-89FC-42BE-8F19-3713717D8214}" srcOrd="0" destOrd="0" presId="urn:microsoft.com/office/officeart/2005/8/layout/lProcess2"/>
    <dgm:cxn modelId="{6A2AF635-59F8-44FA-B610-9CC403E8F53F}" type="presParOf" srcId="{F765C915-1F59-4E14-926E-8E655E68ADE6}" destId="{85D779B2-2F37-45B5-B27B-7693C6C4A015}" srcOrd="1" destOrd="0" presId="urn:microsoft.com/office/officeart/2005/8/layout/lProcess2"/>
    <dgm:cxn modelId="{42A82526-11E2-40CF-B4D3-7C982509394A}" type="presParOf" srcId="{F765C915-1F59-4E14-926E-8E655E68ADE6}" destId="{89050EA1-C146-46D0-A40E-8B10EA7DFB3C}" srcOrd="2" destOrd="0" presId="urn:microsoft.com/office/officeart/2005/8/layout/lProcess2"/>
    <dgm:cxn modelId="{1C34E6B3-CDEF-42B0-8B6A-C932273126B0}" type="presParOf" srcId="{89050EA1-C146-46D0-A40E-8B10EA7DFB3C}" destId="{A60CD4EA-96FF-4EE0-BDD2-38BFD8919D4E}" srcOrd="0" destOrd="0" presId="urn:microsoft.com/office/officeart/2005/8/layout/lProcess2"/>
    <dgm:cxn modelId="{94A0B743-9EB0-4887-9DE7-3DA045090776}" type="presParOf" srcId="{A60CD4EA-96FF-4EE0-BDD2-38BFD8919D4E}" destId="{8F2C9FDB-39B7-4C05-9E5F-2374ACFD780D}" srcOrd="0" destOrd="0" presId="urn:microsoft.com/office/officeart/2005/8/layout/lProcess2"/>
    <dgm:cxn modelId="{17355F06-5979-4975-8B35-90BDBD5A485C}" type="presParOf" srcId="{47102A95-F161-445D-B94E-6BF150B38E72}" destId="{DB9D9E1B-6DCF-4B8C-8104-D391BF220B40}" srcOrd="3" destOrd="0" presId="urn:microsoft.com/office/officeart/2005/8/layout/lProcess2"/>
    <dgm:cxn modelId="{9CD98C97-F620-49B7-88F2-5C61684EBC8F}" type="presParOf" srcId="{47102A95-F161-445D-B94E-6BF150B38E72}" destId="{00AFCA75-147A-4CD1-B6CE-DD7F9FEC814D}" srcOrd="4" destOrd="0" presId="urn:microsoft.com/office/officeart/2005/8/layout/lProcess2"/>
    <dgm:cxn modelId="{F0EE15FD-0770-4B87-B141-0713A1B768AB}" type="presParOf" srcId="{00AFCA75-147A-4CD1-B6CE-DD7F9FEC814D}" destId="{2051C3FA-408B-4724-9E38-BC8FFC1A90F7}" srcOrd="0" destOrd="0" presId="urn:microsoft.com/office/officeart/2005/8/layout/lProcess2"/>
    <dgm:cxn modelId="{F5E862AB-061F-4548-B30F-FB8BABE051C9}" type="presParOf" srcId="{00AFCA75-147A-4CD1-B6CE-DD7F9FEC814D}" destId="{59FF177E-4DA7-4FDD-BD92-35E4DA3B3059}" srcOrd="1" destOrd="0" presId="urn:microsoft.com/office/officeart/2005/8/layout/lProcess2"/>
    <dgm:cxn modelId="{7E565BEC-7ED1-4131-9F91-51AC59639DE1}" type="presParOf" srcId="{00AFCA75-147A-4CD1-B6CE-DD7F9FEC814D}" destId="{FEC6CB22-EB9D-4D31-9571-08FC7A4934E7}" srcOrd="2" destOrd="0" presId="urn:microsoft.com/office/officeart/2005/8/layout/lProcess2"/>
    <dgm:cxn modelId="{00EFE2D1-50D5-4E2B-B6D1-019AE197778C}" type="presParOf" srcId="{FEC6CB22-EB9D-4D31-9571-08FC7A4934E7}" destId="{8A8EED84-2ADF-4097-9463-0010C57B3467}" srcOrd="0" destOrd="0" presId="urn:microsoft.com/office/officeart/2005/8/layout/lProcess2"/>
    <dgm:cxn modelId="{0CBA20E9-1835-4EA4-959A-2F9627F132DF}" type="presParOf" srcId="{8A8EED84-2ADF-4097-9463-0010C57B3467}" destId="{266F990E-7BDB-4595-B359-D374C41FB9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43F4D-D62E-47F9-B44A-E5CBEDCA5403}" type="doc">
      <dgm:prSet loTypeId="urn:microsoft.com/office/officeart/2005/8/layout/hList6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9880BF2-E2AB-4BA9-9376-3ABDAD6BB032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/>
            <a:t>Do you prefer sports or unstructured physical activity?</a:t>
          </a:r>
          <a:endParaRPr lang="en-US" sz="2400" dirty="0"/>
        </a:p>
      </dgm:t>
    </dgm:pt>
    <dgm:pt modelId="{20AC64B2-8EE7-4905-8CC5-84131727CCF7}" type="parTrans" cxnId="{A9E8DC46-35F1-48B1-9CCC-B7A5EE969D7E}">
      <dgm:prSet/>
      <dgm:spPr/>
      <dgm:t>
        <a:bodyPr/>
        <a:lstStyle/>
        <a:p>
          <a:endParaRPr lang="en-US"/>
        </a:p>
      </dgm:t>
    </dgm:pt>
    <dgm:pt modelId="{A0032749-043B-40C6-AA75-6EDE0E02201D}" type="sibTrans" cxnId="{A9E8DC46-35F1-48B1-9CCC-B7A5EE969D7E}">
      <dgm:prSet/>
      <dgm:spPr/>
      <dgm:t>
        <a:bodyPr/>
        <a:lstStyle/>
        <a:p>
          <a:endParaRPr lang="en-US"/>
        </a:p>
      </dgm:t>
    </dgm:pt>
    <dgm:pt modelId="{A7A48E31-6BEC-43D4-B4F7-9264876DA782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/>
            <a:t>Do you like to exercise by yourself or with friends?</a:t>
          </a:r>
          <a:endParaRPr lang="en-US" sz="2400" dirty="0"/>
        </a:p>
      </dgm:t>
    </dgm:pt>
    <dgm:pt modelId="{C25604DE-538D-4ADC-B859-6F19CA540704}" type="parTrans" cxnId="{6F79070C-DA37-4FB9-9400-DFC2D03AA8DB}">
      <dgm:prSet/>
      <dgm:spPr/>
      <dgm:t>
        <a:bodyPr/>
        <a:lstStyle/>
        <a:p>
          <a:endParaRPr lang="en-US"/>
        </a:p>
      </dgm:t>
    </dgm:pt>
    <dgm:pt modelId="{D683457A-53A6-4E08-852F-640427F36377}" type="sibTrans" cxnId="{6F79070C-DA37-4FB9-9400-DFC2D03AA8DB}">
      <dgm:prSet/>
      <dgm:spPr/>
      <dgm:t>
        <a:bodyPr/>
        <a:lstStyle/>
        <a:p>
          <a:endParaRPr lang="en-US"/>
        </a:p>
      </dgm:t>
    </dgm:pt>
    <dgm:pt modelId="{86B1F6B6-73B6-4AD3-8784-C1EA3E587A76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/>
            <a:t>Do you prefer indoor or outdoor activities?</a:t>
          </a:r>
          <a:endParaRPr lang="en-US" sz="2400" dirty="0"/>
        </a:p>
      </dgm:t>
    </dgm:pt>
    <dgm:pt modelId="{26EC7FE6-5781-4A3A-A422-2C7B82AEFE06}" type="parTrans" cxnId="{FC628370-F15D-43B4-BCFC-F71DF6651481}">
      <dgm:prSet/>
      <dgm:spPr/>
      <dgm:t>
        <a:bodyPr/>
        <a:lstStyle/>
        <a:p>
          <a:endParaRPr lang="en-US"/>
        </a:p>
      </dgm:t>
    </dgm:pt>
    <dgm:pt modelId="{A7408BE0-00FA-443D-B8DE-B3E5E983B073}" type="sibTrans" cxnId="{FC628370-F15D-43B4-BCFC-F71DF6651481}">
      <dgm:prSet/>
      <dgm:spPr/>
      <dgm:t>
        <a:bodyPr/>
        <a:lstStyle/>
        <a:p>
          <a:endParaRPr lang="en-US"/>
        </a:p>
      </dgm:t>
    </dgm:pt>
    <dgm:pt modelId="{09D5D7E6-1A88-44DC-8DD8-EBFCB8ED1082}" type="pres">
      <dgm:prSet presAssocID="{79043F4D-D62E-47F9-B44A-E5CBEDCA54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C08F5-EEAF-4307-A845-867D482A3A86}" type="pres">
      <dgm:prSet presAssocID="{A9880BF2-E2AB-4BA9-9376-3ABDAD6BB0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C07F6-3993-4F7B-AC77-695046D0E9F3}" type="pres">
      <dgm:prSet presAssocID="{A0032749-043B-40C6-AA75-6EDE0E02201D}" presName="sibTrans" presStyleCnt="0"/>
      <dgm:spPr/>
    </dgm:pt>
    <dgm:pt modelId="{1BB4604F-10F3-4F1A-BABD-414091DF6D44}" type="pres">
      <dgm:prSet presAssocID="{A7A48E31-6BEC-43D4-B4F7-9264876DA7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C2E04-F6EA-4C7F-A1D8-BD1410C594D2}" type="pres">
      <dgm:prSet presAssocID="{D683457A-53A6-4E08-852F-640427F36377}" presName="sibTrans" presStyleCnt="0"/>
      <dgm:spPr/>
    </dgm:pt>
    <dgm:pt modelId="{935C9699-7B63-4A84-9E01-A0F91361BC61}" type="pres">
      <dgm:prSet presAssocID="{86B1F6B6-73B6-4AD3-8784-C1EA3E587A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CDD1A7-1FAA-4005-AE50-2B6DE6FCEA6E}" type="presOf" srcId="{A7A48E31-6BEC-43D4-B4F7-9264876DA782}" destId="{1BB4604F-10F3-4F1A-BABD-414091DF6D44}" srcOrd="0" destOrd="0" presId="urn:microsoft.com/office/officeart/2005/8/layout/hList6"/>
    <dgm:cxn modelId="{A9E8DC46-35F1-48B1-9CCC-B7A5EE969D7E}" srcId="{79043F4D-D62E-47F9-B44A-E5CBEDCA5403}" destId="{A9880BF2-E2AB-4BA9-9376-3ABDAD6BB032}" srcOrd="0" destOrd="0" parTransId="{20AC64B2-8EE7-4905-8CC5-84131727CCF7}" sibTransId="{A0032749-043B-40C6-AA75-6EDE0E02201D}"/>
    <dgm:cxn modelId="{6F79070C-DA37-4FB9-9400-DFC2D03AA8DB}" srcId="{79043F4D-D62E-47F9-B44A-E5CBEDCA5403}" destId="{A7A48E31-6BEC-43D4-B4F7-9264876DA782}" srcOrd="1" destOrd="0" parTransId="{C25604DE-538D-4ADC-B859-6F19CA540704}" sibTransId="{D683457A-53A6-4E08-852F-640427F36377}"/>
    <dgm:cxn modelId="{350B7A7E-9987-4BDF-B362-9E5AD458D4D3}" type="presOf" srcId="{86B1F6B6-73B6-4AD3-8784-C1EA3E587A76}" destId="{935C9699-7B63-4A84-9E01-A0F91361BC61}" srcOrd="0" destOrd="0" presId="urn:microsoft.com/office/officeart/2005/8/layout/hList6"/>
    <dgm:cxn modelId="{99700728-31E4-4221-90B7-33443845804B}" type="presOf" srcId="{79043F4D-D62E-47F9-B44A-E5CBEDCA5403}" destId="{09D5D7E6-1A88-44DC-8DD8-EBFCB8ED1082}" srcOrd="0" destOrd="0" presId="urn:microsoft.com/office/officeart/2005/8/layout/hList6"/>
    <dgm:cxn modelId="{7C5A787C-CF9E-4E38-8123-2FD925521006}" type="presOf" srcId="{A9880BF2-E2AB-4BA9-9376-3ABDAD6BB032}" destId="{BFAC08F5-EEAF-4307-A845-867D482A3A86}" srcOrd="0" destOrd="0" presId="urn:microsoft.com/office/officeart/2005/8/layout/hList6"/>
    <dgm:cxn modelId="{FC628370-F15D-43B4-BCFC-F71DF6651481}" srcId="{79043F4D-D62E-47F9-B44A-E5CBEDCA5403}" destId="{86B1F6B6-73B6-4AD3-8784-C1EA3E587A76}" srcOrd="2" destOrd="0" parTransId="{26EC7FE6-5781-4A3A-A422-2C7B82AEFE06}" sibTransId="{A7408BE0-00FA-443D-B8DE-B3E5E983B073}"/>
    <dgm:cxn modelId="{031E0640-04EC-4A75-8C02-123A5D494FF1}" type="presParOf" srcId="{09D5D7E6-1A88-44DC-8DD8-EBFCB8ED1082}" destId="{BFAC08F5-EEAF-4307-A845-867D482A3A86}" srcOrd="0" destOrd="0" presId="urn:microsoft.com/office/officeart/2005/8/layout/hList6"/>
    <dgm:cxn modelId="{01AAE437-D4D5-4887-B095-924FBBCEE0E3}" type="presParOf" srcId="{09D5D7E6-1A88-44DC-8DD8-EBFCB8ED1082}" destId="{77DC07F6-3993-4F7B-AC77-695046D0E9F3}" srcOrd="1" destOrd="0" presId="urn:microsoft.com/office/officeart/2005/8/layout/hList6"/>
    <dgm:cxn modelId="{FEA95A62-1079-47A8-AA0A-CED66B089019}" type="presParOf" srcId="{09D5D7E6-1A88-44DC-8DD8-EBFCB8ED1082}" destId="{1BB4604F-10F3-4F1A-BABD-414091DF6D44}" srcOrd="2" destOrd="0" presId="urn:microsoft.com/office/officeart/2005/8/layout/hList6"/>
    <dgm:cxn modelId="{6332540D-868C-4F42-9A50-3A9323CF3F09}" type="presParOf" srcId="{09D5D7E6-1A88-44DC-8DD8-EBFCB8ED1082}" destId="{C6EC2E04-F6EA-4C7F-A1D8-BD1410C594D2}" srcOrd="3" destOrd="0" presId="urn:microsoft.com/office/officeart/2005/8/layout/hList6"/>
    <dgm:cxn modelId="{E282F4BB-BDCB-4E6E-9D31-1CC11F0A84F2}" type="presParOf" srcId="{09D5D7E6-1A88-44DC-8DD8-EBFCB8ED1082}" destId="{935C9699-7B63-4A84-9E01-A0F91361BC6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53270-4812-47F0-9F03-7E3FCCB9B0D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CC19BD-4F19-465B-B109-2019648F2569}">
      <dgm:prSet phldrT="[Text]"/>
      <dgm:spPr/>
      <dgm:t>
        <a:bodyPr/>
        <a:lstStyle/>
        <a:p>
          <a:r>
            <a:rPr lang="en-US" b="1" dirty="0" smtClean="0"/>
            <a:t>Follow the rules</a:t>
          </a:r>
          <a:endParaRPr lang="en-US" b="1" dirty="0"/>
        </a:p>
      </dgm:t>
    </dgm:pt>
    <dgm:pt modelId="{CDCCC4CC-7398-4E87-92D2-D88656E4FC71}" type="parTrans" cxnId="{AB768AF4-AD35-4B97-8517-C70468ECB7E7}">
      <dgm:prSet/>
      <dgm:spPr/>
      <dgm:t>
        <a:bodyPr/>
        <a:lstStyle/>
        <a:p>
          <a:endParaRPr lang="en-US"/>
        </a:p>
      </dgm:t>
    </dgm:pt>
    <dgm:pt modelId="{F45685EC-C97B-4F3D-9C3F-8961A241949A}" type="sibTrans" cxnId="{AB768AF4-AD35-4B97-8517-C70468ECB7E7}">
      <dgm:prSet/>
      <dgm:spPr/>
      <dgm:t>
        <a:bodyPr/>
        <a:lstStyle/>
        <a:p>
          <a:endParaRPr lang="en-US"/>
        </a:p>
      </dgm:t>
    </dgm:pt>
    <dgm:pt modelId="{DF54999B-E4D0-404C-8C5C-4BC55DD09504}">
      <dgm:prSet phldrT="[Text]"/>
      <dgm:spPr/>
      <dgm:t>
        <a:bodyPr/>
        <a:lstStyle/>
        <a:p>
          <a:r>
            <a:rPr lang="en-US" b="1" dirty="0" smtClean="0"/>
            <a:t>Use proper safety equipment</a:t>
          </a:r>
          <a:endParaRPr lang="en-US" b="1" dirty="0"/>
        </a:p>
      </dgm:t>
    </dgm:pt>
    <dgm:pt modelId="{494BA33A-015A-40E9-9E7A-6FDE94BCD43A}" type="parTrans" cxnId="{E77936B3-3BF4-470B-BB91-92E29C1C742D}">
      <dgm:prSet/>
      <dgm:spPr/>
      <dgm:t>
        <a:bodyPr/>
        <a:lstStyle/>
        <a:p>
          <a:endParaRPr lang="en-US"/>
        </a:p>
      </dgm:t>
    </dgm:pt>
    <dgm:pt modelId="{A57078EE-4CDF-49CE-8EE1-A8FCCE068D96}" type="sibTrans" cxnId="{E77936B3-3BF4-470B-BB91-92E29C1C742D}">
      <dgm:prSet/>
      <dgm:spPr/>
      <dgm:t>
        <a:bodyPr/>
        <a:lstStyle/>
        <a:p>
          <a:endParaRPr lang="en-US"/>
        </a:p>
      </dgm:t>
    </dgm:pt>
    <dgm:pt modelId="{BD799CE9-3986-4D61-99E7-252C3610A005}">
      <dgm:prSet phldrT="[Text]"/>
      <dgm:spPr/>
      <dgm:t>
        <a:bodyPr/>
        <a:lstStyle/>
        <a:p>
          <a:r>
            <a:rPr lang="en-US" b="1" dirty="0" smtClean="0"/>
            <a:t>Start slowly and do not overdo it</a:t>
          </a:r>
          <a:endParaRPr lang="en-US" b="1" dirty="0"/>
        </a:p>
      </dgm:t>
    </dgm:pt>
    <dgm:pt modelId="{332BB7E7-7FDC-439A-B024-A4829A3440B8}" type="parTrans" cxnId="{64A69747-4C3E-4850-A599-8FCAFFA3DBFF}">
      <dgm:prSet/>
      <dgm:spPr/>
      <dgm:t>
        <a:bodyPr/>
        <a:lstStyle/>
        <a:p>
          <a:endParaRPr lang="en-US"/>
        </a:p>
      </dgm:t>
    </dgm:pt>
    <dgm:pt modelId="{0FF23ED0-2452-463D-9763-7615F0BD6335}" type="sibTrans" cxnId="{64A69747-4C3E-4850-A599-8FCAFFA3DBFF}">
      <dgm:prSet/>
      <dgm:spPr/>
      <dgm:t>
        <a:bodyPr/>
        <a:lstStyle/>
        <a:p>
          <a:endParaRPr lang="en-US"/>
        </a:p>
      </dgm:t>
    </dgm:pt>
    <dgm:pt modelId="{D8828405-37A7-4D3F-A7FD-096857344423}">
      <dgm:prSet phldrT="[Text]"/>
      <dgm:spPr/>
      <dgm:t>
        <a:bodyPr/>
        <a:lstStyle/>
        <a:p>
          <a:r>
            <a:rPr lang="en-US" b="1" dirty="0" smtClean="0"/>
            <a:t>Drink lots of water</a:t>
          </a:r>
          <a:endParaRPr lang="en-US" b="1" dirty="0"/>
        </a:p>
      </dgm:t>
    </dgm:pt>
    <dgm:pt modelId="{9B616557-49A8-4543-B9BA-595839E3ACBE}" type="parTrans" cxnId="{CD32C922-B101-4D13-A6A3-4DF53F0E16C9}">
      <dgm:prSet/>
      <dgm:spPr/>
      <dgm:t>
        <a:bodyPr/>
        <a:lstStyle/>
        <a:p>
          <a:endParaRPr lang="en-US"/>
        </a:p>
      </dgm:t>
    </dgm:pt>
    <dgm:pt modelId="{9A6EC668-0688-4902-8AEE-1CCCDB960ABD}" type="sibTrans" cxnId="{CD32C922-B101-4D13-A6A3-4DF53F0E16C9}">
      <dgm:prSet/>
      <dgm:spPr/>
      <dgm:t>
        <a:bodyPr/>
        <a:lstStyle/>
        <a:p>
          <a:endParaRPr lang="en-US"/>
        </a:p>
      </dgm:t>
    </dgm:pt>
    <dgm:pt modelId="{7851DCE8-E617-483A-9C09-FF3BE9638DBA}">
      <dgm:prSet phldrT="[Text]"/>
      <dgm:spPr/>
      <dgm:t>
        <a:bodyPr/>
        <a:lstStyle/>
        <a:p>
          <a:r>
            <a:rPr lang="en-US" b="1" dirty="0" smtClean="0"/>
            <a:t>Use caution in hot and cold weather</a:t>
          </a:r>
          <a:endParaRPr lang="en-US" b="1" dirty="0"/>
        </a:p>
      </dgm:t>
    </dgm:pt>
    <dgm:pt modelId="{C44E0785-DC3A-4EA2-8B83-D2465794D4D0}" type="parTrans" cxnId="{E9B3A3F6-6BF5-4A20-8389-B137932B615D}">
      <dgm:prSet/>
      <dgm:spPr/>
      <dgm:t>
        <a:bodyPr/>
        <a:lstStyle/>
        <a:p>
          <a:endParaRPr lang="en-US"/>
        </a:p>
      </dgm:t>
    </dgm:pt>
    <dgm:pt modelId="{070F92F9-9085-43AC-95E1-C235FD3B343E}" type="sibTrans" cxnId="{E9B3A3F6-6BF5-4A20-8389-B137932B615D}">
      <dgm:prSet/>
      <dgm:spPr/>
      <dgm:t>
        <a:bodyPr/>
        <a:lstStyle/>
        <a:p>
          <a:endParaRPr lang="en-US"/>
        </a:p>
      </dgm:t>
    </dgm:pt>
    <dgm:pt modelId="{27011559-D224-4997-B9E8-3B5A9951FF2B}">
      <dgm:prSet phldrT="[Text]"/>
      <dgm:spPr/>
      <dgm:t>
        <a:bodyPr/>
        <a:lstStyle/>
        <a:p>
          <a:r>
            <a:rPr lang="en-US" b="1" dirty="0" smtClean="0"/>
            <a:t>Follow doctor’s instructions for any injuries</a:t>
          </a:r>
          <a:endParaRPr lang="en-US" b="1" dirty="0"/>
        </a:p>
      </dgm:t>
    </dgm:pt>
    <dgm:pt modelId="{29E1D420-F140-42CB-A4D1-8E77A4CF473E}" type="parTrans" cxnId="{952787AD-F3FA-4F8B-A478-2C69B292CE29}">
      <dgm:prSet/>
      <dgm:spPr/>
      <dgm:t>
        <a:bodyPr/>
        <a:lstStyle/>
        <a:p>
          <a:endParaRPr lang="en-US"/>
        </a:p>
      </dgm:t>
    </dgm:pt>
    <dgm:pt modelId="{7B5928A3-E22B-4BD6-BE55-33FEA7901A6D}" type="sibTrans" cxnId="{952787AD-F3FA-4F8B-A478-2C69B292CE29}">
      <dgm:prSet/>
      <dgm:spPr/>
      <dgm:t>
        <a:bodyPr/>
        <a:lstStyle/>
        <a:p>
          <a:endParaRPr lang="en-US"/>
        </a:p>
      </dgm:t>
    </dgm:pt>
    <dgm:pt modelId="{B982C2E4-0239-4F70-8A07-A4ACF7499AB1}" type="pres">
      <dgm:prSet presAssocID="{E9053270-4812-47F0-9F03-7E3FCCB9B0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6C695-E9F9-4266-8CAA-F9819CA96DCA}" type="pres">
      <dgm:prSet presAssocID="{A3CC19BD-4F19-465B-B109-2019648F25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B8754-297A-4253-AEC3-298ABF247350}" type="pres">
      <dgm:prSet presAssocID="{F45685EC-C97B-4F3D-9C3F-8961A241949A}" presName="sibTrans" presStyleCnt="0"/>
      <dgm:spPr/>
    </dgm:pt>
    <dgm:pt modelId="{69AED7F4-28F0-4AB4-810D-FC85AF9E930C}" type="pres">
      <dgm:prSet presAssocID="{DF54999B-E4D0-404C-8C5C-4BC55DD095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20781-CC2F-473F-9B41-35A2078CF440}" type="pres">
      <dgm:prSet presAssocID="{A57078EE-4CDF-49CE-8EE1-A8FCCE068D96}" presName="sibTrans" presStyleCnt="0"/>
      <dgm:spPr/>
    </dgm:pt>
    <dgm:pt modelId="{6E81CC1D-7FA4-45F0-9ECD-A64AF2757517}" type="pres">
      <dgm:prSet presAssocID="{BD799CE9-3986-4D61-99E7-252C3610A0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565C1-5DF6-49A9-8BAD-AB50398CAED8}" type="pres">
      <dgm:prSet presAssocID="{0FF23ED0-2452-463D-9763-7615F0BD6335}" presName="sibTrans" presStyleCnt="0"/>
      <dgm:spPr/>
    </dgm:pt>
    <dgm:pt modelId="{552C7809-2D7C-4CE1-9CC0-C245C801B127}" type="pres">
      <dgm:prSet presAssocID="{D8828405-37A7-4D3F-A7FD-0968573444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EF83C-B83C-4DEF-B45B-58E690DD2B0B}" type="pres">
      <dgm:prSet presAssocID="{9A6EC668-0688-4902-8AEE-1CCCDB960ABD}" presName="sibTrans" presStyleCnt="0"/>
      <dgm:spPr/>
    </dgm:pt>
    <dgm:pt modelId="{5751EE98-BE8F-4717-A8FD-F111F40ADC9E}" type="pres">
      <dgm:prSet presAssocID="{7851DCE8-E617-483A-9C09-FF3BE9638D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28B7A-923E-46E4-AD5A-F089499C4AC8}" type="pres">
      <dgm:prSet presAssocID="{070F92F9-9085-43AC-95E1-C235FD3B343E}" presName="sibTrans" presStyleCnt="0"/>
      <dgm:spPr/>
    </dgm:pt>
    <dgm:pt modelId="{145C17D3-51A3-45ED-BCBB-610EDF4AE7D0}" type="pres">
      <dgm:prSet presAssocID="{27011559-D224-4997-B9E8-3B5A9951FF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2C922-B101-4D13-A6A3-4DF53F0E16C9}" srcId="{E9053270-4812-47F0-9F03-7E3FCCB9B0D0}" destId="{D8828405-37A7-4D3F-A7FD-096857344423}" srcOrd="3" destOrd="0" parTransId="{9B616557-49A8-4543-B9BA-595839E3ACBE}" sibTransId="{9A6EC668-0688-4902-8AEE-1CCCDB960ABD}"/>
    <dgm:cxn modelId="{952787AD-F3FA-4F8B-A478-2C69B292CE29}" srcId="{E9053270-4812-47F0-9F03-7E3FCCB9B0D0}" destId="{27011559-D224-4997-B9E8-3B5A9951FF2B}" srcOrd="5" destOrd="0" parTransId="{29E1D420-F140-42CB-A4D1-8E77A4CF473E}" sibTransId="{7B5928A3-E22B-4BD6-BE55-33FEA7901A6D}"/>
    <dgm:cxn modelId="{8ABC779B-8D98-44B8-9E43-DE980B65D1D2}" type="presOf" srcId="{BD799CE9-3986-4D61-99E7-252C3610A005}" destId="{6E81CC1D-7FA4-45F0-9ECD-A64AF2757517}" srcOrd="0" destOrd="0" presId="urn:microsoft.com/office/officeart/2005/8/layout/default"/>
    <dgm:cxn modelId="{AB768AF4-AD35-4B97-8517-C70468ECB7E7}" srcId="{E9053270-4812-47F0-9F03-7E3FCCB9B0D0}" destId="{A3CC19BD-4F19-465B-B109-2019648F2569}" srcOrd="0" destOrd="0" parTransId="{CDCCC4CC-7398-4E87-92D2-D88656E4FC71}" sibTransId="{F45685EC-C97B-4F3D-9C3F-8961A241949A}"/>
    <dgm:cxn modelId="{E9B3A3F6-6BF5-4A20-8389-B137932B615D}" srcId="{E9053270-4812-47F0-9F03-7E3FCCB9B0D0}" destId="{7851DCE8-E617-483A-9C09-FF3BE9638DBA}" srcOrd="4" destOrd="0" parTransId="{C44E0785-DC3A-4EA2-8B83-D2465794D4D0}" sibTransId="{070F92F9-9085-43AC-95E1-C235FD3B343E}"/>
    <dgm:cxn modelId="{FB737D15-9980-4C08-84E0-7891D3367341}" type="presOf" srcId="{D8828405-37A7-4D3F-A7FD-096857344423}" destId="{552C7809-2D7C-4CE1-9CC0-C245C801B127}" srcOrd="0" destOrd="0" presId="urn:microsoft.com/office/officeart/2005/8/layout/default"/>
    <dgm:cxn modelId="{12852759-32A6-4CBD-A8D6-2C5B94A27B16}" type="presOf" srcId="{27011559-D224-4997-B9E8-3B5A9951FF2B}" destId="{145C17D3-51A3-45ED-BCBB-610EDF4AE7D0}" srcOrd="0" destOrd="0" presId="urn:microsoft.com/office/officeart/2005/8/layout/default"/>
    <dgm:cxn modelId="{E77936B3-3BF4-470B-BB91-92E29C1C742D}" srcId="{E9053270-4812-47F0-9F03-7E3FCCB9B0D0}" destId="{DF54999B-E4D0-404C-8C5C-4BC55DD09504}" srcOrd="1" destOrd="0" parTransId="{494BA33A-015A-40E9-9E7A-6FDE94BCD43A}" sibTransId="{A57078EE-4CDF-49CE-8EE1-A8FCCE068D96}"/>
    <dgm:cxn modelId="{64A69747-4C3E-4850-A599-8FCAFFA3DBFF}" srcId="{E9053270-4812-47F0-9F03-7E3FCCB9B0D0}" destId="{BD799CE9-3986-4D61-99E7-252C3610A005}" srcOrd="2" destOrd="0" parTransId="{332BB7E7-7FDC-439A-B024-A4829A3440B8}" sibTransId="{0FF23ED0-2452-463D-9763-7615F0BD6335}"/>
    <dgm:cxn modelId="{55584F39-29F1-4A16-A479-131DB8581CC0}" type="presOf" srcId="{7851DCE8-E617-483A-9C09-FF3BE9638DBA}" destId="{5751EE98-BE8F-4717-A8FD-F111F40ADC9E}" srcOrd="0" destOrd="0" presId="urn:microsoft.com/office/officeart/2005/8/layout/default"/>
    <dgm:cxn modelId="{6ADFFB35-6E7B-4DED-9F05-FA6899C9A0E3}" type="presOf" srcId="{A3CC19BD-4F19-465B-B109-2019648F2569}" destId="{6836C695-E9F9-4266-8CAA-F9819CA96DCA}" srcOrd="0" destOrd="0" presId="urn:microsoft.com/office/officeart/2005/8/layout/default"/>
    <dgm:cxn modelId="{4B292E6E-D022-4A18-8B26-8AE73A71F68E}" type="presOf" srcId="{E9053270-4812-47F0-9F03-7E3FCCB9B0D0}" destId="{B982C2E4-0239-4F70-8A07-A4ACF7499AB1}" srcOrd="0" destOrd="0" presId="urn:microsoft.com/office/officeart/2005/8/layout/default"/>
    <dgm:cxn modelId="{A37491DB-E77F-4B1F-AC52-D1D4B54D7B26}" type="presOf" srcId="{DF54999B-E4D0-404C-8C5C-4BC55DD09504}" destId="{69AED7F4-28F0-4AB4-810D-FC85AF9E930C}" srcOrd="0" destOrd="0" presId="urn:microsoft.com/office/officeart/2005/8/layout/default"/>
    <dgm:cxn modelId="{7CC29736-2C80-4FC3-8A81-0C15FB0EE23B}" type="presParOf" srcId="{B982C2E4-0239-4F70-8A07-A4ACF7499AB1}" destId="{6836C695-E9F9-4266-8CAA-F9819CA96DCA}" srcOrd="0" destOrd="0" presId="urn:microsoft.com/office/officeart/2005/8/layout/default"/>
    <dgm:cxn modelId="{BF262043-90FB-4335-8B6C-65273ADE60F5}" type="presParOf" srcId="{B982C2E4-0239-4F70-8A07-A4ACF7499AB1}" destId="{CBEB8754-297A-4253-AEC3-298ABF247350}" srcOrd="1" destOrd="0" presId="urn:microsoft.com/office/officeart/2005/8/layout/default"/>
    <dgm:cxn modelId="{DD7F9B82-AB71-457E-95B8-4C5EC855B168}" type="presParOf" srcId="{B982C2E4-0239-4F70-8A07-A4ACF7499AB1}" destId="{69AED7F4-28F0-4AB4-810D-FC85AF9E930C}" srcOrd="2" destOrd="0" presId="urn:microsoft.com/office/officeart/2005/8/layout/default"/>
    <dgm:cxn modelId="{8CC6B006-35E6-49DC-967F-16A88EE8C3D3}" type="presParOf" srcId="{B982C2E4-0239-4F70-8A07-A4ACF7499AB1}" destId="{1D320781-CC2F-473F-9B41-35A2078CF440}" srcOrd="3" destOrd="0" presId="urn:microsoft.com/office/officeart/2005/8/layout/default"/>
    <dgm:cxn modelId="{D0422899-DBCE-45B6-A423-B1C8FCFE51A2}" type="presParOf" srcId="{B982C2E4-0239-4F70-8A07-A4ACF7499AB1}" destId="{6E81CC1D-7FA4-45F0-9ECD-A64AF2757517}" srcOrd="4" destOrd="0" presId="urn:microsoft.com/office/officeart/2005/8/layout/default"/>
    <dgm:cxn modelId="{8B58FF16-E6E5-40F1-8598-44A2827DBE3E}" type="presParOf" srcId="{B982C2E4-0239-4F70-8A07-A4ACF7499AB1}" destId="{AD5565C1-5DF6-49A9-8BAD-AB50398CAED8}" srcOrd="5" destOrd="0" presId="urn:microsoft.com/office/officeart/2005/8/layout/default"/>
    <dgm:cxn modelId="{5B5D920D-0AF0-4A9E-A3B8-232CA92B8203}" type="presParOf" srcId="{B982C2E4-0239-4F70-8A07-A4ACF7499AB1}" destId="{552C7809-2D7C-4CE1-9CC0-C245C801B127}" srcOrd="6" destOrd="0" presId="urn:microsoft.com/office/officeart/2005/8/layout/default"/>
    <dgm:cxn modelId="{1D641C5E-B054-4F66-AFFB-2F2E29E8F7C0}" type="presParOf" srcId="{B982C2E4-0239-4F70-8A07-A4ACF7499AB1}" destId="{5B5EF83C-B83C-4DEF-B45B-58E690DD2B0B}" srcOrd="7" destOrd="0" presId="urn:microsoft.com/office/officeart/2005/8/layout/default"/>
    <dgm:cxn modelId="{B810A7C8-759A-482C-AAA1-FDA1D795D32E}" type="presParOf" srcId="{B982C2E4-0239-4F70-8A07-A4ACF7499AB1}" destId="{5751EE98-BE8F-4717-A8FD-F111F40ADC9E}" srcOrd="8" destOrd="0" presId="urn:microsoft.com/office/officeart/2005/8/layout/default"/>
    <dgm:cxn modelId="{EF399328-7FE6-47F5-BFC2-4705B07C7354}" type="presParOf" srcId="{B982C2E4-0239-4F70-8A07-A4ACF7499AB1}" destId="{4EE28B7A-923E-46E4-AD5A-F089499C4AC8}" srcOrd="9" destOrd="0" presId="urn:microsoft.com/office/officeart/2005/8/layout/default"/>
    <dgm:cxn modelId="{97FECC5D-6FE2-49FE-B9C4-D3BDE78B759D}" type="presParOf" srcId="{B982C2E4-0239-4F70-8A07-A4ACF7499AB1}" destId="{145C17D3-51A3-45ED-BCBB-610EDF4AE7D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FA76F7-9383-4107-8141-899A89F67804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1F3563A-6C3A-4873-9A7A-49B86EA02DAA}">
      <dgm:prSet phldrT="[Text]" custT="1"/>
      <dgm:spPr/>
      <dgm:t>
        <a:bodyPr/>
        <a:lstStyle/>
        <a:p>
          <a:r>
            <a:rPr lang="en-US" sz="2500" b="1" dirty="0" smtClean="0"/>
            <a:t>Rest</a:t>
          </a:r>
          <a:endParaRPr lang="en-US" sz="2500" b="1" dirty="0"/>
        </a:p>
      </dgm:t>
    </dgm:pt>
    <dgm:pt modelId="{46F33891-B4EE-4DC5-A3A4-9E61B8542FD6}" type="parTrans" cxnId="{6FF2BDA5-CC08-455E-8263-74D460762D8B}">
      <dgm:prSet/>
      <dgm:spPr/>
      <dgm:t>
        <a:bodyPr/>
        <a:lstStyle/>
        <a:p>
          <a:endParaRPr lang="en-US"/>
        </a:p>
      </dgm:t>
    </dgm:pt>
    <dgm:pt modelId="{C2F32E4C-DAFE-45B4-B5D4-E1F4273D8351}" type="sibTrans" cxnId="{6FF2BDA5-CC08-455E-8263-74D460762D8B}">
      <dgm:prSet/>
      <dgm:spPr/>
      <dgm:t>
        <a:bodyPr/>
        <a:lstStyle/>
        <a:p>
          <a:endParaRPr lang="en-US"/>
        </a:p>
      </dgm:t>
    </dgm:pt>
    <dgm:pt modelId="{D930A761-1010-4CA1-BDC3-15CC0D6752F1}">
      <dgm:prSet phldrT="[Text]"/>
      <dgm:spPr/>
      <dgm:t>
        <a:bodyPr/>
        <a:lstStyle/>
        <a:p>
          <a:r>
            <a:rPr lang="en-US" dirty="0" smtClean="0"/>
            <a:t>Limit movement of the limb to allow recovery and healing</a:t>
          </a:r>
          <a:endParaRPr lang="en-US" dirty="0"/>
        </a:p>
      </dgm:t>
    </dgm:pt>
    <dgm:pt modelId="{C251E3A2-A04E-4CA0-A4E6-B7C63BCD8779}" type="parTrans" cxnId="{8AF7B73F-B5DA-45F3-A3C5-EB3EB8291244}">
      <dgm:prSet/>
      <dgm:spPr/>
      <dgm:t>
        <a:bodyPr/>
        <a:lstStyle/>
        <a:p>
          <a:endParaRPr lang="en-US"/>
        </a:p>
      </dgm:t>
    </dgm:pt>
    <dgm:pt modelId="{4A852906-C62B-4431-811E-E98A91B6FA08}" type="sibTrans" cxnId="{8AF7B73F-B5DA-45F3-A3C5-EB3EB8291244}">
      <dgm:prSet/>
      <dgm:spPr/>
      <dgm:t>
        <a:bodyPr/>
        <a:lstStyle/>
        <a:p>
          <a:endParaRPr lang="en-US"/>
        </a:p>
      </dgm:t>
    </dgm:pt>
    <dgm:pt modelId="{3E73BD90-E2FC-455C-A251-97EC32A4BB1A}">
      <dgm:prSet phldrT="[Text]" custT="1"/>
      <dgm:spPr/>
      <dgm:t>
        <a:bodyPr/>
        <a:lstStyle/>
        <a:p>
          <a:r>
            <a:rPr lang="en-US" sz="2500" b="1" dirty="0" smtClean="0"/>
            <a:t>Immobilize</a:t>
          </a:r>
          <a:endParaRPr lang="en-US" sz="2500" b="1" dirty="0"/>
        </a:p>
      </dgm:t>
    </dgm:pt>
    <dgm:pt modelId="{8956989E-03E1-4D60-BC53-A2387CF936C5}" type="parTrans" cxnId="{C43B8A81-F88D-4898-9A4D-67CF2BEE87C5}">
      <dgm:prSet/>
      <dgm:spPr/>
      <dgm:t>
        <a:bodyPr/>
        <a:lstStyle/>
        <a:p>
          <a:endParaRPr lang="en-US"/>
        </a:p>
      </dgm:t>
    </dgm:pt>
    <dgm:pt modelId="{DDC6E5B2-0CF8-4F01-9A85-3A1C86F090F0}" type="sibTrans" cxnId="{C43B8A81-F88D-4898-9A4D-67CF2BEE87C5}">
      <dgm:prSet/>
      <dgm:spPr/>
      <dgm:t>
        <a:bodyPr/>
        <a:lstStyle/>
        <a:p>
          <a:endParaRPr lang="en-US"/>
        </a:p>
      </dgm:t>
    </dgm:pt>
    <dgm:pt modelId="{C992BF57-951B-4348-A57D-60B3BC8A567E}">
      <dgm:prSet phldrT="[Text]"/>
      <dgm:spPr/>
      <dgm:t>
        <a:bodyPr/>
        <a:lstStyle/>
        <a:p>
          <a:r>
            <a:rPr lang="en-US" dirty="0" smtClean="0"/>
            <a:t>Wrap the injury with an elastic bandage to prevent or reduce swelling</a:t>
          </a:r>
          <a:endParaRPr lang="en-US" dirty="0"/>
        </a:p>
      </dgm:t>
    </dgm:pt>
    <dgm:pt modelId="{E0A3DB46-8777-40ED-B7E3-765A09C5EA57}" type="parTrans" cxnId="{47813062-9FD2-459E-A999-B5F93CADB9C5}">
      <dgm:prSet/>
      <dgm:spPr/>
      <dgm:t>
        <a:bodyPr/>
        <a:lstStyle/>
        <a:p>
          <a:endParaRPr lang="en-US"/>
        </a:p>
      </dgm:t>
    </dgm:pt>
    <dgm:pt modelId="{92C4417F-B34D-4B9A-B9A0-885C03D0E3CC}" type="sibTrans" cxnId="{47813062-9FD2-459E-A999-B5F93CADB9C5}">
      <dgm:prSet/>
      <dgm:spPr/>
      <dgm:t>
        <a:bodyPr/>
        <a:lstStyle/>
        <a:p>
          <a:endParaRPr lang="en-US"/>
        </a:p>
      </dgm:t>
    </dgm:pt>
    <dgm:pt modelId="{3D9475EE-34E9-40F8-BA4F-AE8EC7DFEA54}">
      <dgm:prSet phldrT="[Text]" custT="1"/>
      <dgm:spPr/>
      <dgm:t>
        <a:bodyPr/>
        <a:lstStyle/>
        <a:p>
          <a:r>
            <a:rPr lang="en-US" sz="2500" b="1" dirty="0" smtClean="0"/>
            <a:t>Cold</a:t>
          </a:r>
          <a:endParaRPr lang="en-US" sz="2500" b="1" dirty="0"/>
        </a:p>
      </dgm:t>
    </dgm:pt>
    <dgm:pt modelId="{C795B2B3-E6C5-4C37-AFD5-92C69B522B4D}" type="parTrans" cxnId="{4655E4E7-0FAA-42F7-9657-FC4D6ECF1E61}">
      <dgm:prSet/>
      <dgm:spPr/>
      <dgm:t>
        <a:bodyPr/>
        <a:lstStyle/>
        <a:p>
          <a:endParaRPr lang="en-US"/>
        </a:p>
      </dgm:t>
    </dgm:pt>
    <dgm:pt modelId="{A75A09BA-9D12-4DE3-9A48-5C37B4189337}" type="sibTrans" cxnId="{4655E4E7-0FAA-42F7-9657-FC4D6ECF1E61}">
      <dgm:prSet/>
      <dgm:spPr/>
      <dgm:t>
        <a:bodyPr/>
        <a:lstStyle/>
        <a:p>
          <a:endParaRPr lang="en-US"/>
        </a:p>
      </dgm:t>
    </dgm:pt>
    <dgm:pt modelId="{5853F2BB-7767-43ED-AA1C-2BF3F3E6254B}">
      <dgm:prSet phldrT="[Text]"/>
      <dgm:spPr/>
      <dgm:t>
        <a:bodyPr/>
        <a:lstStyle/>
        <a:p>
          <a:r>
            <a:rPr lang="en-US" dirty="0" smtClean="0"/>
            <a:t>Cover the injury with a cold compress for 15 minutes several times a day</a:t>
          </a:r>
          <a:endParaRPr lang="en-US" dirty="0"/>
        </a:p>
      </dgm:t>
    </dgm:pt>
    <dgm:pt modelId="{D3ADA6E2-F7A6-48C2-8EE2-AB64A5D0EDD2}" type="parTrans" cxnId="{CE111E9E-735D-4B5A-BB74-BEB7B834B4E6}">
      <dgm:prSet/>
      <dgm:spPr/>
      <dgm:t>
        <a:bodyPr/>
        <a:lstStyle/>
        <a:p>
          <a:endParaRPr lang="en-US"/>
        </a:p>
      </dgm:t>
    </dgm:pt>
    <dgm:pt modelId="{317F24A7-B034-4CE5-80F0-11E100C8BB73}" type="sibTrans" cxnId="{CE111E9E-735D-4B5A-BB74-BEB7B834B4E6}">
      <dgm:prSet/>
      <dgm:spPr/>
      <dgm:t>
        <a:bodyPr/>
        <a:lstStyle/>
        <a:p>
          <a:endParaRPr lang="en-US"/>
        </a:p>
      </dgm:t>
    </dgm:pt>
    <dgm:pt modelId="{74269573-52D9-43D4-B962-A6425F660D3B}">
      <dgm:prSet phldrT="[Text]" custT="1"/>
      <dgm:spPr/>
      <dgm:t>
        <a:bodyPr/>
        <a:lstStyle/>
        <a:p>
          <a:r>
            <a:rPr lang="en-US" sz="2500" b="1" dirty="0" smtClean="0"/>
            <a:t>Elevate</a:t>
          </a:r>
          <a:endParaRPr lang="en-US" sz="2500" b="1" dirty="0"/>
        </a:p>
      </dgm:t>
    </dgm:pt>
    <dgm:pt modelId="{D8519BBA-7D31-447C-9C95-A8CDDD308895}" type="parTrans" cxnId="{592E0FF7-8D5D-4A69-98F0-6EAB1D1180BC}">
      <dgm:prSet/>
      <dgm:spPr/>
      <dgm:t>
        <a:bodyPr/>
        <a:lstStyle/>
        <a:p>
          <a:endParaRPr lang="en-US"/>
        </a:p>
      </dgm:t>
    </dgm:pt>
    <dgm:pt modelId="{03E58139-A4D1-421E-8E85-4C064BE4CECE}" type="sibTrans" cxnId="{592E0FF7-8D5D-4A69-98F0-6EAB1D1180BC}">
      <dgm:prSet/>
      <dgm:spPr/>
      <dgm:t>
        <a:bodyPr/>
        <a:lstStyle/>
        <a:p>
          <a:endParaRPr lang="en-US"/>
        </a:p>
      </dgm:t>
    </dgm:pt>
    <dgm:pt modelId="{C40E82FC-29BE-44BE-BCEE-D84848811D9F}">
      <dgm:prSet phldrT="[Text]"/>
      <dgm:spPr/>
      <dgm:t>
        <a:bodyPr/>
        <a:lstStyle/>
        <a:p>
          <a:r>
            <a:rPr lang="en-US" dirty="0" smtClean="0"/>
            <a:t>Raise the injury above the heart to control swelling</a:t>
          </a:r>
          <a:endParaRPr lang="en-US" dirty="0"/>
        </a:p>
      </dgm:t>
    </dgm:pt>
    <dgm:pt modelId="{199D334F-A7F9-4752-8CEC-C34CC00690F6}" type="parTrans" cxnId="{2229B22F-E3BE-4D5F-BA6F-07FA361E74AF}">
      <dgm:prSet/>
      <dgm:spPr/>
      <dgm:t>
        <a:bodyPr/>
        <a:lstStyle/>
        <a:p>
          <a:endParaRPr lang="en-US"/>
        </a:p>
      </dgm:t>
    </dgm:pt>
    <dgm:pt modelId="{D7240FB5-BEBA-48D7-B675-51BF2E056A54}" type="sibTrans" cxnId="{2229B22F-E3BE-4D5F-BA6F-07FA361E74AF}">
      <dgm:prSet/>
      <dgm:spPr/>
      <dgm:t>
        <a:bodyPr/>
        <a:lstStyle/>
        <a:p>
          <a:endParaRPr lang="en-US"/>
        </a:p>
      </dgm:t>
    </dgm:pt>
    <dgm:pt modelId="{71011963-8087-4C30-9AE8-B913DA21A156}" type="pres">
      <dgm:prSet presAssocID="{0BFA76F7-9383-4107-8141-899A89F6780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5E2966-7107-43F3-B1E7-41E87E32CFE8}" type="pres">
      <dgm:prSet presAssocID="{71F3563A-6C3A-4873-9A7A-49B86EA02DAA}" presName="horFlow" presStyleCnt="0"/>
      <dgm:spPr/>
    </dgm:pt>
    <dgm:pt modelId="{AE36CEB1-8DB7-40DF-9FD9-682ABE60BA68}" type="pres">
      <dgm:prSet presAssocID="{71F3563A-6C3A-4873-9A7A-49B86EA02DAA}" presName="bigChev" presStyleLbl="node1" presStyleIdx="0" presStyleCnt="4" custScaleX="111336"/>
      <dgm:spPr/>
      <dgm:t>
        <a:bodyPr/>
        <a:lstStyle/>
        <a:p>
          <a:endParaRPr lang="en-US"/>
        </a:p>
      </dgm:t>
    </dgm:pt>
    <dgm:pt modelId="{DAF4C32D-94DD-44CE-A8C2-6FFC0FAB7AB7}" type="pres">
      <dgm:prSet presAssocID="{C251E3A2-A04E-4CA0-A4E6-B7C63BCD8779}" presName="parTrans" presStyleCnt="0"/>
      <dgm:spPr/>
    </dgm:pt>
    <dgm:pt modelId="{7A2E4E58-FF98-4D24-BAD6-56466E86AFC0}" type="pres">
      <dgm:prSet presAssocID="{D930A761-1010-4CA1-BDC3-15CC0D6752F1}" presName="node" presStyleLbl="alignAccFollowNode1" presStyleIdx="0" presStyleCnt="4" custScaleX="2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5F975-D249-423C-B41E-BDB154DD3437}" type="pres">
      <dgm:prSet presAssocID="{71F3563A-6C3A-4873-9A7A-49B86EA02DAA}" presName="vSp" presStyleCnt="0"/>
      <dgm:spPr/>
    </dgm:pt>
    <dgm:pt modelId="{B6DED73E-BFB0-4F0A-A94E-982FED1CCF71}" type="pres">
      <dgm:prSet presAssocID="{3E73BD90-E2FC-455C-A251-97EC32A4BB1A}" presName="horFlow" presStyleCnt="0"/>
      <dgm:spPr/>
    </dgm:pt>
    <dgm:pt modelId="{CCEBACA6-34F5-4D06-8CAE-E298BB9569CE}" type="pres">
      <dgm:prSet presAssocID="{3E73BD90-E2FC-455C-A251-97EC32A4BB1A}" presName="bigChev" presStyleLbl="node1" presStyleIdx="1" presStyleCnt="4" custScaleX="111336"/>
      <dgm:spPr/>
      <dgm:t>
        <a:bodyPr/>
        <a:lstStyle/>
        <a:p>
          <a:endParaRPr lang="en-US"/>
        </a:p>
      </dgm:t>
    </dgm:pt>
    <dgm:pt modelId="{C8FD8456-6FA2-495E-BD00-B55415EAF61C}" type="pres">
      <dgm:prSet presAssocID="{E0A3DB46-8777-40ED-B7E3-765A09C5EA57}" presName="parTrans" presStyleCnt="0"/>
      <dgm:spPr/>
    </dgm:pt>
    <dgm:pt modelId="{62AD3294-3B14-4656-B12C-104E8D8074BC}" type="pres">
      <dgm:prSet presAssocID="{C992BF57-951B-4348-A57D-60B3BC8A567E}" presName="node" presStyleLbl="alignAccFollowNode1" presStyleIdx="1" presStyleCnt="4" custScaleX="2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C9B10-C970-4C91-9AA7-A06C2D7882C8}" type="pres">
      <dgm:prSet presAssocID="{3E73BD90-E2FC-455C-A251-97EC32A4BB1A}" presName="vSp" presStyleCnt="0"/>
      <dgm:spPr/>
    </dgm:pt>
    <dgm:pt modelId="{30EF9CBE-FF92-4778-89C3-B4C1008FA9FA}" type="pres">
      <dgm:prSet presAssocID="{3D9475EE-34E9-40F8-BA4F-AE8EC7DFEA54}" presName="horFlow" presStyleCnt="0"/>
      <dgm:spPr/>
    </dgm:pt>
    <dgm:pt modelId="{3108F9A5-66BD-47B8-9EE4-D99ABBE4BE5E}" type="pres">
      <dgm:prSet presAssocID="{3D9475EE-34E9-40F8-BA4F-AE8EC7DFEA54}" presName="bigChev" presStyleLbl="node1" presStyleIdx="2" presStyleCnt="4" custScaleX="111336"/>
      <dgm:spPr/>
      <dgm:t>
        <a:bodyPr/>
        <a:lstStyle/>
        <a:p>
          <a:endParaRPr lang="en-US"/>
        </a:p>
      </dgm:t>
    </dgm:pt>
    <dgm:pt modelId="{56536AD0-E038-4133-97A1-CDC7A8587206}" type="pres">
      <dgm:prSet presAssocID="{D3ADA6E2-F7A6-48C2-8EE2-AB64A5D0EDD2}" presName="parTrans" presStyleCnt="0"/>
      <dgm:spPr/>
    </dgm:pt>
    <dgm:pt modelId="{7BBE190C-4ED9-4B72-9582-21E2CF62041E}" type="pres">
      <dgm:prSet presAssocID="{5853F2BB-7767-43ED-AA1C-2BF3F3E6254B}" presName="node" presStyleLbl="alignAccFollowNode1" presStyleIdx="2" presStyleCnt="4" custScaleX="2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DA3DC-785B-4A2F-B5ED-486F2187141A}" type="pres">
      <dgm:prSet presAssocID="{3D9475EE-34E9-40F8-BA4F-AE8EC7DFEA54}" presName="vSp" presStyleCnt="0"/>
      <dgm:spPr/>
    </dgm:pt>
    <dgm:pt modelId="{42E662C5-155A-45D3-9449-589DF1B67192}" type="pres">
      <dgm:prSet presAssocID="{74269573-52D9-43D4-B962-A6425F660D3B}" presName="horFlow" presStyleCnt="0"/>
      <dgm:spPr/>
    </dgm:pt>
    <dgm:pt modelId="{641D2BBC-8E6B-4E9E-9AF4-72264AEDAA27}" type="pres">
      <dgm:prSet presAssocID="{74269573-52D9-43D4-B962-A6425F660D3B}" presName="bigChev" presStyleLbl="node1" presStyleIdx="3" presStyleCnt="4" custScaleX="111336"/>
      <dgm:spPr/>
      <dgm:t>
        <a:bodyPr/>
        <a:lstStyle/>
        <a:p>
          <a:endParaRPr lang="en-US"/>
        </a:p>
      </dgm:t>
    </dgm:pt>
    <dgm:pt modelId="{F74B06FC-068E-41ED-B760-9B556D7AAE5E}" type="pres">
      <dgm:prSet presAssocID="{199D334F-A7F9-4752-8CEC-C34CC00690F6}" presName="parTrans" presStyleCnt="0"/>
      <dgm:spPr/>
    </dgm:pt>
    <dgm:pt modelId="{D536AA1D-C64F-45DA-8388-A68C0AEBB332}" type="pres">
      <dgm:prSet presAssocID="{C40E82FC-29BE-44BE-BCEE-D84848811D9F}" presName="node" presStyleLbl="alignAccFollowNode1" presStyleIdx="3" presStyleCnt="4" custScaleX="2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1E43D2-B3E3-4CCF-8CA9-7685F4213DEA}" type="presOf" srcId="{0BFA76F7-9383-4107-8141-899A89F67804}" destId="{71011963-8087-4C30-9AE8-B913DA21A156}" srcOrd="0" destOrd="0" presId="urn:microsoft.com/office/officeart/2005/8/layout/lProcess3"/>
    <dgm:cxn modelId="{8AF7B73F-B5DA-45F3-A3C5-EB3EB8291244}" srcId="{71F3563A-6C3A-4873-9A7A-49B86EA02DAA}" destId="{D930A761-1010-4CA1-BDC3-15CC0D6752F1}" srcOrd="0" destOrd="0" parTransId="{C251E3A2-A04E-4CA0-A4E6-B7C63BCD8779}" sibTransId="{4A852906-C62B-4431-811E-E98A91B6FA08}"/>
    <dgm:cxn modelId="{431E0AE9-CF31-42AC-83CB-B55142479069}" type="presOf" srcId="{3D9475EE-34E9-40F8-BA4F-AE8EC7DFEA54}" destId="{3108F9A5-66BD-47B8-9EE4-D99ABBE4BE5E}" srcOrd="0" destOrd="0" presId="urn:microsoft.com/office/officeart/2005/8/layout/lProcess3"/>
    <dgm:cxn modelId="{2229B22F-E3BE-4D5F-BA6F-07FA361E74AF}" srcId="{74269573-52D9-43D4-B962-A6425F660D3B}" destId="{C40E82FC-29BE-44BE-BCEE-D84848811D9F}" srcOrd="0" destOrd="0" parTransId="{199D334F-A7F9-4752-8CEC-C34CC00690F6}" sibTransId="{D7240FB5-BEBA-48D7-B675-51BF2E056A54}"/>
    <dgm:cxn modelId="{0018E4F6-1BB5-4A4E-9598-C171779FA201}" type="presOf" srcId="{74269573-52D9-43D4-B962-A6425F660D3B}" destId="{641D2BBC-8E6B-4E9E-9AF4-72264AEDAA27}" srcOrd="0" destOrd="0" presId="urn:microsoft.com/office/officeart/2005/8/layout/lProcess3"/>
    <dgm:cxn modelId="{8CE8A0E6-FD3A-49BA-8CB8-48EEDD30EBC2}" type="presOf" srcId="{C40E82FC-29BE-44BE-BCEE-D84848811D9F}" destId="{D536AA1D-C64F-45DA-8388-A68C0AEBB332}" srcOrd="0" destOrd="0" presId="urn:microsoft.com/office/officeart/2005/8/layout/lProcess3"/>
    <dgm:cxn modelId="{E81EFC9A-4842-438A-A335-8A737260C6E7}" type="presOf" srcId="{71F3563A-6C3A-4873-9A7A-49B86EA02DAA}" destId="{AE36CEB1-8DB7-40DF-9FD9-682ABE60BA68}" srcOrd="0" destOrd="0" presId="urn:microsoft.com/office/officeart/2005/8/layout/lProcess3"/>
    <dgm:cxn modelId="{CE111E9E-735D-4B5A-BB74-BEB7B834B4E6}" srcId="{3D9475EE-34E9-40F8-BA4F-AE8EC7DFEA54}" destId="{5853F2BB-7767-43ED-AA1C-2BF3F3E6254B}" srcOrd="0" destOrd="0" parTransId="{D3ADA6E2-F7A6-48C2-8EE2-AB64A5D0EDD2}" sibTransId="{317F24A7-B034-4CE5-80F0-11E100C8BB73}"/>
    <dgm:cxn modelId="{C43B8A81-F88D-4898-9A4D-67CF2BEE87C5}" srcId="{0BFA76F7-9383-4107-8141-899A89F67804}" destId="{3E73BD90-E2FC-455C-A251-97EC32A4BB1A}" srcOrd="1" destOrd="0" parTransId="{8956989E-03E1-4D60-BC53-A2387CF936C5}" sibTransId="{DDC6E5B2-0CF8-4F01-9A85-3A1C86F090F0}"/>
    <dgm:cxn modelId="{4655E4E7-0FAA-42F7-9657-FC4D6ECF1E61}" srcId="{0BFA76F7-9383-4107-8141-899A89F67804}" destId="{3D9475EE-34E9-40F8-BA4F-AE8EC7DFEA54}" srcOrd="2" destOrd="0" parTransId="{C795B2B3-E6C5-4C37-AFD5-92C69B522B4D}" sibTransId="{A75A09BA-9D12-4DE3-9A48-5C37B4189337}"/>
    <dgm:cxn modelId="{933AC1F0-F709-47A5-9C4D-E2AB9044ED0F}" type="presOf" srcId="{C992BF57-951B-4348-A57D-60B3BC8A567E}" destId="{62AD3294-3B14-4656-B12C-104E8D8074BC}" srcOrd="0" destOrd="0" presId="urn:microsoft.com/office/officeart/2005/8/layout/lProcess3"/>
    <dgm:cxn modelId="{3C993733-D4FC-4CBD-8DC8-4F78F9B084E5}" type="presOf" srcId="{5853F2BB-7767-43ED-AA1C-2BF3F3E6254B}" destId="{7BBE190C-4ED9-4B72-9582-21E2CF62041E}" srcOrd="0" destOrd="0" presId="urn:microsoft.com/office/officeart/2005/8/layout/lProcess3"/>
    <dgm:cxn modelId="{592E0FF7-8D5D-4A69-98F0-6EAB1D1180BC}" srcId="{0BFA76F7-9383-4107-8141-899A89F67804}" destId="{74269573-52D9-43D4-B962-A6425F660D3B}" srcOrd="3" destOrd="0" parTransId="{D8519BBA-7D31-447C-9C95-A8CDDD308895}" sibTransId="{03E58139-A4D1-421E-8E85-4C064BE4CECE}"/>
    <dgm:cxn modelId="{47813062-9FD2-459E-A999-B5F93CADB9C5}" srcId="{3E73BD90-E2FC-455C-A251-97EC32A4BB1A}" destId="{C992BF57-951B-4348-A57D-60B3BC8A567E}" srcOrd="0" destOrd="0" parTransId="{E0A3DB46-8777-40ED-B7E3-765A09C5EA57}" sibTransId="{92C4417F-B34D-4B9A-B9A0-885C03D0E3CC}"/>
    <dgm:cxn modelId="{CE139031-5380-4C53-81A1-B4B6D585C383}" type="presOf" srcId="{D930A761-1010-4CA1-BDC3-15CC0D6752F1}" destId="{7A2E4E58-FF98-4D24-BAD6-56466E86AFC0}" srcOrd="0" destOrd="0" presId="urn:microsoft.com/office/officeart/2005/8/layout/lProcess3"/>
    <dgm:cxn modelId="{6FF2BDA5-CC08-455E-8263-74D460762D8B}" srcId="{0BFA76F7-9383-4107-8141-899A89F67804}" destId="{71F3563A-6C3A-4873-9A7A-49B86EA02DAA}" srcOrd="0" destOrd="0" parTransId="{46F33891-B4EE-4DC5-A3A4-9E61B8542FD6}" sibTransId="{C2F32E4C-DAFE-45B4-B5D4-E1F4273D8351}"/>
    <dgm:cxn modelId="{CBDCDDEF-BEC7-4C4D-9057-F7CF99EA8593}" type="presOf" srcId="{3E73BD90-E2FC-455C-A251-97EC32A4BB1A}" destId="{CCEBACA6-34F5-4D06-8CAE-E298BB9569CE}" srcOrd="0" destOrd="0" presId="urn:microsoft.com/office/officeart/2005/8/layout/lProcess3"/>
    <dgm:cxn modelId="{B789E5A3-449C-427B-8235-1DD5B5A5DF55}" type="presParOf" srcId="{71011963-8087-4C30-9AE8-B913DA21A156}" destId="{495E2966-7107-43F3-B1E7-41E87E32CFE8}" srcOrd="0" destOrd="0" presId="urn:microsoft.com/office/officeart/2005/8/layout/lProcess3"/>
    <dgm:cxn modelId="{CB6285CA-4334-4782-8C10-2BA9F190515A}" type="presParOf" srcId="{495E2966-7107-43F3-B1E7-41E87E32CFE8}" destId="{AE36CEB1-8DB7-40DF-9FD9-682ABE60BA68}" srcOrd="0" destOrd="0" presId="urn:microsoft.com/office/officeart/2005/8/layout/lProcess3"/>
    <dgm:cxn modelId="{27620E66-6418-4A3F-8178-9B774E5EF1C0}" type="presParOf" srcId="{495E2966-7107-43F3-B1E7-41E87E32CFE8}" destId="{DAF4C32D-94DD-44CE-A8C2-6FFC0FAB7AB7}" srcOrd="1" destOrd="0" presId="urn:microsoft.com/office/officeart/2005/8/layout/lProcess3"/>
    <dgm:cxn modelId="{7C174D92-E245-46D9-A839-D38A1210602B}" type="presParOf" srcId="{495E2966-7107-43F3-B1E7-41E87E32CFE8}" destId="{7A2E4E58-FF98-4D24-BAD6-56466E86AFC0}" srcOrd="2" destOrd="0" presId="urn:microsoft.com/office/officeart/2005/8/layout/lProcess3"/>
    <dgm:cxn modelId="{402E9EB8-2540-476E-BC07-5088AEBE45B7}" type="presParOf" srcId="{71011963-8087-4C30-9AE8-B913DA21A156}" destId="{0B05F975-D249-423C-B41E-BDB154DD3437}" srcOrd="1" destOrd="0" presId="urn:microsoft.com/office/officeart/2005/8/layout/lProcess3"/>
    <dgm:cxn modelId="{61E1140E-4C35-4EEA-8EB8-053292066370}" type="presParOf" srcId="{71011963-8087-4C30-9AE8-B913DA21A156}" destId="{B6DED73E-BFB0-4F0A-A94E-982FED1CCF71}" srcOrd="2" destOrd="0" presId="urn:microsoft.com/office/officeart/2005/8/layout/lProcess3"/>
    <dgm:cxn modelId="{E9FD98B4-479C-445A-9945-9CE9F2D7BED5}" type="presParOf" srcId="{B6DED73E-BFB0-4F0A-A94E-982FED1CCF71}" destId="{CCEBACA6-34F5-4D06-8CAE-E298BB9569CE}" srcOrd="0" destOrd="0" presId="urn:microsoft.com/office/officeart/2005/8/layout/lProcess3"/>
    <dgm:cxn modelId="{FDA8907E-1421-486F-A8FC-6FA880A3E668}" type="presParOf" srcId="{B6DED73E-BFB0-4F0A-A94E-982FED1CCF71}" destId="{C8FD8456-6FA2-495E-BD00-B55415EAF61C}" srcOrd="1" destOrd="0" presId="urn:microsoft.com/office/officeart/2005/8/layout/lProcess3"/>
    <dgm:cxn modelId="{B578BA47-E321-4CB9-ADC7-2EA5FC92BCD0}" type="presParOf" srcId="{B6DED73E-BFB0-4F0A-A94E-982FED1CCF71}" destId="{62AD3294-3B14-4656-B12C-104E8D8074BC}" srcOrd="2" destOrd="0" presId="urn:microsoft.com/office/officeart/2005/8/layout/lProcess3"/>
    <dgm:cxn modelId="{41C27095-63C8-4382-A7DB-2208D278A893}" type="presParOf" srcId="{71011963-8087-4C30-9AE8-B913DA21A156}" destId="{DA4C9B10-C970-4C91-9AA7-A06C2D7882C8}" srcOrd="3" destOrd="0" presId="urn:microsoft.com/office/officeart/2005/8/layout/lProcess3"/>
    <dgm:cxn modelId="{721AB299-A2CC-4A9A-9037-E425F03A3DC3}" type="presParOf" srcId="{71011963-8087-4C30-9AE8-B913DA21A156}" destId="{30EF9CBE-FF92-4778-89C3-B4C1008FA9FA}" srcOrd="4" destOrd="0" presId="urn:microsoft.com/office/officeart/2005/8/layout/lProcess3"/>
    <dgm:cxn modelId="{C98C67F0-804B-4A96-84F5-7E91F10BAB60}" type="presParOf" srcId="{30EF9CBE-FF92-4778-89C3-B4C1008FA9FA}" destId="{3108F9A5-66BD-47B8-9EE4-D99ABBE4BE5E}" srcOrd="0" destOrd="0" presId="urn:microsoft.com/office/officeart/2005/8/layout/lProcess3"/>
    <dgm:cxn modelId="{4EF6C96C-8F63-4443-9498-FA28EFD308B7}" type="presParOf" srcId="{30EF9CBE-FF92-4778-89C3-B4C1008FA9FA}" destId="{56536AD0-E038-4133-97A1-CDC7A8587206}" srcOrd="1" destOrd="0" presId="urn:microsoft.com/office/officeart/2005/8/layout/lProcess3"/>
    <dgm:cxn modelId="{79E73775-17C2-4882-8C56-1B727BB435A0}" type="presParOf" srcId="{30EF9CBE-FF92-4778-89C3-B4C1008FA9FA}" destId="{7BBE190C-4ED9-4B72-9582-21E2CF62041E}" srcOrd="2" destOrd="0" presId="urn:microsoft.com/office/officeart/2005/8/layout/lProcess3"/>
    <dgm:cxn modelId="{D928D5DD-4220-492C-B97B-93C1A2512E2D}" type="presParOf" srcId="{71011963-8087-4C30-9AE8-B913DA21A156}" destId="{B95DA3DC-785B-4A2F-B5ED-486F2187141A}" srcOrd="5" destOrd="0" presId="urn:microsoft.com/office/officeart/2005/8/layout/lProcess3"/>
    <dgm:cxn modelId="{271EFD31-3D4D-446B-B29A-599314962456}" type="presParOf" srcId="{71011963-8087-4C30-9AE8-B913DA21A156}" destId="{42E662C5-155A-45D3-9449-589DF1B67192}" srcOrd="6" destOrd="0" presId="urn:microsoft.com/office/officeart/2005/8/layout/lProcess3"/>
    <dgm:cxn modelId="{B8BDB069-1D27-4BC2-AF85-4CB88A9549F8}" type="presParOf" srcId="{42E662C5-155A-45D3-9449-589DF1B67192}" destId="{641D2BBC-8E6B-4E9E-9AF4-72264AEDAA27}" srcOrd="0" destOrd="0" presId="urn:microsoft.com/office/officeart/2005/8/layout/lProcess3"/>
    <dgm:cxn modelId="{A2FF4F41-8FF5-465A-AC4B-81CAE9209653}" type="presParOf" srcId="{42E662C5-155A-45D3-9449-589DF1B67192}" destId="{F74B06FC-068E-41ED-B760-9B556D7AAE5E}" srcOrd="1" destOrd="0" presId="urn:microsoft.com/office/officeart/2005/8/layout/lProcess3"/>
    <dgm:cxn modelId="{6747FEB3-800F-4DD0-9A08-2D31E34321A0}" type="presParOf" srcId="{42E662C5-155A-45D3-9449-589DF1B67192}" destId="{D536AA1D-C64F-45DA-8388-A68C0AEBB33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2C106-E546-40EF-A757-8D31F55ADD62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903645-AC98-4669-A0CB-5FAC710C2E78}">
      <dgm:prSet phldrT="[Text]"/>
      <dgm:spPr/>
      <dgm:t>
        <a:bodyPr/>
        <a:lstStyle/>
        <a:p>
          <a:r>
            <a:rPr lang="en-US" b="1" dirty="0" smtClean="0"/>
            <a:t>Aerobic fitness</a:t>
          </a:r>
          <a:endParaRPr lang="en-US" b="1" dirty="0"/>
        </a:p>
      </dgm:t>
    </dgm:pt>
    <dgm:pt modelId="{4EBC1F55-D560-4D8A-8FF4-C7125C215812}" type="parTrans" cxnId="{76750A28-9424-4117-9990-D052A44DB30C}">
      <dgm:prSet/>
      <dgm:spPr/>
      <dgm:t>
        <a:bodyPr/>
        <a:lstStyle/>
        <a:p>
          <a:endParaRPr lang="en-US"/>
        </a:p>
      </dgm:t>
    </dgm:pt>
    <dgm:pt modelId="{3566FE4A-96D4-42F5-B706-E94DD8B90898}" type="sibTrans" cxnId="{76750A28-9424-4117-9990-D052A44DB30C}">
      <dgm:prSet/>
      <dgm:spPr/>
      <dgm:t>
        <a:bodyPr/>
        <a:lstStyle/>
        <a:p>
          <a:endParaRPr lang="en-US"/>
        </a:p>
      </dgm:t>
    </dgm:pt>
    <dgm:pt modelId="{D3F5C9D4-FED5-4F3E-91C9-96C293D3B530}">
      <dgm:prSet phldrT="[Text]"/>
      <dgm:spPr/>
      <dgm:t>
        <a:bodyPr/>
        <a:lstStyle/>
        <a:p>
          <a:r>
            <a:rPr lang="en-US" dirty="0" smtClean="0"/>
            <a:t>Record your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pulse</a:t>
          </a:r>
          <a:r>
            <a:rPr lang="en-US" b="1" dirty="0" smtClean="0"/>
            <a:t>-</a:t>
          </a:r>
          <a:r>
            <a:rPr lang="en-US" dirty="0" smtClean="0"/>
            <a:t> </a:t>
          </a:r>
          <a:r>
            <a:rPr lang="en-US" dirty="0" smtClean="0">
              <a:solidFill>
                <a:srgbClr val="00B050"/>
              </a:solidFill>
            </a:rPr>
            <a:t>Person’s heart rate </a:t>
          </a:r>
          <a:r>
            <a:rPr lang="en-US" dirty="0" smtClean="0"/>
            <a:t>before and after you briskly walk one mile</a:t>
          </a:r>
          <a:endParaRPr lang="en-US" dirty="0"/>
        </a:p>
      </dgm:t>
    </dgm:pt>
    <dgm:pt modelId="{C03E16A5-D93D-4B7D-A6BE-C64DA3CDE7DB}" type="parTrans" cxnId="{21309152-C8BF-4ADC-9EB8-2576B8F19815}">
      <dgm:prSet/>
      <dgm:spPr/>
      <dgm:t>
        <a:bodyPr/>
        <a:lstStyle/>
        <a:p>
          <a:endParaRPr lang="en-US"/>
        </a:p>
      </dgm:t>
    </dgm:pt>
    <dgm:pt modelId="{F9BCED4E-953C-45F5-89F7-404213D2706B}" type="sibTrans" cxnId="{21309152-C8BF-4ADC-9EB8-2576B8F19815}">
      <dgm:prSet/>
      <dgm:spPr/>
      <dgm:t>
        <a:bodyPr/>
        <a:lstStyle/>
        <a:p>
          <a:endParaRPr lang="en-US"/>
        </a:p>
      </dgm:t>
    </dgm:pt>
    <dgm:pt modelId="{43965C07-AF8D-4E36-92E3-398E1FB377BC}">
      <dgm:prSet phldrT="[Text]"/>
      <dgm:spPr/>
      <dgm:t>
        <a:bodyPr/>
        <a:lstStyle/>
        <a:p>
          <a:r>
            <a:rPr lang="en-US" b="1" dirty="0" smtClean="0"/>
            <a:t>Muscle strength and endurance</a:t>
          </a:r>
          <a:endParaRPr lang="en-US" b="1" dirty="0"/>
        </a:p>
      </dgm:t>
    </dgm:pt>
    <dgm:pt modelId="{963C3476-DA94-4C60-AEE9-0697FD61E015}" type="parTrans" cxnId="{540DADB7-F647-43EC-A561-78A6B7BCF70E}">
      <dgm:prSet/>
      <dgm:spPr/>
      <dgm:t>
        <a:bodyPr/>
        <a:lstStyle/>
        <a:p>
          <a:endParaRPr lang="en-US"/>
        </a:p>
      </dgm:t>
    </dgm:pt>
    <dgm:pt modelId="{FA54A7A4-FD17-43E3-AE0E-26815B548AF3}" type="sibTrans" cxnId="{540DADB7-F647-43EC-A561-78A6B7BCF70E}">
      <dgm:prSet/>
      <dgm:spPr/>
      <dgm:t>
        <a:bodyPr/>
        <a:lstStyle/>
        <a:p>
          <a:endParaRPr lang="en-US"/>
        </a:p>
      </dgm:t>
    </dgm:pt>
    <dgm:pt modelId="{C96E329A-A729-4982-ACDE-C38C4DD27687}">
      <dgm:prSet phldrT="[Text]"/>
      <dgm:spPr/>
      <dgm:t>
        <a:bodyPr/>
        <a:lstStyle/>
        <a:p>
          <a:r>
            <a:rPr lang="en-US" dirty="0" smtClean="0"/>
            <a:t>Count how many</a:t>
          </a:r>
          <a:br>
            <a:rPr lang="en-US" dirty="0" smtClean="0"/>
          </a:br>
          <a:r>
            <a:rPr lang="en-US" dirty="0" smtClean="0"/>
            <a:t>push-ups you can do at one time</a:t>
          </a:r>
          <a:endParaRPr lang="en-US" dirty="0"/>
        </a:p>
      </dgm:t>
    </dgm:pt>
    <dgm:pt modelId="{D4F57062-C3F2-4F10-B709-081B54C38F34}" type="parTrans" cxnId="{3AF2FC77-0FC9-46C4-B94E-72FE9E95F28B}">
      <dgm:prSet/>
      <dgm:spPr/>
      <dgm:t>
        <a:bodyPr/>
        <a:lstStyle/>
        <a:p>
          <a:endParaRPr lang="en-US"/>
        </a:p>
      </dgm:t>
    </dgm:pt>
    <dgm:pt modelId="{FC023DAF-84E9-42F5-B1A0-C3D53559F415}" type="sibTrans" cxnId="{3AF2FC77-0FC9-46C4-B94E-72FE9E95F28B}">
      <dgm:prSet/>
      <dgm:spPr/>
      <dgm:t>
        <a:bodyPr/>
        <a:lstStyle/>
        <a:p>
          <a:endParaRPr lang="en-US"/>
        </a:p>
      </dgm:t>
    </dgm:pt>
    <dgm:pt modelId="{7FAC62BA-130F-4A56-96B1-DE0B5FE0BE8E}">
      <dgm:prSet phldrT="[Text]"/>
      <dgm:spPr/>
      <dgm:t>
        <a:bodyPr/>
        <a:lstStyle/>
        <a:p>
          <a:r>
            <a:rPr lang="en-US" b="1" dirty="0" smtClean="0"/>
            <a:t>Flexibility</a:t>
          </a:r>
          <a:endParaRPr lang="en-US" b="1" dirty="0"/>
        </a:p>
      </dgm:t>
    </dgm:pt>
    <dgm:pt modelId="{6574FD1A-8EC3-45E4-BDBB-D68494803FE9}" type="parTrans" cxnId="{49FA5E88-EEB9-4281-B609-A0D3E1AE25F1}">
      <dgm:prSet/>
      <dgm:spPr/>
      <dgm:t>
        <a:bodyPr/>
        <a:lstStyle/>
        <a:p>
          <a:endParaRPr lang="en-US"/>
        </a:p>
      </dgm:t>
    </dgm:pt>
    <dgm:pt modelId="{00DAF252-357F-4CD1-B2AB-D9C05132C8C3}" type="sibTrans" cxnId="{49FA5E88-EEB9-4281-B609-A0D3E1AE25F1}">
      <dgm:prSet/>
      <dgm:spPr/>
      <dgm:t>
        <a:bodyPr/>
        <a:lstStyle/>
        <a:p>
          <a:endParaRPr lang="en-US"/>
        </a:p>
      </dgm:t>
    </dgm:pt>
    <dgm:pt modelId="{D1F67737-18F8-48AF-9EA1-24A75466027D}">
      <dgm:prSet phldrT="[Text]"/>
      <dgm:spPr/>
      <dgm:t>
        <a:bodyPr/>
        <a:lstStyle/>
        <a:p>
          <a:r>
            <a:rPr lang="en-US" dirty="0" smtClean="0"/>
            <a:t>Sit with your legs in front of you and see how far you can reach toward your toes</a:t>
          </a:r>
          <a:endParaRPr lang="en-US" dirty="0"/>
        </a:p>
      </dgm:t>
    </dgm:pt>
    <dgm:pt modelId="{DFA22957-CF09-4A64-9CBB-1D96C9DAF7CE}" type="parTrans" cxnId="{53FE0EFD-453A-44C9-8250-30099EA1C053}">
      <dgm:prSet/>
      <dgm:spPr/>
      <dgm:t>
        <a:bodyPr/>
        <a:lstStyle/>
        <a:p>
          <a:endParaRPr lang="en-US"/>
        </a:p>
      </dgm:t>
    </dgm:pt>
    <dgm:pt modelId="{B5D71505-04E8-45BD-B3E6-95498D0C10AC}" type="sibTrans" cxnId="{53FE0EFD-453A-44C9-8250-30099EA1C053}">
      <dgm:prSet/>
      <dgm:spPr/>
      <dgm:t>
        <a:bodyPr/>
        <a:lstStyle/>
        <a:p>
          <a:endParaRPr lang="en-US"/>
        </a:p>
      </dgm:t>
    </dgm:pt>
    <dgm:pt modelId="{95B967CC-1150-46F5-B20E-43ED07FD27CA}">
      <dgm:prSet phldrT="[Text]"/>
      <dgm:spPr/>
      <dgm:t>
        <a:bodyPr/>
        <a:lstStyle/>
        <a:p>
          <a:r>
            <a:rPr lang="en-US" b="1" dirty="0" smtClean="0"/>
            <a:t>Body mass index</a:t>
          </a:r>
          <a:endParaRPr lang="en-US" b="1" dirty="0"/>
        </a:p>
      </dgm:t>
    </dgm:pt>
    <dgm:pt modelId="{F1AE02CC-EC17-447F-9C54-2A691993F0E8}" type="parTrans" cxnId="{33B432BD-963B-4241-9C96-EABFAD32C5B4}">
      <dgm:prSet/>
      <dgm:spPr/>
      <dgm:t>
        <a:bodyPr/>
        <a:lstStyle/>
        <a:p>
          <a:endParaRPr lang="en-US"/>
        </a:p>
      </dgm:t>
    </dgm:pt>
    <dgm:pt modelId="{374437C6-34E0-4943-B4CD-75325E77B41F}" type="sibTrans" cxnId="{33B432BD-963B-4241-9C96-EABFAD32C5B4}">
      <dgm:prSet/>
      <dgm:spPr/>
      <dgm:t>
        <a:bodyPr/>
        <a:lstStyle/>
        <a:p>
          <a:endParaRPr lang="en-US"/>
        </a:p>
      </dgm:t>
    </dgm:pt>
    <dgm:pt modelId="{8CF21C56-A8CD-415F-B81C-2552B2A7F08B}">
      <dgm:prSet phldrT="[Text]"/>
      <dgm:spPr/>
      <dgm:t>
        <a:bodyPr/>
        <a:lstStyle/>
        <a:p>
          <a:r>
            <a:rPr lang="en-US" dirty="0" smtClean="0"/>
            <a:t>Measure the circumference of your waist and calculate BMI using the formula</a:t>
          </a:r>
          <a:endParaRPr lang="en-US" dirty="0"/>
        </a:p>
      </dgm:t>
    </dgm:pt>
    <dgm:pt modelId="{26C2D522-6A69-4649-BDA2-9DCF759703D4}" type="parTrans" cxnId="{7DA304F2-B6D3-4D50-B34B-E749165EFFAB}">
      <dgm:prSet/>
      <dgm:spPr/>
      <dgm:t>
        <a:bodyPr/>
        <a:lstStyle/>
        <a:p>
          <a:endParaRPr lang="en-US"/>
        </a:p>
      </dgm:t>
    </dgm:pt>
    <dgm:pt modelId="{35589CAE-07E2-4ED1-91A0-D5FB1A6446B4}" type="sibTrans" cxnId="{7DA304F2-B6D3-4D50-B34B-E749165EFFAB}">
      <dgm:prSet/>
      <dgm:spPr/>
      <dgm:t>
        <a:bodyPr/>
        <a:lstStyle/>
        <a:p>
          <a:endParaRPr lang="en-US"/>
        </a:p>
      </dgm:t>
    </dgm:pt>
    <dgm:pt modelId="{EBE4ADDF-6DCA-467F-98F1-22BC723D787C}" type="pres">
      <dgm:prSet presAssocID="{C862C106-E546-40EF-A757-8D31F55AD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88CD1-5A52-47C3-A35C-FAC86FCC3B9D}" type="pres">
      <dgm:prSet presAssocID="{D0903645-AC98-4669-A0CB-5FAC710C2E78}" presName="composite" presStyleCnt="0"/>
      <dgm:spPr/>
    </dgm:pt>
    <dgm:pt modelId="{17B35845-A96B-4543-B69C-4E5DBC88E6A2}" type="pres">
      <dgm:prSet presAssocID="{D0903645-AC98-4669-A0CB-5FAC710C2E7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E0E1A-0F56-4187-A7EA-9A17B10E02AD}" type="pres">
      <dgm:prSet presAssocID="{D0903645-AC98-4669-A0CB-5FAC710C2E78}" presName="desTx" presStyleLbl="alignAccFollowNode1" presStyleIdx="0" presStyleCnt="4" custScaleY="105163" custLinFactNeighborY="1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177D2-33F8-44FC-BADB-67A23C538552}" type="pres">
      <dgm:prSet presAssocID="{3566FE4A-96D4-42F5-B706-E94DD8B90898}" presName="space" presStyleCnt="0"/>
      <dgm:spPr/>
    </dgm:pt>
    <dgm:pt modelId="{9D8938A3-F7A3-4B2D-80D6-99A8AE711053}" type="pres">
      <dgm:prSet presAssocID="{43965C07-AF8D-4E36-92E3-398E1FB377BC}" presName="composite" presStyleCnt="0"/>
      <dgm:spPr/>
    </dgm:pt>
    <dgm:pt modelId="{4A8B832C-2F18-4004-92FC-EE8DA984643C}" type="pres">
      <dgm:prSet presAssocID="{43965C07-AF8D-4E36-92E3-398E1FB377B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4BFEE-7214-4E94-B86A-7FCAC40116BF}" type="pres">
      <dgm:prSet presAssocID="{43965C07-AF8D-4E36-92E3-398E1FB377BC}" presName="desTx" presStyleLbl="alignAccFollowNode1" presStyleIdx="1" presStyleCnt="4" custScaleY="105163" custLinFactNeighborY="1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E4C24-31EE-4305-B56D-3B66804FB1F8}" type="pres">
      <dgm:prSet presAssocID="{FA54A7A4-FD17-43E3-AE0E-26815B548AF3}" presName="space" presStyleCnt="0"/>
      <dgm:spPr/>
    </dgm:pt>
    <dgm:pt modelId="{65474666-E00E-4C8B-81CF-4B4720D3FA29}" type="pres">
      <dgm:prSet presAssocID="{7FAC62BA-130F-4A56-96B1-DE0B5FE0BE8E}" presName="composite" presStyleCnt="0"/>
      <dgm:spPr/>
    </dgm:pt>
    <dgm:pt modelId="{FEE3CC80-7E9D-41EA-B2F5-00D5AC230679}" type="pres">
      <dgm:prSet presAssocID="{7FAC62BA-130F-4A56-96B1-DE0B5FE0BE8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10B71-6328-4277-B654-1F0978B9CB81}" type="pres">
      <dgm:prSet presAssocID="{7FAC62BA-130F-4A56-96B1-DE0B5FE0BE8E}" presName="desTx" presStyleLbl="alignAccFollowNode1" presStyleIdx="2" presStyleCnt="4" custScaleY="105163" custLinFactNeighborY="1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38AC-B58A-4065-AF78-C78E1C1C30D0}" type="pres">
      <dgm:prSet presAssocID="{00DAF252-357F-4CD1-B2AB-D9C05132C8C3}" presName="space" presStyleCnt="0"/>
      <dgm:spPr/>
    </dgm:pt>
    <dgm:pt modelId="{433B1C1E-BE3E-4D7F-B2F9-45317DD1C838}" type="pres">
      <dgm:prSet presAssocID="{95B967CC-1150-46F5-B20E-43ED07FD27CA}" presName="composite" presStyleCnt="0"/>
      <dgm:spPr/>
    </dgm:pt>
    <dgm:pt modelId="{F31B742C-053E-4827-B83F-F588279B235B}" type="pres">
      <dgm:prSet presAssocID="{95B967CC-1150-46F5-B20E-43ED07FD27C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531DE-0C6E-470D-B8A5-94156871C66D}" type="pres">
      <dgm:prSet presAssocID="{95B967CC-1150-46F5-B20E-43ED07FD27CA}" presName="desTx" presStyleLbl="alignAccFollowNode1" presStyleIdx="3" presStyleCnt="4" custScaleY="105163" custLinFactNeighborY="12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8D696-DDA5-45BF-B4ED-6E5DCA646624}" type="presOf" srcId="{D0903645-AC98-4669-A0CB-5FAC710C2E78}" destId="{17B35845-A96B-4543-B69C-4E5DBC88E6A2}" srcOrd="0" destOrd="0" presId="urn:microsoft.com/office/officeart/2005/8/layout/hList1"/>
    <dgm:cxn modelId="{DFAD5580-9C11-40D8-B3C6-0CC8FA6B02C1}" type="presOf" srcId="{C862C106-E546-40EF-A757-8D31F55ADD62}" destId="{EBE4ADDF-6DCA-467F-98F1-22BC723D787C}" srcOrd="0" destOrd="0" presId="urn:microsoft.com/office/officeart/2005/8/layout/hList1"/>
    <dgm:cxn modelId="{D72CE0E1-A195-4C0A-BA7C-98AAFFCD191D}" type="presOf" srcId="{95B967CC-1150-46F5-B20E-43ED07FD27CA}" destId="{F31B742C-053E-4827-B83F-F588279B235B}" srcOrd="0" destOrd="0" presId="urn:microsoft.com/office/officeart/2005/8/layout/hList1"/>
    <dgm:cxn modelId="{21309152-C8BF-4ADC-9EB8-2576B8F19815}" srcId="{D0903645-AC98-4669-A0CB-5FAC710C2E78}" destId="{D3F5C9D4-FED5-4F3E-91C9-96C293D3B530}" srcOrd="0" destOrd="0" parTransId="{C03E16A5-D93D-4B7D-A6BE-C64DA3CDE7DB}" sibTransId="{F9BCED4E-953C-45F5-89F7-404213D2706B}"/>
    <dgm:cxn modelId="{A4DB14CD-AF9D-4D5C-95D8-4B7C00C94CB9}" type="presOf" srcId="{C96E329A-A729-4982-ACDE-C38C4DD27687}" destId="{44A4BFEE-7214-4E94-B86A-7FCAC40116BF}" srcOrd="0" destOrd="0" presId="urn:microsoft.com/office/officeart/2005/8/layout/hList1"/>
    <dgm:cxn modelId="{CF72CF8E-85A4-43AE-9A15-8B298B9918F3}" type="presOf" srcId="{D3F5C9D4-FED5-4F3E-91C9-96C293D3B530}" destId="{098E0E1A-0F56-4187-A7EA-9A17B10E02AD}" srcOrd="0" destOrd="0" presId="urn:microsoft.com/office/officeart/2005/8/layout/hList1"/>
    <dgm:cxn modelId="{3AF2FC77-0FC9-46C4-B94E-72FE9E95F28B}" srcId="{43965C07-AF8D-4E36-92E3-398E1FB377BC}" destId="{C96E329A-A729-4982-ACDE-C38C4DD27687}" srcOrd="0" destOrd="0" parTransId="{D4F57062-C3F2-4F10-B709-081B54C38F34}" sibTransId="{FC023DAF-84E9-42F5-B1A0-C3D53559F415}"/>
    <dgm:cxn modelId="{540DADB7-F647-43EC-A561-78A6B7BCF70E}" srcId="{C862C106-E546-40EF-A757-8D31F55ADD62}" destId="{43965C07-AF8D-4E36-92E3-398E1FB377BC}" srcOrd="1" destOrd="0" parTransId="{963C3476-DA94-4C60-AEE9-0697FD61E015}" sibTransId="{FA54A7A4-FD17-43E3-AE0E-26815B548AF3}"/>
    <dgm:cxn modelId="{4248F143-FB14-45A4-84C6-50EB98F92BE4}" type="presOf" srcId="{7FAC62BA-130F-4A56-96B1-DE0B5FE0BE8E}" destId="{FEE3CC80-7E9D-41EA-B2F5-00D5AC230679}" srcOrd="0" destOrd="0" presId="urn:microsoft.com/office/officeart/2005/8/layout/hList1"/>
    <dgm:cxn modelId="{49FA5E88-EEB9-4281-B609-A0D3E1AE25F1}" srcId="{C862C106-E546-40EF-A757-8D31F55ADD62}" destId="{7FAC62BA-130F-4A56-96B1-DE0B5FE0BE8E}" srcOrd="2" destOrd="0" parTransId="{6574FD1A-8EC3-45E4-BDBB-D68494803FE9}" sibTransId="{00DAF252-357F-4CD1-B2AB-D9C05132C8C3}"/>
    <dgm:cxn modelId="{560E6A70-B63C-4EB9-8F44-39EAF5BC8368}" type="presOf" srcId="{8CF21C56-A8CD-415F-B81C-2552B2A7F08B}" destId="{8CA531DE-0C6E-470D-B8A5-94156871C66D}" srcOrd="0" destOrd="0" presId="urn:microsoft.com/office/officeart/2005/8/layout/hList1"/>
    <dgm:cxn modelId="{7DA304F2-B6D3-4D50-B34B-E749165EFFAB}" srcId="{95B967CC-1150-46F5-B20E-43ED07FD27CA}" destId="{8CF21C56-A8CD-415F-B81C-2552B2A7F08B}" srcOrd="0" destOrd="0" parTransId="{26C2D522-6A69-4649-BDA2-9DCF759703D4}" sibTransId="{35589CAE-07E2-4ED1-91A0-D5FB1A6446B4}"/>
    <dgm:cxn modelId="{33B432BD-963B-4241-9C96-EABFAD32C5B4}" srcId="{C862C106-E546-40EF-A757-8D31F55ADD62}" destId="{95B967CC-1150-46F5-B20E-43ED07FD27CA}" srcOrd="3" destOrd="0" parTransId="{F1AE02CC-EC17-447F-9C54-2A691993F0E8}" sibTransId="{374437C6-34E0-4943-B4CD-75325E77B41F}"/>
    <dgm:cxn modelId="{76750A28-9424-4117-9990-D052A44DB30C}" srcId="{C862C106-E546-40EF-A757-8D31F55ADD62}" destId="{D0903645-AC98-4669-A0CB-5FAC710C2E78}" srcOrd="0" destOrd="0" parTransId="{4EBC1F55-D560-4D8A-8FF4-C7125C215812}" sibTransId="{3566FE4A-96D4-42F5-B706-E94DD8B90898}"/>
    <dgm:cxn modelId="{665CCB24-1F50-4807-AA62-528BB870CDE7}" type="presOf" srcId="{D1F67737-18F8-48AF-9EA1-24A75466027D}" destId="{04110B71-6328-4277-B654-1F0978B9CB81}" srcOrd="0" destOrd="0" presId="urn:microsoft.com/office/officeart/2005/8/layout/hList1"/>
    <dgm:cxn modelId="{5845D888-CFAC-4676-A471-744A00F374C7}" type="presOf" srcId="{43965C07-AF8D-4E36-92E3-398E1FB377BC}" destId="{4A8B832C-2F18-4004-92FC-EE8DA984643C}" srcOrd="0" destOrd="0" presId="urn:microsoft.com/office/officeart/2005/8/layout/hList1"/>
    <dgm:cxn modelId="{53FE0EFD-453A-44C9-8250-30099EA1C053}" srcId="{7FAC62BA-130F-4A56-96B1-DE0B5FE0BE8E}" destId="{D1F67737-18F8-48AF-9EA1-24A75466027D}" srcOrd="0" destOrd="0" parTransId="{DFA22957-CF09-4A64-9CBB-1D96C9DAF7CE}" sibTransId="{B5D71505-04E8-45BD-B3E6-95498D0C10AC}"/>
    <dgm:cxn modelId="{168B8264-E8B0-4CC8-AF17-E0D3A0ECFD63}" type="presParOf" srcId="{EBE4ADDF-6DCA-467F-98F1-22BC723D787C}" destId="{03A88CD1-5A52-47C3-A35C-FAC86FCC3B9D}" srcOrd="0" destOrd="0" presId="urn:microsoft.com/office/officeart/2005/8/layout/hList1"/>
    <dgm:cxn modelId="{A2FEC92E-6977-42F8-AB59-21203D7DF53E}" type="presParOf" srcId="{03A88CD1-5A52-47C3-A35C-FAC86FCC3B9D}" destId="{17B35845-A96B-4543-B69C-4E5DBC88E6A2}" srcOrd="0" destOrd="0" presId="urn:microsoft.com/office/officeart/2005/8/layout/hList1"/>
    <dgm:cxn modelId="{654136B0-65E1-4E00-90BC-533CFEC7E4D2}" type="presParOf" srcId="{03A88CD1-5A52-47C3-A35C-FAC86FCC3B9D}" destId="{098E0E1A-0F56-4187-A7EA-9A17B10E02AD}" srcOrd="1" destOrd="0" presId="urn:microsoft.com/office/officeart/2005/8/layout/hList1"/>
    <dgm:cxn modelId="{E17FB391-F55D-4BB5-9A92-FCF972444EC4}" type="presParOf" srcId="{EBE4ADDF-6DCA-467F-98F1-22BC723D787C}" destId="{063177D2-33F8-44FC-BADB-67A23C538552}" srcOrd="1" destOrd="0" presId="urn:microsoft.com/office/officeart/2005/8/layout/hList1"/>
    <dgm:cxn modelId="{D8ED2A88-47B2-432F-97A3-89E1F0F161B2}" type="presParOf" srcId="{EBE4ADDF-6DCA-467F-98F1-22BC723D787C}" destId="{9D8938A3-F7A3-4B2D-80D6-99A8AE711053}" srcOrd="2" destOrd="0" presId="urn:microsoft.com/office/officeart/2005/8/layout/hList1"/>
    <dgm:cxn modelId="{22DED5DC-DEE6-463A-9E6F-C2FC10C5E2CD}" type="presParOf" srcId="{9D8938A3-F7A3-4B2D-80D6-99A8AE711053}" destId="{4A8B832C-2F18-4004-92FC-EE8DA984643C}" srcOrd="0" destOrd="0" presId="urn:microsoft.com/office/officeart/2005/8/layout/hList1"/>
    <dgm:cxn modelId="{E0E4427F-A2AC-415E-8D20-4EC17C56C095}" type="presParOf" srcId="{9D8938A3-F7A3-4B2D-80D6-99A8AE711053}" destId="{44A4BFEE-7214-4E94-B86A-7FCAC40116BF}" srcOrd="1" destOrd="0" presId="urn:microsoft.com/office/officeart/2005/8/layout/hList1"/>
    <dgm:cxn modelId="{AC4EC24F-4F81-435F-AC49-16E08A7CEACE}" type="presParOf" srcId="{EBE4ADDF-6DCA-467F-98F1-22BC723D787C}" destId="{CF2E4C24-31EE-4305-B56D-3B66804FB1F8}" srcOrd="3" destOrd="0" presId="urn:microsoft.com/office/officeart/2005/8/layout/hList1"/>
    <dgm:cxn modelId="{9B7A6B1A-D98A-4D2F-903A-10802B54AAC0}" type="presParOf" srcId="{EBE4ADDF-6DCA-467F-98F1-22BC723D787C}" destId="{65474666-E00E-4C8B-81CF-4B4720D3FA29}" srcOrd="4" destOrd="0" presId="urn:microsoft.com/office/officeart/2005/8/layout/hList1"/>
    <dgm:cxn modelId="{5E10341A-BDEB-4CFA-83ED-7A71189DE098}" type="presParOf" srcId="{65474666-E00E-4C8B-81CF-4B4720D3FA29}" destId="{FEE3CC80-7E9D-41EA-B2F5-00D5AC230679}" srcOrd="0" destOrd="0" presId="urn:microsoft.com/office/officeart/2005/8/layout/hList1"/>
    <dgm:cxn modelId="{C0C09940-DE7A-48EA-BC42-8D8B5487FDB7}" type="presParOf" srcId="{65474666-E00E-4C8B-81CF-4B4720D3FA29}" destId="{04110B71-6328-4277-B654-1F0978B9CB81}" srcOrd="1" destOrd="0" presId="urn:microsoft.com/office/officeart/2005/8/layout/hList1"/>
    <dgm:cxn modelId="{C7FD3D75-53DA-4E48-89C9-8DFCCC8C4AA7}" type="presParOf" srcId="{EBE4ADDF-6DCA-467F-98F1-22BC723D787C}" destId="{19C738AC-B58A-4065-AF78-C78E1C1C30D0}" srcOrd="5" destOrd="0" presId="urn:microsoft.com/office/officeart/2005/8/layout/hList1"/>
    <dgm:cxn modelId="{CDF85231-1546-4BCE-B14B-79922CE2B86E}" type="presParOf" srcId="{EBE4ADDF-6DCA-467F-98F1-22BC723D787C}" destId="{433B1C1E-BE3E-4D7F-B2F9-45317DD1C838}" srcOrd="6" destOrd="0" presId="urn:microsoft.com/office/officeart/2005/8/layout/hList1"/>
    <dgm:cxn modelId="{A6096047-ED83-407F-9A73-9E0E1FB98C44}" type="presParOf" srcId="{433B1C1E-BE3E-4D7F-B2F9-45317DD1C838}" destId="{F31B742C-053E-4827-B83F-F588279B235B}" srcOrd="0" destOrd="0" presId="urn:microsoft.com/office/officeart/2005/8/layout/hList1"/>
    <dgm:cxn modelId="{F73873A9-0BAC-4653-997B-A67F918F97F2}" type="presParOf" srcId="{433B1C1E-BE3E-4D7F-B2F9-45317DD1C838}" destId="{8CA531DE-0C6E-470D-B8A5-94156871C6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E5C0EE-D61C-48C4-834C-39CFCE385F1D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BD2B47-1489-4522-B9D9-5B52931A8FBA}">
      <dgm:prSet phldrT="[Text]"/>
      <dgm:spPr/>
      <dgm:t>
        <a:bodyPr/>
        <a:lstStyle/>
        <a:p>
          <a:r>
            <a:rPr lang="en-US" b="1" dirty="0" smtClean="0"/>
            <a:t>Frequency</a:t>
          </a:r>
          <a:endParaRPr lang="en-US" b="1" dirty="0"/>
        </a:p>
      </dgm:t>
    </dgm:pt>
    <dgm:pt modelId="{866DC3CE-3B6B-43A3-86B1-DF3184DD4090}" type="parTrans" cxnId="{4E62003D-2C95-40A6-9AAB-70391C384F16}">
      <dgm:prSet/>
      <dgm:spPr/>
      <dgm:t>
        <a:bodyPr/>
        <a:lstStyle/>
        <a:p>
          <a:endParaRPr lang="en-US"/>
        </a:p>
      </dgm:t>
    </dgm:pt>
    <dgm:pt modelId="{C4C963BE-A758-4E90-B2B1-1D841EC2B446}" type="sibTrans" cxnId="{4E62003D-2C95-40A6-9AAB-70391C384F16}">
      <dgm:prSet/>
      <dgm:spPr/>
      <dgm:t>
        <a:bodyPr/>
        <a:lstStyle/>
        <a:p>
          <a:endParaRPr lang="en-US"/>
        </a:p>
      </dgm:t>
    </dgm:pt>
    <dgm:pt modelId="{F445242B-FE1B-4840-BFD9-1AD67C1D9165}">
      <dgm:prSet phldrT="[Text]"/>
      <dgm:spPr/>
      <dgm:t>
        <a:bodyPr/>
        <a:lstStyle/>
        <a:p>
          <a:r>
            <a:rPr lang="en-US" dirty="0" smtClean="0"/>
            <a:t>Children and teens need</a:t>
          </a:r>
          <a:br>
            <a:rPr lang="en-US" dirty="0" smtClean="0"/>
          </a:br>
          <a:r>
            <a:rPr lang="en-US" dirty="0" smtClean="0"/>
            <a:t>aerobic activity every day</a:t>
          </a:r>
          <a:endParaRPr lang="en-US" dirty="0"/>
        </a:p>
      </dgm:t>
    </dgm:pt>
    <dgm:pt modelId="{C5BEF473-1E00-48ED-B330-559A3E491CA1}" type="parTrans" cxnId="{BD224D2C-3B7F-4B6F-96A1-962420280BEF}">
      <dgm:prSet/>
      <dgm:spPr/>
      <dgm:t>
        <a:bodyPr/>
        <a:lstStyle/>
        <a:p>
          <a:endParaRPr lang="en-US"/>
        </a:p>
      </dgm:t>
    </dgm:pt>
    <dgm:pt modelId="{144F02B3-7BC6-449B-9ACF-1F77C2A88DEB}" type="sibTrans" cxnId="{BD224D2C-3B7F-4B6F-96A1-962420280BEF}">
      <dgm:prSet/>
      <dgm:spPr/>
      <dgm:t>
        <a:bodyPr/>
        <a:lstStyle/>
        <a:p>
          <a:endParaRPr lang="en-US"/>
        </a:p>
      </dgm:t>
    </dgm:pt>
    <dgm:pt modelId="{6751FAD5-CAC1-4E0E-A6D4-CFD38D2FC1C1}">
      <dgm:prSet phldrT="[Text]"/>
      <dgm:spPr/>
      <dgm:t>
        <a:bodyPr/>
        <a:lstStyle/>
        <a:p>
          <a:r>
            <a:rPr lang="en-US" b="1" dirty="0" smtClean="0"/>
            <a:t>Intensity</a:t>
          </a:r>
          <a:endParaRPr lang="en-US" b="1" dirty="0"/>
        </a:p>
      </dgm:t>
    </dgm:pt>
    <dgm:pt modelId="{E8EE138A-AC6B-42A0-8571-671E0441F97C}" type="parTrans" cxnId="{1FFB7E83-3D73-4DAF-878E-0B0970DEB41B}">
      <dgm:prSet/>
      <dgm:spPr/>
      <dgm:t>
        <a:bodyPr/>
        <a:lstStyle/>
        <a:p>
          <a:endParaRPr lang="en-US"/>
        </a:p>
      </dgm:t>
    </dgm:pt>
    <dgm:pt modelId="{268D4F3B-F19F-4802-B62E-E96B20A61702}" type="sibTrans" cxnId="{1FFB7E83-3D73-4DAF-878E-0B0970DEB41B}">
      <dgm:prSet/>
      <dgm:spPr/>
      <dgm:t>
        <a:bodyPr/>
        <a:lstStyle/>
        <a:p>
          <a:endParaRPr lang="en-US"/>
        </a:p>
      </dgm:t>
    </dgm:pt>
    <dgm:pt modelId="{B3CCFADA-AC89-482F-A3A5-929399A8A9C4}">
      <dgm:prSet phldrT="[Text]"/>
      <dgm:spPr/>
      <dgm:t>
        <a:bodyPr/>
        <a:lstStyle/>
        <a:p>
          <a:r>
            <a:rPr lang="en-US" b="1" dirty="0" smtClean="0"/>
            <a:t>Time</a:t>
          </a:r>
          <a:endParaRPr lang="en-US" b="1" dirty="0"/>
        </a:p>
      </dgm:t>
    </dgm:pt>
    <dgm:pt modelId="{1EAA02C9-974F-4A41-A988-E958E171BB9F}" type="parTrans" cxnId="{697F7E3B-7225-45F5-B326-DF7C5F323B8F}">
      <dgm:prSet/>
      <dgm:spPr/>
      <dgm:t>
        <a:bodyPr/>
        <a:lstStyle/>
        <a:p>
          <a:endParaRPr lang="en-US"/>
        </a:p>
      </dgm:t>
    </dgm:pt>
    <dgm:pt modelId="{64B9813B-D0A7-4CCF-8E60-68552F4FB4AC}" type="sibTrans" cxnId="{697F7E3B-7225-45F5-B326-DF7C5F323B8F}">
      <dgm:prSet/>
      <dgm:spPr/>
      <dgm:t>
        <a:bodyPr/>
        <a:lstStyle/>
        <a:p>
          <a:endParaRPr lang="en-US"/>
        </a:p>
      </dgm:t>
    </dgm:pt>
    <dgm:pt modelId="{EB17CF91-0002-4730-B456-0D5EEABC2A79}">
      <dgm:prSet phldrT="[Text]"/>
      <dgm:spPr/>
      <dgm:t>
        <a:bodyPr/>
        <a:lstStyle/>
        <a:p>
          <a:r>
            <a:rPr lang="en-US" dirty="0" smtClean="0"/>
            <a:t>Should add up to at least</a:t>
          </a:r>
          <a:br>
            <a:rPr lang="en-US" dirty="0" smtClean="0"/>
          </a:br>
          <a:r>
            <a:rPr lang="en-US" dirty="0" smtClean="0"/>
            <a:t>60 minutes per day</a:t>
          </a:r>
          <a:endParaRPr lang="en-US" dirty="0"/>
        </a:p>
      </dgm:t>
    </dgm:pt>
    <dgm:pt modelId="{38A97785-E88D-4BEF-B54F-12305E71D026}" type="parTrans" cxnId="{5D90333E-65BE-4D0B-A873-DBD29B742249}">
      <dgm:prSet/>
      <dgm:spPr/>
      <dgm:t>
        <a:bodyPr/>
        <a:lstStyle/>
        <a:p>
          <a:endParaRPr lang="en-US"/>
        </a:p>
      </dgm:t>
    </dgm:pt>
    <dgm:pt modelId="{6236D144-23D9-4E19-8F70-E3CD87B80FF0}" type="sibTrans" cxnId="{5D90333E-65BE-4D0B-A873-DBD29B742249}">
      <dgm:prSet/>
      <dgm:spPr/>
      <dgm:t>
        <a:bodyPr/>
        <a:lstStyle/>
        <a:p>
          <a:endParaRPr lang="en-US"/>
        </a:p>
      </dgm:t>
    </dgm:pt>
    <dgm:pt modelId="{E924F210-3F7C-46DB-A9F6-54AE72662643}">
      <dgm:prSet phldrT="[Text]"/>
      <dgm:spPr/>
      <dgm:t>
        <a:bodyPr/>
        <a:lstStyle/>
        <a:p>
          <a:r>
            <a:rPr lang="en-US" b="1" dirty="0" smtClean="0"/>
            <a:t>Type</a:t>
          </a:r>
          <a:endParaRPr lang="en-US" b="1" dirty="0"/>
        </a:p>
      </dgm:t>
    </dgm:pt>
    <dgm:pt modelId="{237F1B88-764B-49C8-B27E-17B645AE76CD}" type="parTrans" cxnId="{27262CF9-9D54-47DF-97B9-AEB5CB6A1FBA}">
      <dgm:prSet/>
      <dgm:spPr/>
      <dgm:t>
        <a:bodyPr/>
        <a:lstStyle/>
        <a:p>
          <a:endParaRPr lang="en-US"/>
        </a:p>
      </dgm:t>
    </dgm:pt>
    <dgm:pt modelId="{F12BCBB5-B0D3-4C09-809A-12E71AE6C989}" type="sibTrans" cxnId="{27262CF9-9D54-47DF-97B9-AEB5CB6A1FBA}">
      <dgm:prSet/>
      <dgm:spPr/>
      <dgm:t>
        <a:bodyPr/>
        <a:lstStyle/>
        <a:p>
          <a:endParaRPr lang="en-US"/>
        </a:p>
      </dgm:t>
    </dgm:pt>
    <dgm:pt modelId="{E60DD358-0E3E-47B7-9B4E-B2845B4838B5}">
      <dgm:prSet phldrT="[Text]"/>
      <dgm:spPr/>
      <dgm:t>
        <a:bodyPr/>
        <a:lstStyle/>
        <a:p>
          <a:r>
            <a:rPr lang="en-US" dirty="0" smtClean="0"/>
            <a:t>You can judge by heart</a:t>
          </a:r>
          <a:br>
            <a:rPr lang="en-US" dirty="0" smtClean="0"/>
          </a:br>
          <a:r>
            <a:rPr lang="en-US" dirty="0" smtClean="0"/>
            <a:t>rate and breathing</a:t>
          </a:r>
          <a:endParaRPr lang="en-US" dirty="0"/>
        </a:p>
      </dgm:t>
    </dgm:pt>
    <dgm:pt modelId="{BE42C1F7-5677-4D85-8F58-BCFC2EB05587}" type="parTrans" cxnId="{FB96CABF-87E6-46EF-9535-40C2FB4FD717}">
      <dgm:prSet/>
      <dgm:spPr/>
      <dgm:t>
        <a:bodyPr/>
        <a:lstStyle/>
        <a:p>
          <a:endParaRPr lang="en-US"/>
        </a:p>
      </dgm:t>
    </dgm:pt>
    <dgm:pt modelId="{7DDF179B-21AB-4C13-A604-ED043F833326}" type="sibTrans" cxnId="{FB96CABF-87E6-46EF-9535-40C2FB4FD717}">
      <dgm:prSet/>
      <dgm:spPr/>
      <dgm:t>
        <a:bodyPr/>
        <a:lstStyle/>
        <a:p>
          <a:endParaRPr lang="en-US"/>
        </a:p>
      </dgm:t>
    </dgm:pt>
    <dgm:pt modelId="{A0365B4D-123A-4F0C-B694-95864D699F10}">
      <dgm:prSet phldrT="[Text]"/>
      <dgm:spPr/>
      <dgm:t>
        <a:bodyPr/>
        <a:lstStyle/>
        <a:p>
          <a:r>
            <a:rPr lang="en-US" dirty="0" smtClean="0"/>
            <a:t>Should have a variety of activities you enjoy</a:t>
          </a:r>
          <a:endParaRPr lang="en-US" dirty="0"/>
        </a:p>
      </dgm:t>
    </dgm:pt>
    <dgm:pt modelId="{2A8D7C60-FE15-479C-BC25-A9A850E75292}" type="parTrans" cxnId="{1F141494-4012-4228-A52A-EBF220C78297}">
      <dgm:prSet/>
      <dgm:spPr/>
      <dgm:t>
        <a:bodyPr/>
        <a:lstStyle/>
        <a:p>
          <a:endParaRPr lang="en-US"/>
        </a:p>
      </dgm:t>
    </dgm:pt>
    <dgm:pt modelId="{90494D2B-F4E7-427A-831A-0B3FB06E89ED}" type="sibTrans" cxnId="{1F141494-4012-4228-A52A-EBF220C78297}">
      <dgm:prSet/>
      <dgm:spPr/>
      <dgm:t>
        <a:bodyPr/>
        <a:lstStyle/>
        <a:p>
          <a:endParaRPr lang="en-US"/>
        </a:p>
      </dgm:t>
    </dgm:pt>
    <dgm:pt modelId="{AF9AC511-7F2D-4D38-9264-E958CC4F3F77}" type="pres">
      <dgm:prSet presAssocID="{04E5C0EE-D61C-48C4-834C-39CFCE385F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B7E48F-613F-41A2-BE0C-191014A2F053}" type="pres">
      <dgm:prSet presAssocID="{B9BD2B47-1489-4522-B9D9-5B52931A8FBA}" presName="linNode" presStyleCnt="0"/>
      <dgm:spPr/>
    </dgm:pt>
    <dgm:pt modelId="{C371A1B4-6167-4E33-BC6E-740B3393298A}" type="pres">
      <dgm:prSet presAssocID="{B9BD2B47-1489-4522-B9D9-5B52931A8FB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4CC18-59AF-4520-A3BD-FB2C418D503A}" type="pres">
      <dgm:prSet presAssocID="{B9BD2B47-1489-4522-B9D9-5B52931A8FB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7A275-CFA1-42A5-BF9E-90F539AD39AF}" type="pres">
      <dgm:prSet presAssocID="{C4C963BE-A758-4E90-B2B1-1D841EC2B446}" presName="spacing" presStyleCnt="0"/>
      <dgm:spPr/>
    </dgm:pt>
    <dgm:pt modelId="{0C493415-7069-4794-99E2-70206E57D412}" type="pres">
      <dgm:prSet presAssocID="{6751FAD5-CAC1-4E0E-A6D4-CFD38D2FC1C1}" presName="linNode" presStyleCnt="0"/>
      <dgm:spPr/>
    </dgm:pt>
    <dgm:pt modelId="{B400119B-D83D-4C74-A83E-6804154A9D36}" type="pres">
      <dgm:prSet presAssocID="{6751FAD5-CAC1-4E0E-A6D4-CFD38D2FC1C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DA447-5E51-4FB0-8AC9-B563D65D34F0}" type="pres">
      <dgm:prSet presAssocID="{6751FAD5-CAC1-4E0E-A6D4-CFD38D2FC1C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F0FA6-B85D-4513-9CC6-309BE94DA465}" type="pres">
      <dgm:prSet presAssocID="{268D4F3B-F19F-4802-B62E-E96B20A61702}" presName="spacing" presStyleCnt="0"/>
      <dgm:spPr/>
    </dgm:pt>
    <dgm:pt modelId="{BAC295EC-9453-4B68-B0C6-DEB6C42E55B3}" type="pres">
      <dgm:prSet presAssocID="{B3CCFADA-AC89-482F-A3A5-929399A8A9C4}" presName="linNode" presStyleCnt="0"/>
      <dgm:spPr/>
    </dgm:pt>
    <dgm:pt modelId="{ABDAA941-8161-4AFF-AC70-8A5F44F3FAEE}" type="pres">
      <dgm:prSet presAssocID="{B3CCFADA-AC89-482F-A3A5-929399A8A9C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494B2-DEE1-46E9-BCC1-01918F44E327}" type="pres">
      <dgm:prSet presAssocID="{B3CCFADA-AC89-482F-A3A5-929399A8A9C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F1D6-5036-4CC1-8D9E-0B943A8120A5}" type="pres">
      <dgm:prSet presAssocID="{64B9813B-D0A7-4CCF-8E60-68552F4FB4AC}" presName="spacing" presStyleCnt="0"/>
      <dgm:spPr/>
    </dgm:pt>
    <dgm:pt modelId="{7ED39DA9-9AFE-4B01-A769-5DD823A01900}" type="pres">
      <dgm:prSet presAssocID="{E924F210-3F7C-46DB-A9F6-54AE72662643}" presName="linNode" presStyleCnt="0"/>
      <dgm:spPr/>
    </dgm:pt>
    <dgm:pt modelId="{13D5BA32-7C26-4580-A894-8794FF1475E6}" type="pres">
      <dgm:prSet presAssocID="{E924F210-3F7C-46DB-A9F6-54AE7266264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8505D-AD6F-4EBD-AF69-9317BEFAC0E2}" type="pres">
      <dgm:prSet presAssocID="{E924F210-3F7C-46DB-A9F6-54AE7266264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55677-D2E3-475B-AA48-2B5BD2317D70}" type="presOf" srcId="{6751FAD5-CAC1-4E0E-A6D4-CFD38D2FC1C1}" destId="{B400119B-D83D-4C74-A83E-6804154A9D36}" srcOrd="0" destOrd="0" presId="urn:microsoft.com/office/officeart/2005/8/layout/vList6"/>
    <dgm:cxn modelId="{27262CF9-9D54-47DF-97B9-AEB5CB6A1FBA}" srcId="{04E5C0EE-D61C-48C4-834C-39CFCE385F1D}" destId="{E924F210-3F7C-46DB-A9F6-54AE72662643}" srcOrd="3" destOrd="0" parTransId="{237F1B88-764B-49C8-B27E-17B645AE76CD}" sibTransId="{F12BCBB5-B0D3-4C09-809A-12E71AE6C989}"/>
    <dgm:cxn modelId="{4E62003D-2C95-40A6-9AAB-70391C384F16}" srcId="{04E5C0EE-D61C-48C4-834C-39CFCE385F1D}" destId="{B9BD2B47-1489-4522-B9D9-5B52931A8FBA}" srcOrd="0" destOrd="0" parTransId="{866DC3CE-3B6B-43A3-86B1-DF3184DD4090}" sibTransId="{C4C963BE-A758-4E90-B2B1-1D841EC2B446}"/>
    <dgm:cxn modelId="{22E2E933-91C5-4229-AA28-14513C847E24}" type="presOf" srcId="{B3CCFADA-AC89-482F-A3A5-929399A8A9C4}" destId="{ABDAA941-8161-4AFF-AC70-8A5F44F3FAEE}" srcOrd="0" destOrd="0" presId="urn:microsoft.com/office/officeart/2005/8/layout/vList6"/>
    <dgm:cxn modelId="{12756793-D95F-42DA-A7E3-EE7AFF622BE4}" type="presOf" srcId="{E60DD358-0E3E-47B7-9B4E-B2845B4838B5}" destId="{107DA447-5E51-4FB0-8AC9-B563D65D34F0}" srcOrd="0" destOrd="0" presId="urn:microsoft.com/office/officeart/2005/8/layout/vList6"/>
    <dgm:cxn modelId="{5D90333E-65BE-4D0B-A873-DBD29B742249}" srcId="{B3CCFADA-AC89-482F-A3A5-929399A8A9C4}" destId="{EB17CF91-0002-4730-B456-0D5EEABC2A79}" srcOrd="0" destOrd="0" parTransId="{38A97785-E88D-4BEF-B54F-12305E71D026}" sibTransId="{6236D144-23D9-4E19-8F70-E3CD87B80FF0}"/>
    <dgm:cxn modelId="{C44B30A9-873E-4E72-9164-879C1E9D0DEA}" type="presOf" srcId="{EB17CF91-0002-4730-B456-0D5EEABC2A79}" destId="{0E1494B2-DEE1-46E9-BCC1-01918F44E327}" srcOrd="0" destOrd="0" presId="urn:microsoft.com/office/officeart/2005/8/layout/vList6"/>
    <dgm:cxn modelId="{FB96CABF-87E6-46EF-9535-40C2FB4FD717}" srcId="{6751FAD5-CAC1-4E0E-A6D4-CFD38D2FC1C1}" destId="{E60DD358-0E3E-47B7-9B4E-B2845B4838B5}" srcOrd="0" destOrd="0" parTransId="{BE42C1F7-5677-4D85-8F58-BCFC2EB05587}" sibTransId="{7DDF179B-21AB-4C13-A604-ED043F833326}"/>
    <dgm:cxn modelId="{BD224D2C-3B7F-4B6F-96A1-962420280BEF}" srcId="{B9BD2B47-1489-4522-B9D9-5B52931A8FBA}" destId="{F445242B-FE1B-4840-BFD9-1AD67C1D9165}" srcOrd="0" destOrd="0" parTransId="{C5BEF473-1E00-48ED-B330-559A3E491CA1}" sibTransId="{144F02B3-7BC6-449B-9ACF-1F77C2A88DEB}"/>
    <dgm:cxn modelId="{E82B97C8-2303-4984-BE73-247C67282C17}" type="presOf" srcId="{E924F210-3F7C-46DB-A9F6-54AE72662643}" destId="{13D5BA32-7C26-4580-A894-8794FF1475E6}" srcOrd="0" destOrd="0" presId="urn:microsoft.com/office/officeart/2005/8/layout/vList6"/>
    <dgm:cxn modelId="{CAF3DCCB-D4C8-46F6-9430-A442F1F2F67C}" type="presOf" srcId="{B9BD2B47-1489-4522-B9D9-5B52931A8FBA}" destId="{C371A1B4-6167-4E33-BC6E-740B3393298A}" srcOrd="0" destOrd="0" presId="urn:microsoft.com/office/officeart/2005/8/layout/vList6"/>
    <dgm:cxn modelId="{1F141494-4012-4228-A52A-EBF220C78297}" srcId="{E924F210-3F7C-46DB-A9F6-54AE72662643}" destId="{A0365B4D-123A-4F0C-B694-95864D699F10}" srcOrd="0" destOrd="0" parTransId="{2A8D7C60-FE15-479C-BC25-A9A850E75292}" sibTransId="{90494D2B-F4E7-427A-831A-0B3FB06E89ED}"/>
    <dgm:cxn modelId="{467072C2-9CAD-4DDE-A39E-D28E97A3039D}" type="presOf" srcId="{A0365B4D-123A-4F0C-B694-95864D699F10}" destId="{0F98505D-AD6F-4EBD-AF69-9317BEFAC0E2}" srcOrd="0" destOrd="0" presId="urn:microsoft.com/office/officeart/2005/8/layout/vList6"/>
    <dgm:cxn modelId="{3C347162-3DBA-4CCF-994D-634A06EA48EF}" type="presOf" srcId="{F445242B-FE1B-4840-BFD9-1AD67C1D9165}" destId="{0A94CC18-59AF-4520-A3BD-FB2C418D503A}" srcOrd="0" destOrd="0" presId="urn:microsoft.com/office/officeart/2005/8/layout/vList6"/>
    <dgm:cxn modelId="{1FFB7E83-3D73-4DAF-878E-0B0970DEB41B}" srcId="{04E5C0EE-D61C-48C4-834C-39CFCE385F1D}" destId="{6751FAD5-CAC1-4E0E-A6D4-CFD38D2FC1C1}" srcOrd="1" destOrd="0" parTransId="{E8EE138A-AC6B-42A0-8571-671E0441F97C}" sibTransId="{268D4F3B-F19F-4802-B62E-E96B20A61702}"/>
    <dgm:cxn modelId="{697F7E3B-7225-45F5-B326-DF7C5F323B8F}" srcId="{04E5C0EE-D61C-48C4-834C-39CFCE385F1D}" destId="{B3CCFADA-AC89-482F-A3A5-929399A8A9C4}" srcOrd="2" destOrd="0" parTransId="{1EAA02C9-974F-4A41-A988-E958E171BB9F}" sibTransId="{64B9813B-D0A7-4CCF-8E60-68552F4FB4AC}"/>
    <dgm:cxn modelId="{81F32EEC-054A-458C-A94D-5E016304CB60}" type="presOf" srcId="{04E5C0EE-D61C-48C4-834C-39CFCE385F1D}" destId="{AF9AC511-7F2D-4D38-9264-E958CC4F3F77}" srcOrd="0" destOrd="0" presId="urn:microsoft.com/office/officeart/2005/8/layout/vList6"/>
    <dgm:cxn modelId="{1F96898E-A6CA-4301-9571-97D2909323DF}" type="presParOf" srcId="{AF9AC511-7F2D-4D38-9264-E958CC4F3F77}" destId="{6CB7E48F-613F-41A2-BE0C-191014A2F053}" srcOrd="0" destOrd="0" presId="urn:microsoft.com/office/officeart/2005/8/layout/vList6"/>
    <dgm:cxn modelId="{018F4D86-CA24-43D8-A6EB-3B373694D5A5}" type="presParOf" srcId="{6CB7E48F-613F-41A2-BE0C-191014A2F053}" destId="{C371A1B4-6167-4E33-BC6E-740B3393298A}" srcOrd="0" destOrd="0" presId="urn:microsoft.com/office/officeart/2005/8/layout/vList6"/>
    <dgm:cxn modelId="{940B1BC0-84F0-4F3F-999C-04D76001E2C8}" type="presParOf" srcId="{6CB7E48F-613F-41A2-BE0C-191014A2F053}" destId="{0A94CC18-59AF-4520-A3BD-FB2C418D503A}" srcOrd="1" destOrd="0" presId="urn:microsoft.com/office/officeart/2005/8/layout/vList6"/>
    <dgm:cxn modelId="{B6592FF7-87F9-4A74-B555-76A9FCF55F1A}" type="presParOf" srcId="{AF9AC511-7F2D-4D38-9264-E958CC4F3F77}" destId="{8127A275-CFA1-42A5-BF9E-90F539AD39AF}" srcOrd="1" destOrd="0" presId="urn:microsoft.com/office/officeart/2005/8/layout/vList6"/>
    <dgm:cxn modelId="{B0436AF9-D1D1-44FD-8133-A037F71249E2}" type="presParOf" srcId="{AF9AC511-7F2D-4D38-9264-E958CC4F3F77}" destId="{0C493415-7069-4794-99E2-70206E57D412}" srcOrd="2" destOrd="0" presId="urn:microsoft.com/office/officeart/2005/8/layout/vList6"/>
    <dgm:cxn modelId="{EE9EFD1F-026F-40D7-A591-E28373922733}" type="presParOf" srcId="{0C493415-7069-4794-99E2-70206E57D412}" destId="{B400119B-D83D-4C74-A83E-6804154A9D36}" srcOrd="0" destOrd="0" presId="urn:microsoft.com/office/officeart/2005/8/layout/vList6"/>
    <dgm:cxn modelId="{6CD8B608-0596-4954-A9BF-FA69B37136FF}" type="presParOf" srcId="{0C493415-7069-4794-99E2-70206E57D412}" destId="{107DA447-5E51-4FB0-8AC9-B563D65D34F0}" srcOrd="1" destOrd="0" presId="urn:microsoft.com/office/officeart/2005/8/layout/vList6"/>
    <dgm:cxn modelId="{8F696CA0-4D34-4337-BA80-F7FC92181809}" type="presParOf" srcId="{AF9AC511-7F2D-4D38-9264-E958CC4F3F77}" destId="{8D5F0FA6-B85D-4513-9CC6-309BE94DA465}" srcOrd="3" destOrd="0" presId="urn:microsoft.com/office/officeart/2005/8/layout/vList6"/>
    <dgm:cxn modelId="{94B3146C-DECB-4BE3-AC21-71104BF5909C}" type="presParOf" srcId="{AF9AC511-7F2D-4D38-9264-E958CC4F3F77}" destId="{BAC295EC-9453-4B68-B0C6-DEB6C42E55B3}" srcOrd="4" destOrd="0" presId="urn:microsoft.com/office/officeart/2005/8/layout/vList6"/>
    <dgm:cxn modelId="{89A8B1F7-C5E2-443D-91F0-07325375DD80}" type="presParOf" srcId="{BAC295EC-9453-4B68-B0C6-DEB6C42E55B3}" destId="{ABDAA941-8161-4AFF-AC70-8A5F44F3FAEE}" srcOrd="0" destOrd="0" presId="urn:microsoft.com/office/officeart/2005/8/layout/vList6"/>
    <dgm:cxn modelId="{6A238353-EA7D-424B-A968-583F11CF2116}" type="presParOf" srcId="{BAC295EC-9453-4B68-B0C6-DEB6C42E55B3}" destId="{0E1494B2-DEE1-46E9-BCC1-01918F44E327}" srcOrd="1" destOrd="0" presId="urn:microsoft.com/office/officeart/2005/8/layout/vList6"/>
    <dgm:cxn modelId="{D7497FC0-7DAD-4B60-B91C-4569C047E7E4}" type="presParOf" srcId="{AF9AC511-7F2D-4D38-9264-E958CC4F3F77}" destId="{179AF1D6-5036-4CC1-8D9E-0B943A8120A5}" srcOrd="5" destOrd="0" presId="urn:microsoft.com/office/officeart/2005/8/layout/vList6"/>
    <dgm:cxn modelId="{6679D7BB-1801-4F9A-8721-6D8277E5F8F9}" type="presParOf" srcId="{AF9AC511-7F2D-4D38-9264-E958CC4F3F77}" destId="{7ED39DA9-9AFE-4B01-A769-5DD823A01900}" srcOrd="6" destOrd="0" presId="urn:microsoft.com/office/officeart/2005/8/layout/vList6"/>
    <dgm:cxn modelId="{7F1FA217-47E2-4146-A7F5-70446AA36CB4}" type="presParOf" srcId="{7ED39DA9-9AFE-4B01-A769-5DD823A01900}" destId="{13D5BA32-7C26-4580-A894-8794FF1475E6}" srcOrd="0" destOrd="0" presId="urn:microsoft.com/office/officeart/2005/8/layout/vList6"/>
    <dgm:cxn modelId="{3CCEC810-9E22-477E-979B-8A06C8BA3248}" type="presParOf" srcId="{7ED39DA9-9AFE-4B01-A769-5DD823A01900}" destId="{0F98505D-AD6F-4EBD-AF69-9317BEFAC0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025D2-25BB-4435-BCBF-6D882D90045C}">
      <dsp:nvSpPr>
        <dsp:cNvPr id="0" name=""/>
        <dsp:cNvSpPr/>
      </dsp:nvSpPr>
      <dsp:spPr>
        <a:xfrm>
          <a:off x="951" y="0"/>
          <a:ext cx="2473847" cy="27161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/>
          </a:r>
          <a:br>
            <a:rPr lang="en-US" sz="3400" kern="1200" dirty="0" smtClean="0"/>
          </a:br>
          <a:r>
            <a:rPr lang="en-US" sz="3400" kern="1200" dirty="0" smtClean="0"/>
            <a:t>Children and teens</a:t>
          </a:r>
          <a:endParaRPr lang="en-US" sz="3400" kern="1200" dirty="0"/>
        </a:p>
      </dsp:txBody>
      <dsp:txXfrm>
        <a:off x="951" y="0"/>
        <a:ext cx="2473847" cy="814848"/>
      </dsp:txXfrm>
    </dsp:sp>
    <dsp:sp modelId="{8CCDA361-D7CE-400E-BB34-48A07B584759}">
      <dsp:nvSpPr>
        <dsp:cNvPr id="0" name=""/>
        <dsp:cNvSpPr/>
      </dsp:nvSpPr>
      <dsp:spPr>
        <a:xfrm>
          <a:off x="248336" y="1253611"/>
          <a:ext cx="1979077" cy="1212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60 minutes per day</a:t>
          </a:r>
          <a:endParaRPr lang="en-US" sz="2400" b="0" kern="1200" dirty="0"/>
        </a:p>
      </dsp:txBody>
      <dsp:txXfrm>
        <a:off x="283847" y="1289122"/>
        <a:ext cx="1908055" cy="1141420"/>
      </dsp:txXfrm>
    </dsp:sp>
    <dsp:sp modelId="{F06AF5E8-89FC-42BE-8F19-3713717D8214}">
      <dsp:nvSpPr>
        <dsp:cNvPr id="0" name=""/>
        <dsp:cNvSpPr/>
      </dsp:nvSpPr>
      <dsp:spPr>
        <a:xfrm>
          <a:off x="2660337" y="0"/>
          <a:ext cx="2473847" cy="27161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/>
          </a:r>
          <a:br>
            <a:rPr lang="en-US" sz="3400" kern="1200" dirty="0" smtClean="0"/>
          </a:br>
          <a:r>
            <a:rPr lang="en-US" sz="3400" kern="1200" dirty="0" smtClean="0"/>
            <a:t>Adults</a:t>
          </a:r>
          <a:endParaRPr lang="en-US" sz="3400" kern="1200" dirty="0"/>
        </a:p>
      </dsp:txBody>
      <dsp:txXfrm>
        <a:off x="2660337" y="0"/>
        <a:ext cx="2473847" cy="814848"/>
      </dsp:txXfrm>
    </dsp:sp>
    <dsp:sp modelId="{8F2C9FDB-39B7-4C05-9E5F-2374ACFD780D}">
      <dsp:nvSpPr>
        <dsp:cNvPr id="0" name=""/>
        <dsp:cNvSpPr/>
      </dsp:nvSpPr>
      <dsp:spPr>
        <a:xfrm>
          <a:off x="2907722" y="1253611"/>
          <a:ext cx="1979077" cy="1212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150 minutes per week</a:t>
          </a:r>
          <a:endParaRPr lang="en-US" sz="2400" b="0" kern="1200" dirty="0"/>
        </a:p>
      </dsp:txBody>
      <dsp:txXfrm>
        <a:off x="2943233" y="1289122"/>
        <a:ext cx="1908055" cy="1141420"/>
      </dsp:txXfrm>
    </dsp:sp>
    <dsp:sp modelId="{2051C3FA-408B-4724-9E38-BC8FFC1A90F7}">
      <dsp:nvSpPr>
        <dsp:cNvPr id="0" name=""/>
        <dsp:cNvSpPr/>
      </dsp:nvSpPr>
      <dsp:spPr>
        <a:xfrm>
          <a:off x="5319723" y="0"/>
          <a:ext cx="2473847" cy="27161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/>
          </a:r>
          <a:br>
            <a:rPr lang="en-US" sz="3400" kern="1200" dirty="0" smtClean="0"/>
          </a:br>
          <a:r>
            <a:rPr lang="en-US" sz="3400" kern="1200" dirty="0" smtClean="0"/>
            <a:t>Older</a:t>
          </a:r>
          <a:br>
            <a:rPr lang="en-US" sz="3400" kern="1200" dirty="0" smtClean="0"/>
          </a:br>
          <a:r>
            <a:rPr lang="en-US" sz="3400" kern="1200" dirty="0" smtClean="0"/>
            <a:t>adults</a:t>
          </a:r>
          <a:endParaRPr lang="en-US" sz="3400" kern="1200" dirty="0"/>
        </a:p>
      </dsp:txBody>
      <dsp:txXfrm>
        <a:off x="5319723" y="0"/>
        <a:ext cx="2473847" cy="814848"/>
      </dsp:txXfrm>
    </dsp:sp>
    <dsp:sp modelId="{266F990E-7BDB-4595-B359-D374C41FB96C}">
      <dsp:nvSpPr>
        <dsp:cNvPr id="0" name=""/>
        <dsp:cNvSpPr/>
      </dsp:nvSpPr>
      <dsp:spPr>
        <a:xfrm>
          <a:off x="5567107" y="1253611"/>
          <a:ext cx="1979077" cy="1212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As much as their abilities allow</a:t>
          </a:r>
          <a:endParaRPr lang="en-US" sz="2400" b="0" kern="1200" dirty="0"/>
        </a:p>
      </dsp:txBody>
      <dsp:txXfrm>
        <a:off x="5602618" y="1289122"/>
        <a:ext cx="1908055" cy="1141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C08F5-EEAF-4307-A845-867D482A3A86}">
      <dsp:nvSpPr>
        <dsp:cNvPr id="0" name=""/>
        <dsp:cNvSpPr/>
      </dsp:nvSpPr>
      <dsp:spPr>
        <a:xfrm rot="16200000">
          <a:off x="-536450" y="537239"/>
          <a:ext cx="3126657" cy="2052177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 you prefer sports or unstructured physical activity?</a:t>
          </a:r>
          <a:endParaRPr lang="en-US" sz="2400" kern="1200" dirty="0"/>
        </a:p>
      </dsp:txBody>
      <dsp:txXfrm rot="5400000">
        <a:off x="790" y="625330"/>
        <a:ext cx="2052177" cy="1875995"/>
      </dsp:txXfrm>
    </dsp:sp>
    <dsp:sp modelId="{1BB4604F-10F3-4F1A-BABD-414091DF6D44}">
      <dsp:nvSpPr>
        <dsp:cNvPr id="0" name=""/>
        <dsp:cNvSpPr/>
      </dsp:nvSpPr>
      <dsp:spPr>
        <a:xfrm rot="16200000">
          <a:off x="1669640" y="537239"/>
          <a:ext cx="3126657" cy="2052177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 you like to exercise by yourself or with friends?</a:t>
          </a:r>
          <a:endParaRPr lang="en-US" sz="2400" kern="1200" dirty="0"/>
        </a:p>
      </dsp:txBody>
      <dsp:txXfrm rot="5400000">
        <a:off x="2206880" y="625330"/>
        <a:ext cx="2052177" cy="1875995"/>
      </dsp:txXfrm>
    </dsp:sp>
    <dsp:sp modelId="{935C9699-7B63-4A84-9E01-A0F91361BC61}">
      <dsp:nvSpPr>
        <dsp:cNvPr id="0" name=""/>
        <dsp:cNvSpPr/>
      </dsp:nvSpPr>
      <dsp:spPr>
        <a:xfrm rot="16200000">
          <a:off x="3875732" y="537239"/>
          <a:ext cx="3126657" cy="2052177"/>
        </a:xfrm>
        <a:prstGeom prst="flowChartManualOperation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 you prefer indoor or outdoor activities?</a:t>
          </a:r>
          <a:endParaRPr lang="en-US" sz="2400" kern="1200" dirty="0"/>
        </a:p>
      </dsp:txBody>
      <dsp:txXfrm rot="5400000">
        <a:off x="4412972" y="625330"/>
        <a:ext cx="2052177" cy="1875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6C695-E9F9-4266-8CAA-F9819CA96DCA}">
      <dsp:nvSpPr>
        <dsp:cNvPr id="0" name=""/>
        <dsp:cNvSpPr/>
      </dsp:nvSpPr>
      <dsp:spPr>
        <a:xfrm>
          <a:off x="0" y="163921"/>
          <a:ext cx="2289072" cy="13734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Follow the rules</a:t>
          </a:r>
          <a:endParaRPr lang="en-US" sz="2500" b="1" kern="1200" dirty="0"/>
        </a:p>
      </dsp:txBody>
      <dsp:txXfrm>
        <a:off x="0" y="163921"/>
        <a:ext cx="2289072" cy="1373443"/>
      </dsp:txXfrm>
    </dsp:sp>
    <dsp:sp modelId="{69AED7F4-28F0-4AB4-810D-FC85AF9E930C}">
      <dsp:nvSpPr>
        <dsp:cNvPr id="0" name=""/>
        <dsp:cNvSpPr/>
      </dsp:nvSpPr>
      <dsp:spPr>
        <a:xfrm>
          <a:off x="2517979" y="163921"/>
          <a:ext cx="2289072" cy="13734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Use proper safety equipment</a:t>
          </a:r>
          <a:endParaRPr lang="en-US" sz="2500" b="1" kern="1200" dirty="0"/>
        </a:p>
      </dsp:txBody>
      <dsp:txXfrm>
        <a:off x="2517979" y="163921"/>
        <a:ext cx="2289072" cy="1373443"/>
      </dsp:txXfrm>
    </dsp:sp>
    <dsp:sp modelId="{6E81CC1D-7FA4-45F0-9ECD-A64AF2757517}">
      <dsp:nvSpPr>
        <dsp:cNvPr id="0" name=""/>
        <dsp:cNvSpPr/>
      </dsp:nvSpPr>
      <dsp:spPr>
        <a:xfrm>
          <a:off x="5035959" y="163921"/>
          <a:ext cx="2289072" cy="13734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Start slowly and do not overdo it</a:t>
          </a:r>
          <a:endParaRPr lang="en-US" sz="2500" b="1" kern="1200" dirty="0"/>
        </a:p>
      </dsp:txBody>
      <dsp:txXfrm>
        <a:off x="5035959" y="163921"/>
        <a:ext cx="2289072" cy="1373443"/>
      </dsp:txXfrm>
    </dsp:sp>
    <dsp:sp modelId="{552C7809-2D7C-4CE1-9CC0-C245C801B127}">
      <dsp:nvSpPr>
        <dsp:cNvPr id="0" name=""/>
        <dsp:cNvSpPr/>
      </dsp:nvSpPr>
      <dsp:spPr>
        <a:xfrm>
          <a:off x="0" y="1766272"/>
          <a:ext cx="2289072" cy="13734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Drink lots of water</a:t>
          </a:r>
          <a:endParaRPr lang="en-US" sz="2500" b="1" kern="1200" dirty="0"/>
        </a:p>
      </dsp:txBody>
      <dsp:txXfrm>
        <a:off x="0" y="1766272"/>
        <a:ext cx="2289072" cy="1373443"/>
      </dsp:txXfrm>
    </dsp:sp>
    <dsp:sp modelId="{5751EE98-BE8F-4717-A8FD-F111F40ADC9E}">
      <dsp:nvSpPr>
        <dsp:cNvPr id="0" name=""/>
        <dsp:cNvSpPr/>
      </dsp:nvSpPr>
      <dsp:spPr>
        <a:xfrm>
          <a:off x="2517979" y="1766272"/>
          <a:ext cx="2289072" cy="13734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Use caution in hot and cold weather</a:t>
          </a:r>
          <a:endParaRPr lang="en-US" sz="2500" b="1" kern="1200" dirty="0"/>
        </a:p>
      </dsp:txBody>
      <dsp:txXfrm>
        <a:off x="2517979" y="1766272"/>
        <a:ext cx="2289072" cy="1373443"/>
      </dsp:txXfrm>
    </dsp:sp>
    <dsp:sp modelId="{145C17D3-51A3-45ED-BCBB-610EDF4AE7D0}">
      <dsp:nvSpPr>
        <dsp:cNvPr id="0" name=""/>
        <dsp:cNvSpPr/>
      </dsp:nvSpPr>
      <dsp:spPr>
        <a:xfrm>
          <a:off x="5035959" y="1766272"/>
          <a:ext cx="2289072" cy="13734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Follow doctor’s instructions for any injuries</a:t>
          </a:r>
          <a:endParaRPr lang="en-US" sz="2500" b="1" kern="1200" dirty="0"/>
        </a:p>
      </dsp:txBody>
      <dsp:txXfrm>
        <a:off x="5035959" y="1766272"/>
        <a:ext cx="2289072" cy="1373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6CEB1-8DB7-40DF-9FD9-682ABE60BA68}">
      <dsp:nvSpPr>
        <dsp:cNvPr id="0" name=""/>
        <dsp:cNvSpPr/>
      </dsp:nvSpPr>
      <dsp:spPr>
        <a:xfrm>
          <a:off x="231058" y="505"/>
          <a:ext cx="2414107" cy="8673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Rest</a:t>
          </a:r>
          <a:endParaRPr lang="en-US" sz="2500" b="1" kern="1200" dirty="0"/>
        </a:p>
      </dsp:txBody>
      <dsp:txXfrm>
        <a:off x="664720" y="505"/>
        <a:ext cx="1546784" cy="867323"/>
      </dsp:txXfrm>
    </dsp:sp>
    <dsp:sp modelId="{7A2E4E58-FF98-4D24-BAD6-56466E86AFC0}">
      <dsp:nvSpPr>
        <dsp:cNvPr id="0" name=""/>
        <dsp:cNvSpPr/>
      </dsp:nvSpPr>
      <dsp:spPr>
        <a:xfrm>
          <a:off x="2363286" y="74228"/>
          <a:ext cx="4420970" cy="71987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Limit movement of the limb to allow recovery and healing</a:t>
          </a:r>
          <a:endParaRPr lang="en-US" sz="1800" kern="1200" dirty="0"/>
        </a:p>
      </dsp:txBody>
      <dsp:txXfrm>
        <a:off x="2723225" y="74228"/>
        <a:ext cx="3701092" cy="719878"/>
      </dsp:txXfrm>
    </dsp:sp>
    <dsp:sp modelId="{CCEBACA6-34F5-4D06-8CAE-E298BB9569CE}">
      <dsp:nvSpPr>
        <dsp:cNvPr id="0" name=""/>
        <dsp:cNvSpPr/>
      </dsp:nvSpPr>
      <dsp:spPr>
        <a:xfrm>
          <a:off x="231058" y="989254"/>
          <a:ext cx="2414107" cy="867323"/>
        </a:xfrm>
        <a:prstGeom prst="chevr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Immobilize</a:t>
          </a:r>
          <a:endParaRPr lang="en-US" sz="2500" b="1" kern="1200" dirty="0"/>
        </a:p>
      </dsp:txBody>
      <dsp:txXfrm>
        <a:off x="664720" y="989254"/>
        <a:ext cx="1546784" cy="867323"/>
      </dsp:txXfrm>
    </dsp:sp>
    <dsp:sp modelId="{62AD3294-3B14-4656-B12C-104E8D8074BC}">
      <dsp:nvSpPr>
        <dsp:cNvPr id="0" name=""/>
        <dsp:cNvSpPr/>
      </dsp:nvSpPr>
      <dsp:spPr>
        <a:xfrm>
          <a:off x="2363286" y="1062976"/>
          <a:ext cx="4420970" cy="719878"/>
        </a:xfrm>
        <a:prstGeom prst="chevron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Wrap the injury with an elastic bandage to prevent or reduce swelling</a:t>
          </a:r>
          <a:endParaRPr lang="en-US" sz="1800" kern="1200" dirty="0"/>
        </a:p>
      </dsp:txBody>
      <dsp:txXfrm>
        <a:off x="2723225" y="1062976"/>
        <a:ext cx="3701092" cy="719878"/>
      </dsp:txXfrm>
    </dsp:sp>
    <dsp:sp modelId="{3108F9A5-66BD-47B8-9EE4-D99ABBE4BE5E}">
      <dsp:nvSpPr>
        <dsp:cNvPr id="0" name=""/>
        <dsp:cNvSpPr/>
      </dsp:nvSpPr>
      <dsp:spPr>
        <a:xfrm>
          <a:off x="231058" y="1978002"/>
          <a:ext cx="2414107" cy="867323"/>
        </a:xfrm>
        <a:prstGeom prst="chevr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Cold</a:t>
          </a:r>
          <a:endParaRPr lang="en-US" sz="2500" b="1" kern="1200" dirty="0"/>
        </a:p>
      </dsp:txBody>
      <dsp:txXfrm>
        <a:off x="664720" y="1978002"/>
        <a:ext cx="1546784" cy="867323"/>
      </dsp:txXfrm>
    </dsp:sp>
    <dsp:sp modelId="{7BBE190C-4ED9-4B72-9582-21E2CF62041E}">
      <dsp:nvSpPr>
        <dsp:cNvPr id="0" name=""/>
        <dsp:cNvSpPr/>
      </dsp:nvSpPr>
      <dsp:spPr>
        <a:xfrm>
          <a:off x="2363286" y="2051725"/>
          <a:ext cx="4420970" cy="719878"/>
        </a:xfrm>
        <a:prstGeom prst="chevron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Cover the injury with a cold compress for 15 minutes several times a day</a:t>
          </a:r>
          <a:endParaRPr lang="en-US" sz="1800" kern="1200" dirty="0"/>
        </a:p>
      </dsp:txBody>
      <dsp:txXfrm>
        <a:off x="2723225" y="2051725"/>
        <a:ext cx="3701092" cy="719878"/>
      </dsp:txXfrm>
    </dsp:sp>
    <dsp:sp modelId="{641D2BBC-8E6B-4E9E-9AF4-72264AEDAA27}">
      <dsp:nvSpPr>
        <dsp:cNvPr id="0" name=""/>
        <dsp:cNvSpPr/>
      </dsp:nvSpPr>
      <dsp:spPr>
        <a:xfrm>
          <a:off x="231058" y="2966751"/>
          <a:ext cx="2414107" cy="867323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Elevate</a:t>
          </a:r>
          <a:endParaRPr lang="en-US" sz="2500" b="1" kern="1200" dirty="0"/>
        </a:p>
      </dsp:txBody>
      <dsp:txXfrm>
        <a:off x="664720" y="2966751"/>
        <a:ext cx="1546784" cy="867323"/>
      </dsp:txXfrm>
    </dsp:sp>
    <dsp:sp modelId="{D536AA1D-C64F-45DA-8388-A68C0AEBB332}">
      <dsp:nvSpPr>
        <dsp:cNvPr id="0" name=""/>
        <dsp:cNvSpPr/>
      </dsp:nvSpPr>
      <dsp:spPr>
        <a:xfrm>
          <a:off x="2363286" y="3040473"/>
          <a:ext cx="4420970" cy="719878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Raise the injury above the heart to control swelling</a:t>
          </a:r>
          <a:endParaRPr lang="en-US" sz="1800" kern="1200" dirty="0"/>
        </a:p>
      </dsp:txBody>
      <dsp:txXfrm>
        <a:off x="2723225" y="3040473"/>
        <a:ext cx="3701092" cy="719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35845-A96B-4543-B69C-4E5DBC88E6A2}">
      <dsp:nvSpPr>
        <dsp:cNvPr id="0" name=""/>
        <dsp:cNvSpPr/>
      </dsp:nvSpPr>
      <dsp:spPr>
        <a:xfrm>
          <a:off x="2979" y="25718"/>
          <a:ext cx="1791592" cy="580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Aerobic fitness</a:t>
          </a:r>
          <a:endParaRPr lang="en-US" sz="1600" b="1" kern="1200" dirty="0"/>
        </a:p>
      </dsp:txBody>
      <dsp:txXfrm>
        <a:off x="2979" y="25718"/>
        <a:ext cx="1791592" cy="580723"/>
      </dsp:txXfrm>
    </dsp:sp>
    <dsp:sp modelId="{098E0E1A-0F56-4187-A7EA-9A17B10E02AD}">
      <dsp:nvSpPr>
        <dsp:cNvPr id="0" name=""/>
        <dsp:cNvSpPr/>
      </dsp:nvSpPr>
      <dsp:spPr>
        <a:xfrm>
          <a:off x="2979" y="570870"/>
          <a:ext cx="1791592" cy="24967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Record your </a:t>
          </a: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pulse</a:t>
          </a:r>
          <a:r>
            <a:rPr lang="en-US" sz="1600" b="1" kern="1200" dirty="0" smtClean="0"/>
            <a:t>-</a:t>
          </a:r>
          <a:r>
            <a:rPr lang="en-US" sz="1600" kern="1200" dirty="0" smtClean="0"/>
            <a:t> </a:t>
          </a:r>
          <a:r>
            <a:rPr lang="en-US" sz="1600" kern="1200" dirty="0" smtClean="0">
              <a:solidFill>
                <a:srgbClr val="00B050"/>
              </a:solidFill>
            </a:rPr>
            <a:t>Person’s heart rate </a:t>
          </a:r>
          <a:r>
            <a:rPr lang="en-US" sz="1600" kern="1200" dirty="0" smtClean="0"/>
            <a:t>before and after you briskly walk one mile</a:t>
          </a:r>
          <a:endParaRPr lang="en-US" sz="1600" kern="1200" dirty="0"/>
        </a:p>
      </dsp:txBody>
      <dsp:txXfrm>
        <a:off x="2979" y="570870"/>
        <a:ext cx="1791592" cy="2496794"/>
      </dsp:txXfrm>
    </dsp:sp>
    <dsp:sp modelId="{4A8B832C-2F18-4004-92FC-EE8DA984643C}">
      <dsp:nvSpPr>
        <dsp:cNvPr id="0" name=""/>
        <dsp:cNvSpPr/>
      </dsp:nvSpPr>
      <dsp:spPr>
        <a:xfrm>
          <a:off x="2045395" y="25718"/>
          <a:ext cx="1791592" cy="5807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Muscle strength and endurance</a:t>
          </a:r>
          <a:endParaRPr lang="en-US" sz="1600" b="1" kern="1200" dirty="0"/>
        </a:p>
      </dsp:txBody>
      <dsp:txXfrm>
        <a:off x="2045395" y="25718"/>
        <a:ext cx="1791592" cy="580723"/>
      </dsp:txXfrm>
    </dsp:sp>
    <dsp:sp modelId="{44A4BFEE-7214-4E94-B86A-7FCAC40116BF}">
      <dsp:nvSpPr>
        <dsp:cNvPr id="0" name=""/>
        <dsp:cNvSpPr/>
      </dsp:nvSpPr>
      <dsp:spPr>
        <a:xfrm>
          <a:off x="2045395" y="570870"/>
          <a:ext cx="1791592" cy="24967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Count how many</a:t>
          </a:r>
          <a:br>
            <a:rPr lang="en-US" sz="1600" kern="1200" dirty="0" smtClean="0"/>
          </a:br>
          <a:r>
            <a:rPr lang="en-US" sz="1600" kern="1200" dirty="0" smtClean="0"/>
            <a:t>push-ups you can do at one time</a:t>
          </a:r>
          <a:endParaRPr lang="en-US" sz="1600" kern="1200" dirty="0"/>
        </a:p>
      </dsp:txBody>
      <dsp:txXfrm>
        <a:off x="2045395" y="570870"/>
        <a:ext cx="1791592" cy="2496794"/>
      </dsp:txXfrm>
    </dsp:sp>
    <dsp:sp modelId="{FEE3CC80-7E9D-41EA-B2F5-00D5AC230679}">
      <dsp:nvSpPr>
        <dsp:cNvPr id="0" name=""/>
        <dsp:cNvSpPr/>
      </dsp:nvSpPr>
      <dsp:spPr>
        <a:xfrm>
          <a:off x="4087811" y="25718"/>
          <a:ext cx="1791592" cy="5807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Flexibility</a:t>
          </a:r>
          <a:endParaRPr lang="en-US" sz="1600" b="1" kern="1200" dirty="0"/>
        </a:p>
      </dsp:txBody>
      <dsp:txXfrm>
        <a:off x="4087811" y="25718"/>
        <a:ext cx="1791592" cy="580723"/>
      </dsp:txXfrm>
    </dsp:sp>
    <dsp:sp modelId="{04110B71-6328-4277-B654-1F0978B9CB81}">
      <dsp:nvSpPr>
        <dsp:cNvPr id="0" name=""/>
        <dsp:cNvSpPr/>
      </dsp:nvSpPr>
      <dsp:spPr>
        <a:xfrm>
          <a:off x="4087811" y="570870"/>
          <a:ext cx="1791592" cy="24967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Sit with your legs in front of you and see how far you can reach toward your toes</a:t>
          </a:r>
          <a:endParaRPr lang="en-US" sz="1600" kern="1200" dirty="0"/>
        </a:p>
      </dsp:txBody>
      <dsp:txXfrm>
        <a:off x="4087811" y="570870"/>
        <a:ext cx="1791592" cy="2496794"/>
      </dsp:txXfrm>
    </dsp:sp>
    <dsp:sp modelId="{F31B742C-053E-4827-B83F-F588279B235B}">
      <dsp:nvSpPr>
        <dsp:cNvPr id="0" name=""/>
        <dsp:cNvSpPr/>
      </dsp:nvSpPr>
      <dsp:spPr>
        <a:xfrm>
          <a:off x="6130227" y="25718"/>
          <a:ext cx="1791592" cy="5807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Body mass index</a:t>
          </a:r>
          <a:endParaRPr lang="en-US" sz="1600" b="1" kern="1200" dirty="0"/>
        </a:p>
      </dsp:txBody>
      <dsp:txXfrm>
        <a:off x="6130227" y="25718"/>
        <a:ext cx="1791592" cy="580723"/>
      </dsp:txXfrm>
    </dsp:sp>
    <dsp:sp modelId="{8CA531DE-0C6E-470D-B8A5-94156871C66D}">
      <dsp:nvSpPr>
        <dsp:cNvPr id="0" name=""/>
        <dsp:cNvSpPr/>
      </dsp:nvSpPr>
      <dsp:spPr>
        <a:xfrm>
          <a:off x="6130227" y="570870"/>
          <a:ext cx="1791592" cy="24967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Measure the circumference of your waist and calculate BMI using the formula</a:t>
          </a:r>
          <a:endParaRPr lang="en-US" sz="1600" kern="1200" dirty="0"/>
        </a:p>
      </dsp:txBody>
      <dsp:txXfrm>
        <a:off x="6130227" y="570870"/>
        <a:ext cx="1791592" cy="2496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4CC18-59AF-4520-A3BD-FB2C418D503A}">
      <dsp:nvSpPr>
        <dsp:cNvPr id="0" name=""/>
        <dsp:cNvSpPr/>
      </dsp:nvSpPr>
      <dsp:spPr>
        <a:xfrm>
          <a:off x="2841522" y="1088"/>
          <a:ext cx="4262284" cy="8638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Children and teens need</a:t>
          </a:r>
          <a:br>
            <a:rPr lang="en-US" sz="2200" kern="1200" dirty="0" smtClean="0"/>
          </a:br>
          <a:r>
            <a:rPr lang="en-US" sz="2200" kern="1200" dirty="0" smtClean="0"/>
            <a:t>aerobic activity every day</a:t>
          </a:r>
          <a:endParaRPr lang="en-US" sz="2200" kern="1200" dirty="0"/>
        </a:p>
      </dsp:txBody>
      <dsp:txXfrm>
        <a:off x="2841522" y="109065"/>
        <a:ext cx="3938353" cy="647863"/>
      </dsp:txXfrm>
    </dsp:sp>
    <dsp:sp modelId="{C371A1B4-6167-4E33-BC6E-740B3393298A}">
      <dsp:nvSpPr>
        <dsp:cNvPr id="0" name=""/>
        <dsp:cNvSpPr/>
      </dsp:nvSpPr>
      <dsp:spPr>
        <a:xfrm>
          <a:off x="0" y="1088"/>
          <a:ext cx="2841522" cy="863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Frequency</a:t>
          </a:r>
          <a:endParaRPr lang="en-US" sz="4100" b="1" kern="1200" dirty="0"/>
        </a:p>
      </dsp:txBody>
      <dsp:txXfrm>
        <a:off x="42168" y="43256"/>
        <a:ext cx="2757186" cy="779481"/>
      </dsp:txXfrm>
    </dsp:sp>
    <dsp:sp modelId="{107DA447-5E51-4FB0-8AC9-B563D65D34F0}">
      <dsp:nvSpPr>
        <dsp:cNvPr id="0" name=""/>
        <dsp:cNvSpPr/>
      </dsp:nvSpPr>
      <dsp:spPr>
        <a:xfrm>
          <a:off x="2841522" y="951287"/>
          <a:ext cx="4262284" cy="8638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You can judge by heart</a:t>
          </a:r>
          <a:br>
            <a:rPr lang="en-US" sz="2200" kern="1200" dirty="0" smtClean="0"/>
          </a:br>
          <a:r>
            <a:rPr lang="en-US" sz="2200" kern="1200" dirty="0" smtClean="0"/>
            <a:t>rate and breathing</a:t>
          </a:r>
          <a:endParaRPr lang="en-US" sz="2200" kern="1200" dirty="0"/>
        </a:p>
      </dsp:txBody>
      <dsp:txXfrm>
        <a:off x="2841522" y="1059264"/>
        <a:ext cx="3938353" cy="647863"/>
      </dsp:txXfrm>
    </dsp:sp>
    <dsp:sp modelId="{B400119B-D83D-4C74-A83E-6804154A9D36}">
      <dsp:nvSpPr>
        <dsp:cNvPr id="0" name=""/>
        <dsp:cNvSpPr/>
      </dsp:nvSpPr>
      <dsp:spPr>
        <a:xfrm>
          <a:off x="0" y="951287"/>
          <a:ext cx="2841522" cy="863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Intensity</a:t>
          </a:r>
          <a:endParaRPr lang="en-US" sz="4100" b="1" kern="1200" dirty="0"/>
        </a:p>
      </dsp:txBody>
      <dsp:txXfrm>
        <a:off x="42168" y="993455"/>
        <a:ext cx="2757186" cy="779481"/>
      </dsp:txXfrm>
    </dsp:sp>
    <dsp:sp modelId="{0E1494B2-DEE1-46E9-BCC1-01918F44E327}">
      <dsp:nvSpPr>
        <dsp:cNvPr id="0" name=""/>
        <dsp:cNvSpPr/>
      </dsp:nvSpPr>
      <dsp:spPr>
        <a:xfrm>
          <a:off x="2841522" y="1901486"/>
          <a:ext cx="4262284" cy="8638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Should add up to at least</a:t>
          </a:r>
          <a:br>
            <a:rPr lang="en-US" sz="2200" kern="1200" dirty="0" smtClean="0"/>
          </a:br>
          <a:r>
            <a:rPr lang="en-US" sz="2200" kern="1200" dirty="0" smtClean="0"/>
            <a:t>60 minutes per day</a:t>
          </a:r>
          <a:endParaRPr lang="en-US" sz="2200" kern="1200" dirty="0"/>
        </a:p>
      </dsp:txBody>
      <dsp:txXfrm>
        <a:off x="2841522" y="2009463"/>
        <a:ext cx="3938353" cy="647863"/>
      </dsp:txXfrm>
    </dsp:sp>
    <dsp:sp modelId="{ABDAA941-8161-4AFF-AC70-8A5F44F3FAEE}">
      <dsp:nvSpPr>
        <dsp:cNvPr id="0" name=""/>
        <dsp:cNvSpPr/>
      </dsp:nvSpPr>
      <dsp:spPr>
        <a:xfrm>
          <a:off x="0" y="1901486"/>
          <a:ext cx="2841522" cy="863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Time</a:t>
          </a:r>
          <a:endParaRPr lang="en-US" sz="4100" b="1" kern="1200" dirty="0"/>
        </a:p>
      </dsp:txBody>
      <dsp:txXfrm>
        <a:off x="42168" y="1943654"/>
        <a:ext cx="2757186" cy="779481"/>
      </dsp:txXfrm>
    </dsp:sp>
    <dsp:sp modelId="{0F98505D-AD6F-4EBD-AF69-9317BEFAC0E2}">
      <dsp:nvSpPr>
        <dsp:cNvPr id="0" name=""/>
        <dsp:cNvSpPr/>
      </dsp:nvSpPr>
      <dsp:spPr>
        <a:xfrm>
          <a:off x="2841522" y="2851685"/>
          <a:ext cx="4262284" cy="8638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Should have a variety of activities you enjoy</a:t>
          </a:r>
          <a:endParaRPr lang="en-US" sz="2200" kern="1200" dirty="0"/>
        </a:p>
      </dsp:txBody>
      <dsp:txXfrm>
        <a:off x="2841522" y="2959662"/>
        <a:ext cx="3938353" cy="647863"/>
      </dsp:txXfrm>
    </dsp:sp>
    <dsp:sp modelId="{13D5BA32-7C26-4580-A894-8794FF1475E6}">
      <dsp:nvSpPr>
        <dsp:cNvPr id="0" name=""/>
        <dsp:cNvSpPr/>
      </dsp:nvSpPr>
      <dsp:spPr>
        <a:xfrm>
          <a:off x="0" y="2851685"/>
          <a:ext cx="2841522" cy="863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Type</a:t>
          </a:r>
          <a:endParaRPr lang="en-US" sz="4100" b="1" kern="1200" dirty="0"/>
        </a:p>
      </dsp:txBody>
      <dsp:txXfrm>
        <a:off x="42168" y="2893853"/>
        <a:ext cx="2757186" cy="77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8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6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8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6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7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Alert!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1445" y="1981200"/>
            <a:ext cx="8006039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Despite the benefits</a:t>
            </a:r>
            <a:br>
              <a:rPr lang="en-US" dirty="0" smtClean="0"/>
            </a:br>
            <a:r>
              <a:rPr lang="en-US" dirty="0" smtClean="0"/>
              <a:t>of physical activity,</a:t>
            </a:r>
            <a:br>
              <a:rPr lang="en-US" dirty="0" smtClean="0"/>
            </a:br>
            <a:r>
              <a:rPr lang="en-US" dirty="0" smtClean="0"/>
              <a:t>many people still live</a:t>
            </a:r>
            <a:br>
              <a:rPr lang="en-US" dirty="0" smtClean="0"/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sedentary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inactive</a:t>
            </a:r>
            <a:r>
              <a:rPr lang="en-US" dirty="0" smtClean="0"/>
              <a:t>) lifestyles</a:t>
            </a:r>
          </a:p>
          <a:p>
            <a:r>
              <a:rPr lang="en-US" dirty="0" smtClean="0"/>
              <a:t>Sedentary activities include watching TV or movies, playing video games, using social media, or reading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6786" y="6200001"/>
            <a:ext cx="349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Monkey Business Images/Shutterstock.com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86" y="685800"/>
            <a:ext cx="3670014" cy="2446676"/>
          </a:xfrm>
          <a:prstGeom prst="snip2DiagRect">
            <a:avLst>
              <a:gd name="adj1" fmla="val 0"/>
              <a:gd name="adj2" fmla="val 306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1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Physical Activity Guidelines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Physical Activity Guidelines for Americans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Resource health professionals use to provide guidance on how people can improve their health through physical activities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6105390"/>
              </p:ext>
            </p:extLst>
          </p:nvPr>
        </p:nvGraphicFramePr>
        <p:xfrm>
          <a:off x="674739" y="3760839"/>
          <a:ext cx="7794522" cy="271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and Technology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260" y="1981200"/>
            <a:ext cx="483748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7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17290"/>
            <a:ext cx="7924800" cy="707924"/>
          </a:xfrm>
        </p:spPr>
        <p:txBody>
          <a:bodyPr/>
          <a:lstStyle/>
          <a:p>
            <a:r>
              <a:rPr lang="en-US" dirty="0" smtClean="0"/>
              <a:t>Choose physical activities you enjoy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6420315"/>
              </p:ext>
            </p:extLst>
          </p:nvPr>
        </p:nvGraphicFramePr>
        <p:xfrm>
          <a:off x="1339030" y="2942304"/>
          <a:ext cx="6465939" cy="312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True or false? All physical activity is exercise.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  <a:p>
            <a:r>
              <a:rPr lang="en-US" dirty="0" smtClean="0"/>
              <a:t>People who spend much of their day doing activities that involve sitting and using very little energy are being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sedentary</a:t>
            </a:r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Jericho is 12 years old. According to the </a:t>
            </a:r>
            <a:r>
              <a:rPr lang="en-US" i="1" dirty="0" smtClean="0"/>
              <a:t>Physical Activity Guidelines for Americans, </a:t>
            </a:r>
            <a:r>
              <a:rPr lang="en-US" dirty="0" smtClean="0"/>
              <a:t>how much physical activity should he get, and how often?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60 minutes every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Fitness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five parts of health-related fitness.</a:t>
            </a:r>
          </a:p>
          <a:p>
            <a:r>
              <a:rPr lang="en-US" sz="3200" b="1" dirty="0" smtClean="0"/>
              <a:t>compare </a:t>
            </a:r>
            <a:r>
              <a:rPr lang="en-US" sz="3200" dirty="0" smtClean="0"/>
              <a:t>and </a:t>
            </a:r>
            <a:r>
              <a:rPr lang="en-US" sz="3200" b="1" dirty="0" smtClean="0"/>
              <a:t>contrast </a:t>
            </a:r>
            <a:r>
              <a:rPr lang="en-US" sz="3200" dirty="0" smtClean="0"/>
              <a:t>aerobic activities and anaerobic activities.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/>
              <a:t>the two types of endurance.</a:t>
            </a:r>
            <a:endParaRPr lang="en-US" sz="3200" b="1" dirty="0"/>
          </a:p>
          <a:p>
            <a:r>
              <a:rPr lang="en-US" sz="3200" b="1" dirty="0" smtClean="0"/>
              <a:t>differentiate between </a:t>
            </a:r>
            <a:r>
              <a:rPr lang="en-US" sz="3200" dirty="0" smtClean="0"/>
              <a:t>health-related fitness and skill-related fitness.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the six aspects of skill-related fitness.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6568" y="1524000"/>
            <a:ext cx="3485535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What is the difference between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health-related and skill-related fitness?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561" y="298084"/>
            <a:ext cx="5272549" cy="58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Physical Fitness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00B050"/>
                </a:solidFill>
              </a:rPr>
              <a:t>type of fitness a person needs to perform daily activities with ease and </a:t>
            </a:r>
            <a:r>
              <a:rPr lang="en-US" dirty="0" smtClean="0">
                <a:solidFill>
                  <a:srgbClr val="00B050"/>
                </a:solidFill>
              </a:rPr>
              <a:t>energy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health-related fitness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1862342" y="3721656"/>
            <a:ext cx="5419315" cy="2637357"/>
          </a:xfrm>
          <a:prstGeom prst="snipRoundRect">
            <a:avLst>
              <a:gd name="adj1" fmla="val 7283"/>
              <a:gd name="adj2" fmla="val 2663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Heart and lung strength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Muscle strength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Endurance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Body 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Heart and lung strength</a:t>
            </a:r>
          </a:p>
          <a:p>
            <a:pPr lvl="1"/>
            <a:r>
              <a:rPr lang="en-US" sz="2800" dirty="0"/>
              <a:t>As you perform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aerobic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exercise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activity involving the use of oxygen to fuel processes in the body</a:t>
            </a:r>
            <a:r>
              <a:rPr lang="en-US" sz="2800" dirty="0" smtClean="0"/>
              <a:t>, </a:t>
            </a:r>
            <a:r>
              <a:rPr lang="en-US" sz="2800" dirty="0"/>
              <a:t>your heart </a:t>
            </a:r>
            <a:r>
              <a:rPr lang="en-US" sz="2800" dirty="0" smtClean="0"/>
              <a:t>rate and breathing quicken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Muscle strength</a:t>
            </a:r>
          </a:p>
          <a:p>
            <a:pPr lvl="1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naerobic exercise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activity </a:t>
            </a:r>
            <a:r>
              <a:rPr lang="en-US" sz="2800" dirty="0">
                <a:solidFill>
                  <a:srgbClr val="00B050"/>
                </a:solidFill>
              </a:rPr>
              <a:t>involving the use of energy stored in the muscles to supply the body with the fuel it </a:t>
            </a:r>
            <a:r>
              <a:rPr lang="en-US" sz="2800" dirty="0" smtClean="0">
                <a:solidFill>
                  <a:srgbClr val="00B050"/>
                </a:solidFill>
              </a:rPr>
              <a:t>needs</a:t>
            </a:r>
            <a:r>
              <a:rPr lang="en-US" sz="2800" dirty="0" smtClean="0"/>
              <a:t> to exert force against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resistance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opposition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Endurance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ability to continue an activity over a period of time without tiring</a:t>
            </a:r>
          </a:p>
          <a:p>
            <a:pPr lvl="1"/>
            <a:r>
              <a:rPr lang="en-US" dirty="0" smtClean="0"/>
              <a:t>Includes aerobic endurance and muscle endurance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Body </a:t>
            </a:r>
            <a:r>
              <a:rPr lang="en-US" dirty="0"/>
              <a:t>composition</a:t>
            </a:r>
          </a:p>
          <a:p>
            <a:pPr lvl="1"/>
            <a:r>
              <a:rPr lang="en-US" dirty="0"/>
              <a:t>Ratio of </a:t>
            </a:r>
            <a:r>
              <a:rPr lang="en-US" dirty="0" smtClean="0"/>
              <a:t>body fat</a:t>
            </a:r>
            <a:r>
              <a:rPr lang="en-US" dirty="0"/>
              <a:t>, bone, and </a:t>
            </a:r>
            <a:r>
              <a:rPr lang="en-US" dirty="0" smtClean="0"/>
              <a:t>muscle</a:t>
            </a:r>
            <a:endParaRPr lang="en-US" dirty="0"/>
          </a:p>
          <a:p>
            <a:pPr lvl="1"/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1" y="1981200"/>
            <a:ext cx="5862484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Flexibility</a:t>
            </a:r>
          </a:p>
          <a:p>
            <a:pPr lvl="1"/>
            <a:r>
              <a:rPr lang="en-US" dirty="0"/>
              <a:t>The ability to fully and easily move muscles and joints</a:t>
            </a:r>
          </a:p>
          <a:p>
            <a:pPr lvl="1"/>
            <a:r>
              <a:rPr lang="en-US" dirty="0"/>
              <a:t>Can improve performance of physical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owers </a:t>
            </a:r>
            <a:r>
              <a:rPr lang="en-US" dirty="0"/>
              <a:t>the risk of injuries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24702" y="6200001"/>
            <a:ext cx="349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pryzmat/Shutterstock.com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74" y="2105404"/>
            <a:ext cx="2413723" cy="181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75" y="4161109"/>
            <a:ext cx="2413722" cy="181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32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kill-related fitness</a:t>
            </a:r>
            <a:r>
              <a:rPr lang="en-US" sz="3000" b="1" dirty="0"/>
              <a:t>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Type of fitness that improves a person’s performance in a particular sport</a:t>
            </a:r>
            <a:endParaRPr lang="en-US" sz="30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Flowchart: Card 5"/>
          <p:cNvSpPr/>
          <p:nvPr/>
        </p:nvSpPr>
        <p:spPr>
          <a:xfrm>
            <a:off x="2784129" y="3392129"/>
            <a:ext cx="3575742" cy="3084871"/>
          </a:xfrm>
          <a:prstGeom prst="snip2DiagRect">
            <a:avLst>
              <a:gd name="adj1" fmla="val 0"/>
              <a:gd name="adj2" fmla="val 1810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Speed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Agility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Coordination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Reaction time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Moving quickly, which is</a:t>
            </a:r>
            <a:br>
              <a:rPr lang="en-US" dirty="0" smtClean="0"/>
            </a:br>
            <a:r>
              <a:rPr lang="en-US" dirty="0" smtClean="0"/>
              <a:t>important in many sports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Rapidly changing</a:t>
            </a:r>
            <a:br>
              <a:rPr lang="en-US" dirty="0" smtClean="0"/>
            </a:br>
            <a:r>
              <a:rPr lang="en-US" dirty="0" smtClean="0"/>
              <a:t>momentum and direction to go under, over, or around obstacles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4702" y="6200001"/>
            <a:ext cx="349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LifetimeStock/Shutterstock.com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27" y1="72964" x2="54282" y2="72964"/>
                        <a14:foregroundMark x1="82292" y1="61179" x2="83102" y2="64125"/>
                        <a14:foregroundMark x1="83681" y1="66205" x2="84028" y2="67591"/>
                        <a14:foregroundMark x1="84028" y1="69151" x2="83681" y2="63605"/>
                        <a14:foregroundMark x1="54514" y1="71577" x2="56134" y2="66205"/>
                        <a14:foregroundMark x1="60995" y1="28943" x2="57060" y2="32062"/>
                        <a14:foregroundMark x1="57060" y1="23570" x2="57407" y2="22184"/>
                        <a14:foregroundMark x1="55556" y1="22184" x2="55556" y2="21144"/>
                        <a14:foregroundMark x1="55093" y1="23397" x2="54514" y2="21317"/>
                        <a14:foregroundMark x1="54630" y1="25303" x2="54630" y2="25130"/>
                        <a14:foregroundMark x1="54977" y1="25130" x2="53472" y2="24437"/>
                        <a14:foregroundMark x1="54745" y1="23570" x2="53819" y2="21837"/>
                        <a14:foregroundMark x1="55324" y1="20971" x2="55324" y2="20971"/>
                        <a14:foregroundMark x1="49884" y1="74350" x2="48958" y2="73310"/>
                        <a14:backgroundMark x1="34606" y1="27383" x2="19329" y2="59445"/>
                        <a14:backgroundMark x1="47106" y1="56846" x2="27778" y2="73137"/>
                        <a14:backgroundMark x1="36921" y1="54419" x2="37269" y2="31369"/>
                        <a14:backgroundMark x1="42824" y1="22010" x2="50926" y2="15251"/>
                        <a14:backgroundMark x1="55556" y1="51820" x2="48958" y2="64298"/>
                        <a14:backgroundMark x1="61690" y1="62738" x2="76042" y2="73830"/>
                        <a14:backgroundMark x1="77083" y1="54939" x2="86574" y2="55286"/>
                        <a14:backgroundMark x1="72569" y1="50433" x2="76852" y2="58232"/>
                        <a14:backgroundMark x1="73958" y1="50433" x2="84375" y2="49567"/>
                        <a14:backgroundMark x1="71181" y1="48527" x2="71875" y2="52340"/>
                        <a14:backgroundMark x1="63079" y1="67071" x2="58796" y2="75563"/>
                        <a14:backgroundMark x1="56597" y1="58406" x2="56597" y2="54939"/>
                        <a14:backgroundMark x1="70023" y1="23050" x2="71412" y2="22877"/>
                        <a14:backgroundMark x1="56481" y1="19931" x2="56481" y2="21664"/>
                        <a14:backgroundMark x1="55208" y1="22010" x2="54630" y2="19584"/>
                        <a14:backgroundMark x1="54051" y1="25823" x2="53125" y2="25477"/>
                        <a14:backgroundMark x1="54167" y1="25303" x2="53356" y2="25130"/>
                        <a14:backgroundMark x1="53241" y1="23224" x2="53819" y2="23917"/>
                        <a14:backgroundMark x1="54282" y1="24263" x2="53588" y2="22704"/>
                        <a14:backgroundMark x1="55324" y1="22877" x2="55208" y2="22357"/>
                        <a14:backgroundMark x1="54398" y1="22184" x2="54051" y2="21144"/>
                        <a14:backgroundMark x1="78009" y1="43847" x2="78009" y2="43847"/>
                        <a14:backgroundMark x1="70255" y1="20104" x2="70255" y2="20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90" t="8003" r="12723" b="18469"/>
          <a:stretch/>
        </p:blipFill>
        <p:spPr>
          <a:xfrm>
            <a:off x="4734232" y="14747"/>
            <a:ext cx="4424517" cy="49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Holding a certain body posture or position</a:t>
            </a:r>
          </a:p>
          <a:p>
            <a:pPr lvl="1"/>
            <a:r>
              <a:rPr lang="en-US" dirty="0" smtClean="0"/>
              <a:t>Involved in some sports and many leisure activities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A mix of strength and speed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8153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person can be</a:t>
            </a:r>
            <a:br>
              <a:rPr lang="en-US" dirty="0" smtClean="0"/>
            </a:br>
            <a:r>
              <a:rPr lang="en-US" dirty="0" smtClean="0"/>
              <a:t>fast, but not strong.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A person can also be</a:t>
            </a:r>
            <a:br>
              <a:rPr lang="en-US" dirty="0" smtClean="0"/>
            </a:br>
            <a:r>
              <a:rPr lang="en-US" dirty="0" smtClean="0"/>
              <a:t>strong, but not fast.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skill-related fitness involves someone being both strong </a:t>
            </a:r>
            <a:r>
              <a:rPr lang="en-US" i="1" dirty="0" smtClean="0"/>
              <a:t>and </a:t>
            </a:r>
            <a:r>
              <a:rPr lang="en-US" dirty="0" smtClean="0"/>
              <a:t>fast?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Skill-Related Fitness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Coordination</a:t>
            </a:r>
          </a:p>
          <a:p>
            <a:pPr lvl="1"/>
            <a:r>
              <a:rPr lang="en-US" dirty="0" smtClean="0"/>
              <a:t>The ability to perform various movements easily and gracefully</a:t>
            </a:r>
          </a:p>
          <a:p>
            <a:pPr lvl="1"/>
            <a:r>
              <a:rPr lang="en-US" dirty="0" smtClean="0"/>
              <a:t>Comes from both natural ability and practice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Reaction time</a:t>
            </a:r>
          </a:p>
          <a:p>
            <a:pPr lvl="1"/>
            <a:r>
              <a:rPr lang="en-US" dirty="0" smtClean="0"/>
              <a:t>How quickly a person responds to someone else’s movement</a:t>
            </a:r>
          </a:p>
        </p:txBody>
      </p:sp>
    </p:spTree>
    <p:extLst>
      <p:ext uri="{BB962C8B-B14F-4D97-AF65-F5344CB8AC3E}">
        <p14:creationId xmlns:p14="http://schemas.microsoft.com/office/powerpoint/2010/main" val="2003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perform daily activities with ease and energy, a person needs good _____ fitness.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health-related</a:t>
            </a:r>
          </a:p>
          <a:p>
            <a:r>
              <a:rPr lang="en-US" dirty="0" smtClean="0"/>
              <a:t>Your body uses the energy stored in your muscles during _____ exercise.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anaerobic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two types of endurance.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erobic endurance and muscle endurance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Speed, power, balance, coordination, agility, and reaction time are all parts of _____ fitness.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skill-related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Fitness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rules you have learned in sports.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common safety equipment for physical activities.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explain </a:t>
            </a:r>
            <a:r>
              <a:rPr lang="en-US" sz="3200" dirty="0"/>
              <a:t>why it is important to start slowly and not overdo it when starting a fitness </a:t>
            </a:r>
            <a:r>
              <a:rPr lang="en-US" sz="3200" dirty="0" smtClean="0"/>
              <a:t>program.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why drinking water is important before, during, and after physical activity.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list </a:t>
            </a:r>
            <a:r>
              <a:rPr lang="en-US" sz="3200" dirty="0" smtClean="0"/>
              <a:t>steps you can take to ensure your safety when exercising in hot or cold weather.</a:t>
            </a:r>
          </a:p>
          <a:p>
            <a:r>
              <a:rPr lang="en-US" sz="3200" b="1" dirty="0" smtClean="0"/>
              <a:t>compare </a:t>
            </a:r>
            <a:r>
              <a:rPr lang="en-US" sz="3200" dirty="0" smtClean="0"/>
              <a:t>and </a:t>
            </a:r>
            <a:r>
              <a:rPr lang="en-US" sz="3200" b="1" dirty="0" smtClean="0"/>
              <a:t>contrast </a:t>
            </a:r>
            <a:r>
              <a:rPr lang="en-US" sz="3200" dirty="0" smtClean="0"/>
              <a:t>a sprain, dislocation, and fracture.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664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Safety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You cannot engage</a:t>
            </a:r>
            <a:br>
              <a:rPr lang="en-US" dirty="0" smtClean="0"/>
            </a:br>
            <a:r>
              <a:rPr lang="en-US" dirty="0" smtClean="0"/>
              <a:t>in regular physical</a:t>
            </a:r>
            <a:br>
              <a:rPr lang="en-US" dirty="0" smtClean="0"/>
            </a:br>
            <a:r>
              <a:rPr lang="en-US" dirty="0" smtClean="0"/>
              <a:t>activity if you are</a:t>
            </a:r>
            <a:br>
              <a:rPr lang="en-US" dirty="0" smtClean="0"/>
            </a:br>
            <a:r>
              <a:rPr lang="en-US" dirty="0" smtClean="0"/>
              <a:t>injured</a:t>
            </a:r>
          </a:p>
          <a:p>
            <a:r>
              <a:rPr lang="en-US" dirty="0" smtClean="0"/>
              <a:t>Following accepted guidelines and taking necessary precautions is critical to your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4702" y="6200001"/>
            <a:ext cx="349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Anothai</a:t>
            </a:r>
            <a:r>
              <a:rPr lang="en-US" sz="1200" dirty="0" smtClean="0"/>
              <a:t> Thiansawang/Shutterstock.com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2145953"/>
            <a:ext cx="4267200" cy="194464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58298"/>
            <a:ext cx="7924800" cy="693174"/>
          </a:xfrm>
        </p:spPr>
        <p:txBody>
          <a:bodyPr/>
          <a:lstStyle/>
          <a:p>
            <a:r>
              <a:rPr lang="en-US" dirty="0" smtClean="0"/>
              <a:t>Tips for fitness safety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617170"/>
              </p:ext>
            </p:extLst>
          </p:nvPr>
        </p:nvGraphicFramePr>
        <p:xfrm>
          <a:off x="909484" y="2551473"/>
          <a:ext cx="7325032" cy="33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1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16" y="1981200"/>
            <a:ext cx="78119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7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Safety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Engaging in physical activity outdoors can be dangerous in certain weather conditions</a:t>
            </a:r>
          </a:p>
          <a:p>
            <a:pPr lvl="1"/>
            <a:r>
              <a:rPr lang="en-US" sz="2400" dirty="0" smtClean="0"/>
              <a:t>Heat-related illnesses are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hyperthermia- </a:t>
            </a:r>
            <a:r>
              <a:rPr lang="en-US" sz="2400" dirty="0" smtClean="0">
                <a:solidFill>
                  <a:srgbClr val="00B050"/>
                </a:solidFill>
              </a:rPr>
              <a:t>Serious </a:t>
            </a:r>
            <a:r>
              <a:rPr lang="en-US" sz="2400" dirty="0">
                <a:solidFill>
                  <a:srgbClr val="00B050"/>
                </a:solidFill>
              </a:rPr>
              <a:t>condition that results when the heat regulating mechanisms of the body are unable to deal with the heat from the environment, which results in a very high body </a:t>
            </a:r>
            <a:r>
              <a:rPr lang="en-US" sz="2400" dirty="0" smtClean="0">
                <a:solidFill>
                  <a:srgbClr val="00B050"/>
                </a:solidFill>
              </a:rPr>
              <a:t>temperature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2400" dirty="0" smtClean="0"/>
              <a:t>Cold-related illnesses are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hypothermia</a:t>
            </a:r>
            <a:r>
              <a:rPr lang="en-US" sz="2400" b="1" dirty="0"/>
              <a:t>- </a:t>
            </a:r>
            <a:r>
              <a:rPr lang="en-US" sz="2400" dirty="0">
                <a:solidFill>
                  <a:srgbClr val="00B050"/>
                </a:solidFill>
              </a:rPr>
              <a:t>Serious condition that results when a person’s body loses heat faster than it can produce </a:t>
            </a:r>
            <a:r>
              <a:rPr lang="en-US" sz="2400" dirty="0" smtClean="0">
                <a:solidFill>
                  <a:srgbClr val="00B050"/>
                </a:solidFill>
              </a:rPr>
              <a:t>it</a:t>
            </a:r>
            <a:r>
              <a:rPr lang="en-US" sz="2400" dirty="0" smtClean="0"/>
              <a:t>, which can include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frostbite</a:t>
            </a:r>
            <a:r>
              <a:rPr lang="en-US" sz="2400" b="1" dirty="0"/>
              <a:t>-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Injury caused by the freezing of skin and body tissues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Activity Injuries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0190" y="2281720"/>
            <a:ext cx="8683619" cy="3894758"/>
            <a:chOff x="230190" y="2281720"/>
            <a:chExt cx="8683619" cy="3894758"/>
          </a:xfrm>
        </p:grpSpPr>
        <p:sp>
          <p:nvSpPr>
            <p:cNvPr id="5" name="Freeform 4"/>
            <p:cNvSpPr/>
            <p:nvPr/>
          </p:nvSpPr>
          <p:spPr>
            <a:xfrm>
              <a:off x="230190" y="2281720"/>
              <a:ext cx="1828130" cy="914065"/>
            </a:xfrm>
            <a:custGeom>
              <a:avLst/>
              <a:gdLst>
                <a:gd name="connsiteX0" fmla="*/ 0 w 1828130"/>
                <a:gd name="connsiteY0" fmla="*/ 91407 h 914065"/>
                <a:gd name="connsiteX1" fmla="*/ 91407 w 1828130"/>
                <a:gd name="connsiteY1" fmla="*/ 0 h 914065"/>
                <a:gd name="connsiteX2" fmla="*/ 1736724 w 1828130"/>
                <a:gd name="connsiteY2" fmla="*/ 0 h 914065"/>
                <a:gd name="connsiteX3" fmla="*/ 1828131 w 1828130"/>
                <a:gd name="connsiteY3" fmla="*/ 91407 h 914065"/>
                <a:gd name="connsiteX4" fmla="*/ 1828130 w 1828130"/>
                <a:gd name="connsiteY4" fmla="*/ 822659 h 914065"/>
                <a:gd name="connsiteX5" fmla="*/ 1736723 w 1828130"/>
                <a:gd name="connsiteY5" fmla="*/ 914066 h 914065"/>
                <a:gd name="connsiteX6" fmla="*/ 91407 w 1828130"/>
                <a:gd name="connsiteY6" fmla="*/ 914065 h 914065"/>
                <a:gd name="connsiteX7" fmla="*/ 0 w 1828130"/>
                <a:gd name="connsiteY7" fmla="*/ 822658 h 914065"/>
                <a:gd name="connsiteX8" fmla="*/ 0 w 1828130"/>
                <a:gd name="connsiteY8" fmla="*/ 91407 h 9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130" h="914065">
                  <a:moveTo>
                    <a:pt x="0" y="91407"/>
                  </a:moveTo>
                  <a:cubicBezTo>
                    <a:pt x="0" y="40924"/>
                    <a:pt x="40924" y="0"/>
                    <a:pt x="91407" y="0"/>
                  </a:cubicBezTo>
                  <a:lnTo>
                    <a:pt x="1736724" y="0"/>
                  </a:lnTo>
                  <a:cubicBezTo>
                    <a:pt x="1787207" y="0"/>
                    <a:pt x="1828131" y="40924"/>
                    <a:pt x="1828131" y="91407"/>
                  </a:cubicBezTo>
                  <a:cubicBezTo>
                    <a:pt x="1828131" y="335158"/>
                    <a:pt x="1828130" y="578908"/>
                    <a:pt x="1828130" y="822659"/>
                  </a:cubicBezTo>
                  <a:cubicBezTo>
                    <a:pt x="1828130" y="873142"/>
                    <a:pt x="1787206" y="914066"/>
                    <a:pt x="1736723" y="914066"/>
                  </a:cubicBezTo>
                  <a:lnTo>
                    <a:pt x="91407" y="914065"/>
                  </a:lnTo>
                  <a:cubicBezTo>
                    <a:pt x="40924" y="914065"/>
                    <a:pt x="0" y="873141"/>
                    <a:pt x="0" y="822658"/>
                  </a:cubicBezTo>
                  <a:lnTo>
                    <a:pt x="0" y="9140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112" tIns="62332" rIns="80112" bIns="623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Sprain</a:t>
              </a:r>
              <a:endParaRPr lang="en-US" sz="28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13003" y="3195785"/>
              <a:ext cx="182813" cy="859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9431"/>
                  </a:lnTo>
                  <a:lnTo>
                    <a:pt x="182813" y="859431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95816" y="3343564"/>
              <a:ext cx="1547020" cy="1342568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00B050"/>
                  </a:solidFill>
                </a:rPr>
                <a:t>Common sports injury involving the stretching or tearing of ligaments (tissues that hold joints) together</a:t>
              </a:r>
              <a:endParaRPr lang="en-US" sz="14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13003" y="3195785"/>
              <a:ext cx="182813" cy="23497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49778"/>
                  </a:lnTo>
                  <a:lnTo>
                    <a:pt x="182813" y="2349778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95816" y="4914648"/>
              <a:ext cx="1462504" cy="1261830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Follow the R.I.C.E. treatment</a:t>
              </a:r>
              <a:endParaRPr lang="en-US" sz="1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5353" y="2281720"/>
              <a:ext cx="1828130" cy="914065"/>
            </a:xfrm>
            <a:custGeom>
              <a:avLst/>
              <a:gdLst>
                <a:gd name="connsiteX0" fmla="*/ 0 w 1828130"/>
                <a:gd name="connsiteY0" fmla="*/ 91407 h 914065"/>
                <a:gd name="connsiteX1" fmla="*/ 91407 w 1828130"/>
                <a:gd name="connsiteY1" fmla="*/ 0 h 914065"/>
                <a:gd name="connsiteX2" fmla="*/ 1736724 w 1828130"/>
                <a:gd name="connsiteY2" fmla="*/ 0 h 914065"/>
                <a:gd name="connsiteX3" fmla="*/ 1828131 w 1828130"/>
                <a:gd name="connsiteY3" fmla="*/ 91407 h 914065"/>
                <a:gd name="connsiteX4" fmla="*/ 1828130 w 1828130"/>
                <a:gd name="connsiteY4" fmla="*/ 822659 h 914065"/>
                <a:gd name="connsiteX5" fmla="*/ 1736723 w 1828130"/>
                <a:gd name="connsiteY5" fmla="*/ 914066 h 914065"/>
                <a:gd name="connsiteX6" fmla="*/ 91407 w 1828130"/>
                <a:gd name="connsiteY6" fmla="*/ 914065 h 914065"/>
                <a:gd name="connsiteX7" fmla="*/ 0 w 1828130"/>
                <a:gd name="connsiteY7" fmla="*/ 822658 h 914065"/>
                <a:gd name="connsiteX8" fmla="*/ 0 w 1828130"/>
                <a:gd name="connsiteY8" fmla="*/ 91407 h 9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130" h="914065">
                  <a:moveTo>
                    <a:pt x="0" y="91407"/>
                  </a:moveTo>
                  <a:cubicBezTo>
                    <a:pt x="0" y="40924"/>
                    <a:pt x="40924" y="0"/>
                    <a:pt x="91407" y="0"/>
                  </a:cubicBezTo>
                  <a:lnTo>
                    <a:pt x="1736724" y="0"/>
                  </a:lnTo>
                  <a:cubicBezTo>
                    <a:pt x="1787207" y="0"/>
                    <a:pt x="1828131" y="40924"/>
                    <a:pt x="1828131" y="91407"/>
                  </a:cubicBezTo>
                  <a:cubicBezTo>
                    <a:pt x="1828131" y="335158"/>
                    <a:pt x="1828130" y="578908"/>
                    <a:pt x="1828130" y="822659"/>
                  </a:cubicBezTo>
                  <a:cubicBezTo>
                    <a:pt x="1828130" y="873142"/>
                    <a:pt x="1787206" y="914066"/>
                    <a:pt x="1736723" y="914066"/>
                  </a:cubicBezTo>
                  <a:lnTo>
                    <a:pt x="91407" y="914065"/>
                  </a:lnTo>
                  <a:cubicBezTo>
                    <a:pt x="40924" y="914065"/>
                    <a:pt x="0" y="873141"/>
                    <a:pt x="0" y="822658"/>
                  </a:cubicBezTo>
                  <a:lnTo>
                    <a:pt x="0" y="9140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112" tIns="62332" rIns="80112" bIns="623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Dislocation</a:t>
              </a:r>
              <a:endParaRPr lang="en-US" sz="28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698166" y="3195785"/>
              <a:ext cx="182813" cy="859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9431"/>
                  </a:lnTo>
                  <a:lnTo>
                    <a:pt x="182813" y="859431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880979" y="3424302"/>
              <a:ext cx="1462504" cy="1261830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B050"/>
                  </a:solidFill>
                </a:rPr>
                <a:t>Serious injury in which bones move out of their normal position</a:t>
              </a:r>
              <a:endParaRPr lang="en-US" sz="16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98166" y="3195785"/>
              <a:ext cx="182813" cy="23497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49778"/>
                  </a:lnTo>
                  <a:lnTo>
                    <a:pt x="182813" y="2349778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880979" y="4914648"/>
              <a:ext cx="1462504" cy="1261830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Seek medical treatment right away</a:t>
              </a:r>
              <a:endParaRPr lang="en-US" sz="18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00516" y="2281720"/>
              <a:ext cx="1828130" cy="914065"/>
            </a:xfrm>
            <a:custGeom>
              <a:avLst/>
              <a:gdLst>
                <a:gd name="connsiteX0" fmla="*/ 0 w 1828130"/>
                <a:gd name="connsiteY0" fmla="*/ 91407 h 914065"/>
                <a:gd name="connsiteX1" fmla="*/ 91407 w 1828130"/>
                <a:gd name="connsiteY1" fmla="*/ 0 h 914065"/>
                <a:gd name="connsiteX2" fmla="*/ 1736724 w 1828130"/>
                <a:gd name="connsiteY2" fmla="*/ 0 h 914065"/>
                <a:gd name="connsiteX3" fmla="*/ 1828131 w 1828130"/>
                <a:gd name="connsiteY3" fmla="*/ 91407 h 914065"/>
                <a:gd name="connsiteX4" fmla="*/ 1828130 w 1828130"/>
                <a:gd name="connsiteY4" fmla="*/ 822659 h 914065"/>
                <a:gd name="connsiteX5" fmla="*/ 1736723 w 1828130"/>
                <a:gd name="connsiteY5" fmla="*/ 914066 h 914065"/>
                <a:gd name="connsiteX6" fmla="*/ 91407 w 1828130"/>
                <a:gd name="connsiteY6" fmla="*/ 914065 h 914065"/>
                <a:gd name="connsiteX7" fmla="*/ 0 w 1828130"/>
                <a:gd name="connsiteY7" fmla="*/ 822658 h 914065"/>
                <a:gd name="connsiteX8" fmla="*/ 0 w 1828130"/>
                <a:gd name="connsiteY8" fmla="*/ 91407 h 9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130" h="914065">
                  <a:moveTo>
                    <a:pt x="0" y="91407"/>
                  </a:moveTo>
                  <a:cubicBezTo>
                    <a:pt x="0" y="40924"/>
                    <a:pt x="40924" y="0"/>
                    <a:pt x="91407" y="0"/>
                  </a:cubicBezTo>
                  <a:lnTo>
                    <a:pt x="1736724" y="0"/>
                  </a:lnTo>
                  <a:cubicBezTo>
                    <a:pt x="1787207" y="0"/>
                    <a:pt x="1828131" y="40924"/>
                    <a:pt x="1828131" y="91407"/>
                  </a:cubicBezTo>
                  <a:cubicBezTo>
                    <a:pt x="1828131" y="335158"/>
                    <a:pt x="1828130" y="578908"/>
                    <a:pt x="1828130" y="822659"/>
                  </a:cubicBezTo>
                  <a:cubicBezTo>
                    <a:pt x="1828130" y="873142"/>
                    <a:pt x="1787206" y="914066"/>
                    <a:pt x="1736723" y="914066"/>
                  </a:cubicBezTo>
                  <a:lnTo>
                    <a:pt x="91407" y="914065"/>
                  </a:lnTo>
                  <a:cubicBezTo>
                    <a:pt x="40924" y="914065"/>
                    <a:pt x="0" y="873141"/>
                    <a:pt x="0" y="822658"/>
                  </a:cubicBezTo>
                  <a:lnTo>
                    <a:pt x="0" y="9140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112" tIns="62332" rIns="80112" bIns="623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Fracture</a:t>
              </a:r>
              <a:endParaRPr lang="en-US" sz="28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83329" y="3195785"/>
              <a:ext cx="182813" cy="859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9431"/>
                  </a:lnTo>
                  <a:lnTo>
                    <a:pt x="182813" y="859431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5166142" y="3424302"/>
              <a:ext cx="1462504" cy="1261830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00B050"/>
                  </a:solidFill>
                </a:rPr>
                <a:t>Broken bone</a:t>
              </a:r>
              <a:endParaRPr lang="en-US" sz="18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83329" y="3195785"/>
              <a:ext cx="182813" cy="23497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49778"/>
                  </a:lnTo>
                  <a:lnTo>
                    <a:pt x="182813" y="2349778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166142" y="4914648"/>
              <a:ext cx="1462504" cy="1261830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Forcing bones into place can cause further injuries</a:t>
              </a:r>
              <a:endParaRPr lang="en-US" sz="18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85679" y="2281720"/>
              <a:ext cx="1828130" cy="914065"/>
            </a:xfrm>
            <a:custGeom>
              <a:avLst/>
              <a:gdLst>
                <a:gd name="connsiteX0" fmla="*/ 0 w 1828130"/>
                <a:gd name="connsiteY0" fmla="*/ 91407 h 914065"/>
                <a:gd name="connsiteX1" fmla="*/ 91407 w 1828130"/>
                <a:gd name="connsiteY1" fmla="*/ 0 h 914065"/>
                <a:gd name="connsiteX2" fmla="*/ 1736724 w 1828130"/>
                <a:gd name="connsiteY2" fmla="*/ 0 h 914065"/>
                <a:gd name="connsiteX3" fmla="*/ 1828131 w 1828130"/>
                <a:gd name="connsiteY3" fmla="*/ 91407 h 914065"/>
                <a:gd name="connsiteX4" fmla="*/ 1828130 w 1828130"/>
                <a:gd name="connsiteY4" fmla="*/ 822659 h 914065"/>
                <a:gd name="connsiteX5" fmla="*/ 1736723 w 1828130"/>
                <a:gd name="connsiteY5" fmla="*/ 914066 h 914065"/>
                <a:gd name="connsiteX6" fmla="*/ 91407 w 1828130"/>
                <a:gd name="connsiteY6" fmla="*/ 914065 h 914065"/>
                <a:gd name="connsiteX7" fmla="*/ 0 w 1828130"/>
                <a:gd name="connsiteY7" fmla="*/ 822658 h 914065"/>
                <a:gd name="connsiteX8" fmla="*/ 0 w 1828130"/>
                <a:gd name="connsiteY8" fmla="*/ 91407 h 9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130" h="914065">
                  <a:moveTo>
                    <a:pt x="0" y="91407"/>
                  </a:moveTo>
                  <a:cubicBezTo>
                    <a:pt x="0" y="40924"/>
                    <a:pt x="40924" y="0"/>
                    <a:pt x="91407" y="0"/>
                  </a:cubicBezTo>
                  <a:lnTo>
                    <a:pt x="1736724" y="0"/>
                  </a:lnTo>
                  <a:cubicBezTo>
                    <a:pt x="1787207" y="0"/>
                    <a:pt x="1828131" y="40924"/>
                    <a:pt x="1828131" y="91407"/>
                  </a:cubicBezTo>
                  <a:cubicBezTo>
                    <a:pt x="1828131" y="335158"/>
                    <a:pt x="1828130" y="578908"/>
                    <a:pt x="1828130" y="822659"/>
                  </a:cubicBezTo>
                  <a:cubicBezTo>
                    <a:pt x="1828130" y="873142"/>
                    <a:pt x="1787206" y="914066"/>
                    <a:pt x="1736723" y="914066"/>
                  </a:cubicBezTo>
                  <a:lnTo>
                    <a:pt x="91407" y="914065"/>
                  </a:lnTo>
                  <a:cubicBezTo>
                    <a:pt x="40924" y="914065"/>
                    <a:pt x="0" y="873141"/>
                    <a:pt x="0" y="822658"/>
                  </a:cubicBezTo>
                  <a:lnTo>
                    <a:pt x="0" y="9140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112" tIns="62332" rIns="80112" bIns="6233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Concussion</a:t>
              </a:r>
              <a:endParaRPr lang="en-US" sz="28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268492" y="3195785"/>
              <a:ext cx="182813" cy="8594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9431"/>
                  </a:lnTo>
                  <a:lnTo>
                    <a:pt x="182813" y="859431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451305" y="3343564"/>
              <a:ext cx="1462504" cy="1342568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B050"/>
                  </a:solidFill>
                </a:rPr>
                <a:t>Type of brain injury that results from a blow or jolt to the head or upper body</a:t>
              </a:r>
              <a:endParaRPr lang="en-US" sz="16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268492" y="3195785"/>
              <a:ext cx="182813" cy="23497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49778"/>
                  </a:lnTo>
                  <a:lnTo>
                    <a:pt x="182813" y="2349778"/>
                  </a:lnTo>
                </a:path>
              </a:pathLst>
            </a:custGeom>
            <a:noFill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451305" y="4914648"/>
              <a:ext cx="1462504" cy="1261830"/>
            </a:xfrm>
            <a:custGeom>
              <a:avLst/>
              <a:gdLst>
                <a:gd name="connsiteX0" fmla="*/ 0 w 1462504"/>
                <a:gd name="connsiteY0" fmla="*/ 126183 h 1261830"/>
                <a:gd name="connsiteX1" fmla="*/ 126183 w 1462504"/>
                <a:gd name="connsiteY1" fmla="*/ 0 h 1261830"/>
                <a:gd name="connsiteX2" fmla="*/ 1336321 w 1462504"/>
                <a:gd name="connsiteY2" fmla="*/ 0 h 1261830"/>
                <a:gd name="connsiteX3" fmla="*/ 1462504 w 1462504"/>
                <a:gd name="connsiteY3" fmla="*/ 126183 h 1261830"/>
                <a:gd name="connsiteX4" fmla="*/ 1462504 w 1462504"/>
                <a:gd name="connsiteY4" fmla="*/ 1135647 h 1261830"/>
                <a:gd name="connsiteX5" fmla="*/ 1336321 w 1462504"/>
                <a:gd name="connsiteY5" fmla="*/ 1261830 h 1261830"/>
                <a:gd name="connsiteX6" fmla="*/ 126183 w 1462504"/>
                <a:gd name="connsiteY6" fmla="*/ 1261830 h 1261830"/>
                <a:gd name="connsiteX7" fmla="*/ 0 w 1462504"/>
                <a:gd name="connsiteY7" fmla="*/ 1135647 h 1261830"/>
                <a:gd name="connsiteX8" fmla="*/ 0 w 1462504"/>
                <a:gd name="connsiteY8" fmla="*/ 126183 h 126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504" h="1261830">
                  <a:moveTo>
                    <a:pt x="0" y="126183"/>
                  </a:moveTo>
                  <a:cubicBezTo>
                    <a:pt x="0" y="56494"/>
                    <a:pt x="56494" y="0"/>
                    <a:pt x="126183" y="0"/>
                  </a:cubicBezTo>
                  <a:lnTo>
                    <a:pt x="1336321" y="0"/>
                  </a:lnTo>
                  <a:cubicBezTo>
                    <a:pt x="1406010" y="0"/>
                    <a:pt x="1462504" y="56494"/>
                    <a:pt x="1462504" y="126183"/>
                  </a:cubicBezTo>
                  <a:lnTo>
                    <a:pt x="1462504" y="1135647"/>
                  </a:lnTo>
                  <a:cubicBezTo>
                    <a:pt x="1462504" y="1205336"/>
                    <a:pt x="1406010" y="1261830"/>
                    <a:pt x="1336321" y="1261830"/>
                  </a:cubicBezTo>
                  <a:lnTo>
                    <a:pt x="126183" y="1261830"/>
                  </a:lnTo>
                  <a:cubicBezTo>
                    <a:pt x="56494" y="1261830"/>
                    <a:pt x="0" y="1205336"/>
                    <a:pt x="0" y="1135647"/>
                  </a:cubicBezTo>
                  <a:lnTo>
                    <a:pt x="0" y="126183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48" tIns="59818" rIns="71248" bIns="5981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Seek medical treatment right away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1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physically fit are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73046"/>
            <a:ext cx="7924800" cy="678426"/>
          </a:xfrm>
        </p:spPr>
        <p:txBody>
          <a:bodyPr/>
          <a:lstStyle/>
          <a:p>
            <a:r>
              <a:rPr lang="en-US" dirty="0" smtClean="0"/>
              <a:t>The R.I.C.E. Treatment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3527421"/>
              </p:ext>
            </p:extLst>
          </p:nvPr>
        </p:nvGraphicFramePr>
        <p:xfrm>
          <a:off x="1022555" y="2551472"/>
          <a:ext cx="7015316" cy="383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2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Drinking water is important before, during, and after physical activity.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r>
              <a:rPr lang="en-US" dirty="0" smtClean="0"/>
              <a:t>_____ describes cold-related illnesses and _____ describes heat-related illnesses.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ypothermia; hyperthermia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Personal Fitness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determine </a:t>
            </a:r>
            <a:r>
              <a:rPr lang="en-US" sz="3200" dirty="0" smtClean="0"/>
              <a:t>your current level of fitness.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your personal fitness goals.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FITT means.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14346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determine </a:t>
            </a:r>
            <a:r>
              <a:rPr lang="en-US" sz="3200" dirty="0" smtClean="0"/>
              <a:t>your maximum heart rate and your target heart rates for moderate- and vigorous-intensity activities.</a:t>
            </a:r>
          </a:p>
          <a:p>
            <a:r>
              <a:rPr lang="en-US" sz="3200" b="1" dirty="0" smtClean="0"/>
              <a:t>create </a:t>
            </a:r>
            <a:r>
              <a:rPr lang="en-US" sz="3200" dirty="0" smtClean="0"/>
              <a:t>a tracking report to help you achieve your fitness goals.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Your Health-Related Fitness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check your current level of health-related fitness by</a:t>
            </a:r>
          </a:p>
          <a:p>
            <a:pPr lvl="1"/>
            <a:r>
              <a:rPr lang="en-US" dirty="0" smtClean="0"/>
              <a:t>measuring your aerobic fitness</a:t>
            </a:r>
          </a:p>
          <a:p>
            <a:pPr lvl="1"/>
            <a:r>
              <a:rPr lang="en-US" dirty="0" smtClean="0"/>
              <a:t>measuring your muscle strength and endurance</a:t>
            </a:r>
          </a:p>
          <a:p>
            <a:pPr lvl="1"/>
            <a:r>
              <a:rPr lang="en-US" dirty="0" smtClean="0"/>
              <a:t>checking </a:t>
            </a:r>
            <a:r>
              <a:rPr lang="en-US" dirty="0"/>
              <a:t>your flexibility</a:t>
            </a:r>
          </a:p>
          <a:p>
            <a:pPr lvl="1"/>
            <a:r>
              <a:rPr lang="en-US" dirty="0" smtClean="0"/>
              <a:t>determining </a:t>
            </a:r>
            <a:r>
              <a:rPr lang="en-US" dirty="0"/>
              <a:t>your </a:t>
            </a:r>
            <a:r>
              <a:rPr lang="en-US" dirty="0" smtClean="0"/>
              <a:t>body mass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142135"/>
              </p:ext>
            </p:extLst>
          </p:nvPr>
        </p:nvGraphicFramePr>
        <p:xfrm>
          <a:off x="545691" y="2669458"/>
          <a:ext cx="7924800" cy="306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910650"/>
            <a:ext cx="7924800" cy="7588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Checking your health-related fitness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306" y="1835350"/>
            <a:ext cx="3690712" cy="4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17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Your Fitness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Fitness goals can help you improve</a:t>
            </a:r>
          </a:p>
          <a:p>
            <a:pPr lvl="1"/>
            <a:r>
              <a:rPr lang="en-US" dirty="0" smtClean="0"/>
              <a:t>how often you get physical activity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intensity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Measure of how much energy is used during the exercise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-of your physical activities</a:t>
            </a:r>
          </a:p>
          <a:p>
            <a:pPr lvl="1"/>
            <a:r>
              <a:rPr lang="en-US" dirty="0" smtClean="0"/>
              <a:t>how reliably you stick to your fitness schedule</a:t>
            </a:r>
          </a:p>
          <a:p>
            <a:pPr lvl="1"/>
            <a:r>
              <a:rPr lang="en-US" dirty="0" smtClean="0"/>
              <a:t>your participation in group activities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62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Your Fitness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FITT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Acronym used to focus on the key fitness factors of frequency, intensity, time, and type</a:t>
            </a:r>
          </a:p>
        </p:txBody>
      </p:sp>
    </p:spTree>
    <p:extLst>
      <p:ext uri="{BB962C8B-B14F-4D97-AF65-F5344CB8AC3E}">
        <p14:creationId xmlns:p14="http://schemas.microsoft.com/office/powerpoint/2010/main" val="19736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What It Means to Be Physically Fit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3046"/>
            <a:ext cx="7924800" cy="752168"/>
          </a:xfrm>
        </p:spPr>
        <p:txBody>
          <a:bodyPr/>
          <a:lstStyle/>
          <a:p>
            <a:r>
              <a:rPr lang="en-US" dirty="0" smtClean="0"/>
              <a:t>Your physical activity should be FITT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86271199"/>
              </p:ext>
            </p:extLst>
          </p:nvPr>
        </p:nvGraphicFramePr>
        <p:xfrm>
          <a:off x="1037302" y="2625214"/>
          <a:ext cx="7103807" cy="371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7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94" y="0"/>
            <a:ext cx="4913023" cy="67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41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Your Workouts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track of your progress</a:t>
            </a:r>
          </a:p>
          <a:p>
            <a:pPr lvl="1"/>
            <a:r>
              <a:rPr lang="en-US" dirty="0" smtClean="0"/>
              <a:t>This will ensure that you stay on track with your goals</a:t>
            </a:r>
          </a:p>
          <a:p>
            <a:r>
              <a:rPr lang="en-US" dirty="0" smtClean="0"/>
              <a:t>Revise your plan if the time of day or type of activity does not work for you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0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Your Fitness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060" y="1981200"/>
            <a:ext cx="473988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 and Cool-Downs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to 10 minutes each</a:t>
            </a:r>
          </a:p>
          <a:p>
            <a:r>
              <a:rPr lang="en-US" dirty="0" smtClean="0"/>
              <a:t>Low-intensity aerobic activity, such as jogging or brisk walking</a:t>
            </a:r>
          </a:p>
          <a:p>
            <a:r>
              <a:rPr lang="en-US" dirty="0" smtClean="0"/>
              <a:t>Should include at least</a:t>
            </a:r>
            <a:br>
              <a:rPr lang="en-US" dirty="0" smtClean="0"/>
            </a:br>
            <a:r>
              <a:rPr lang="en-US" dirty="0" smtClean="0"/>
              <a:t>5 minutes of stretching</a:t>
            </a:r>
            <a:br>
              <a:rPr lang="en-US" dirty="0" smtClean="0"/>
            </a:br>
            <a:r>
              <a:rPr lang="en-US" dirty="0" smtClean="0"/>
              <a:t>to prevent muscle</a:t>
            </a:r>
            <a:br>
              <a:rPr lang="en-US" dirty="0" smtClean="0"/>
            </a:br>
            <a:r>
              <a:rPr lang="en-US" dirty="0" smtClean="0"/>
              <a:t>stiffness and injury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702" y="6200001"/>
            <a:ext cx="3490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Syda</a:t>
            </a:r>
            <a:r>
              <a:rPr lang="en-US" sz="1200" dirty="0" smtClean="0"/>
              <a:t> Productions/Shutterstock.com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9003" y="3380874"/>
            <a:ext cx="2956397" cy="259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83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Aerobic Workouts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Perform at moderate- or vigorous-intensity levels</a:t>
            </a:r>
          </a:p>
          <a:p>
            <a:pPr lvl="1"/>
            <a:r>
              <a:rPr lang="en-US" sz="2800" dirty="0" smtClean="0"/>
              <a:t>Your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target heart rate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Heart rate to aim for while performing aerobic exercise to get the best results from a workout; varies by </a:t>
            </a:r>
            <a:r>
              <a:rPr lang="en-US" sz="2800" dirty="0" smtClean="0">
                <a:solidFill>
                  <a:srgbClr val="00B050"/>
                </a:solidFill>
              </a:rPr>
              <a:t>age </a:t>
            </a:r>
            <a:r>
              <a:rPr lang="en-US" sz="2800" dirty="0" smtClean="0"/>
              <a:t>-will help you get the best results from your workout</a:t>
            </a:r>
          </a:p>
          <a:p>
            <a:pPr lvl="1"/>
            <a:r>
              <a:rPr lang="en-US" sz="2800" dirty="0" smtClean="0"/>
              <a:t>Your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maximum heart rate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number of beats per minute a person’s heart can achieve when working its hardest; varies by age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76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509" y="1981200"/>
            <a:ext cx="572698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9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Anaerobic</a:t>
            </a:r>
            <a:br>
              <a:rPr lang="en-US" dirty="0" smtClean="0"/>
            </a:br>
            <a:r>
              <a:rPr lang="en-US" dirty="0" smtClean="0"/>
              <a:t>Workouts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52916"/>
            <a:ext cx="8686800" cy="3424084"/>
          </a:xfrm>
        </p:spPr>
        <p:txBody>
          <a:bodyPr/>
          <a:lstStyle/>
          <a:p>
            <a:r>
              <a:rPr lang="en-US" sz="3400" dirty="0" smtClean="0"/>
              <a:t>Use proper form and pay attention to your breathing</a:t>
            </a:r>
            <a:endParaRPr lang="en-US" sz="3400" dirty="0"/>
          </a:p>
          <a:p>
            <a:r>
              <a:rPr lang="en-US" sz="3400" dirty="0" smtClean="0"/>
              <a:t>Do two or three </a:t>
            </a: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</a:rPr>
              <a:t>sets</a:t>
            </a:r>
            <a:r>
              <a:rPr lang="en-US" sz="3400" b="1" dirty="0"/>
              <a:t>-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00B050"/>
                </a:solidFill>
              </a:rPr>
              <a:t>Anaerobic exercises done in groups of repetitions followed by rest</a:t>
            </a:r>
            <a:r>
              <a:rPr lang="en-US" sz="3400" dirty="0"/>
              <a:t> </a:t>
            </a:r>
            <a:r>
              <a:rPr lang="en-US" sz="3400" dirty="0" smtClean="0"/>
              <a:t>, and increase your repetitions as you build muscle endurance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95368" y="1428136"/>
            <a:ext cx="5420032" cy="1462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Two to three times per week for 20 to 30 minutes</a:t>
            </a:r>
            <a:endParaRPr lang="en-US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Juanita wants to check her aerobic fitness. She can do this by recording her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pulse</a:t>
            </a:r>
          </a:p>
          <a:p>
            <a:r>
              <a:rPr lang="en-US" dirty="0" smtClean="0"/>
              <a:t>What does the acronym FITT stand for?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frequency, intensity, time, type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define </a:t>
            </a:r>
            <a:r>
              <a:rPr lang="en-US" sz="3200" dirty="0" smtClean="0"/>
              <a:t>the terms </a:t>
            </a:r>
            <a:r>
              <a:rPr lang="en-US" sz="3200" i="1" dirty="0" smtClean="0"/>
              <a:t>fitness</a:t>
            </a:r>
            <a:r>
              <a:rPr lang="en-US" sz="3200" dirty="0" smtClean="0"/>
              <a:t>, </a:t>
            </a:r>
            <a:r>
              <a:rPr lang="en-US" sz="3200" i="1" dirty="0" smtClean="0"/>
              <a:t>exercise</a:t>
            </a:r>
            <a:r>
              <a:rPr lang="en-US" sz="3200" dirty="0" smtClean="0"/>
              <a:t>, and </a:t>
            </a:r>
            <a:r>
              <a:rPr lang="en-US" sz="3200" i="1" dirty="0" smtClean="0"/>
              <a:t>physical activity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benefits of physical activity.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the key guidelines for children and teens, adults, and older adults as outlined in the </a:t>
            </a:r>
            <a:r>
              <a:rPr lang="en-US" sz="3200" i="1" dirty="0" smtClean="0"/>
              <a:t>Physical Activity Guidelines for Americans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evaluate </a:t>
            </a:r>
            <a:r>
              <a:rPr lang="en-US" sz="3200" dirty="0" smtClean="0"/>
              <a:t>how you can improve your health by doing activities you enjoy.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Fitness</a:t>
            </a:r>
            <a:r>
              <a:rPr lang="en-US" dirty="0" smtClean="0"/>
              <a:t> refers to the </a:t>
            </a:r>
            <a:r>
              <a:rPr lang="en-US" dirty="0" smtClean="0">
                <a:solidFill>
                  <a:srgbClr val="00B050"/>
                </a:solidFill>
              </a:rPr>
              <a:t>body’s ability to meet daily physical demands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You can become physically fit through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00B050"/>
                </a:solidFill>
              </a:rPr>
              <a:t>planned, structured, and purposeful physical activities</a:t>
            </a:r>
            <a:r>
              <a:rPr lang="en-US" dirty="0" smtClean="0"/>
              <a:t>,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exercise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other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physical activities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Broad term that describes structured exercise as well as other activities that use </a:t>
            </a:r>
            <a:r>
              <a:rPr lang="en-US" dirty="0" smtClean="0">
                <a:solidFill>
                  <a:srgbClr val="00B050"/>
                </a:solidFill>
              </a:rPr>
              <a:t>energy</a:t>
            </a:r>
            <a:endParaRPr lang="en-US" dirty="0" smtClean="0"/>
          </a:p>
          <a:p>
            <a:pPr lvl="1"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399" y="1600201"/>
            <a:ext cx="3352801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aspects of health are improved by physical activity?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435" y="83747"/>
            <a:ext cx="5059219" cy="64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1653</Words>
  <Application>Microsoft Office PowerPoint</Application>
  <PresentationFormat>On-screen Show (4:3)</PresentationFormat>
  <Paragraphs>281</Paragraphs>
  <Slides>58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58</vt:i4>
      </vt:variant>
    </vt:vector>
  </HeadingPairs>
  <TitlesOfParts>
    <vt:vector size="86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7.1</vt:lpstr>
      <vt:lpstr>Learning Outcomes</vt:lpstr>
      <vt:lpstr>Learning Outcomes</vt:lpstr>
      <vt:lpstr>Defining Fitness</vt:lpstr>
      <vt:lpstr>Infographic Discussion</vt:lpstr>
      <vt:lpstr>Health Alert!</vt:lpstr>
      <vt:lpstr>Physical Activity Guidelines</vt:lpstr>
      <vt:lpstr>Fitness and Technology</vt:lpstr>
      <vt:lpstr>Skills Check</vt:lpstr>
      <vt:lpstr>Lesson Review</vt:lpstr>
      <vt:lpstr>Lesson Review</vt:lpstr>
      <vt:lpstr>7.2</vt:lpstr>
      <vt:lpstr>Learning Outcomes</vt:lpstr>
      <vt:lpstr>Learning Outcomes</vt:lpstr>
      <vt:lpstr>Infographic Discussion</vt:lpstr>
      <vt:lpstr>Health-Related Fitness</vt:lpstr>
      <vt:lpstr>Health-Related Fitness</vt:lpstr>
      <vt:lpstr>Health-Related Fitness</vt:lpstr>
      <vt:lpstr>Health-Related Fitness</vt:lpstr>
      <vt:lpstr>Skill-Related Fitness</vt:lpstr>
      <vt:lpstr>Skill-Related Fitness</vt:lpstr>
      <vt:lpstr>Skill-Related Fitness</vt:lpstr>
      <vt:lpstr>Think About It…</vt:lpstr>
      <vt:lpstr>Skill-Related Fitness</vt:lpstr>
      <vt:lpstr>Lesson Review</vt:lpstr>
      <vt:lpstr>Lesson Review</vt:lpstr>
      <vt:lpstr>7.3</vt:lpstr>
      <vt:lpstr>Learning Outcomes</vt:lpstr>
      <vt:lpstr>Learning Outcomes</vt:lpstr>
      <vt:lpstr>Learning Outcomes</vt:lpstr>
      <vt:lpstr>Fitness Safety</vt:lpstr>
      <vt:lpstr>Skills Check</vt:lpstr>
      <vt:lpstr>Safety Equipment</vt:lpstr>
      <vt:lpstr>Fitness Safety</vt:lpstr>
      <vt:lpstr>Physical Activity Injuries</vt:lpstr>
      <vt:lpstr>Skills Check</vt:lpstr>
      <vt:lpstr>Lesson Review</vt:lpstr>
      <vt:lpstr>7.4</vt:lpstr>
      <vt:lpstr>Learning Outcomes</vt:lpstr>
      <vt:lpstr>Learning Outcomes</vt:lpstr>
      <vt:lpstr>Checking Your Health-Related Fitness Level</vt:lpstr>
      <vt:lpstr>Skills Check</vt:lpstr>
      <vt:lpstr>Pulse</vt:lpstr>
      <vt:lpstr>Setting Your Fitness Goals</vt:lpstr>
      <vt:lpstr>Setting Your Fitness Goals</vt:lpstr>
      <vt:lpstr>Skills Check</vt:lpstr>
      <vt:lpstr>PowerPoint Presentation</vt:lpstr>
      <vt:lpstr>Maximizing Your Workouts</vt:lpstr>
      <vt:lpstr>Track Your Fitness</vt:lpstr>
      <vt:lpstr>Warm-Ups and Cool-Downs</vt:lpstr>
      <vt:lpstr>Maximizing Aerobic Workouts</vt:lpstr>
      <vt:lpstr>Heart Rate </vt:lpstr>
      <vt:lpstr>Maximizing Anaerobic Workouts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2018-04-19T19:51:46Z</dcterms:created>
  <dcterms:modified xsi:type="dcterms:W3CDTF">2018-10-04T17:33:32Z</dcterms:modified>
</cp:coreProperties>
</file>