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102"/>
  </p:notesMasterIdLst>
  <p:sldIdLst>
    <p:sldId id="280" r:id="rId22"/>
    <p:sldId id="257" r:id="rId23"/>
    <p:sldId id="383" r:id="rId24"/>
    <p:sldId id="259" r:id="rId25"/>
    <p:sldId id="256" r:id="rId26"/>
    <p:sldId id="258" r:id="rId27"/>
    <p:sldId id="322" r:id="rId28"/>
    <p:sldId id="271" r:id="rId29"/>
    <p:sldId id="370" r:id="rId30"/>
    <p:sldId id="323" r:id="rId31"/>
    <p:sldId id="324" r:id="rId32"/>
    <p:sldId id="325" r:id="rId33"/>
    <p:sldId id="372" r:id="rId34"/>
    <p:sldId id="326" r:id="rId35"/>
    <p:sldId id="327" r:id="rId36"/>
    <p:sldId id="328" r:id="rId37"/>
    <p:sldId id="373" r:id="rId38"/>
    <p:sldId id="329" r:id="rId39"/>
    <p:sldId id="332" r:id="rId40"/>
    <p:sldId id="330" r:id="rId41"/>
    <p:sldId id="374" r:id="rId42"/>
    <p:sldId id="333" r:id="rId43"/>
    <p:sldId id="375" r:id="rId44"/>
    <p:sldId id="331" r:id="rId45"/>
    <p:sldId id="335" r:id="rId46"/>
    <p:sldId id="334" r:id="rId47"/>
    <p:sldId id="262" r:id="rId48"/>
    <p:sldId id="336" r:id="rId49"/>
    <p:sldId id="287" r:id="rId50"/>
    <p:sldId id="313" r:id="rId51"/>
    <p:sldId id="314" r:id="rId52"/>
    <p:sldId id="296" r:id="rId53"/>
    <p:sldId id="337" r:id="rId54"/>
    <p:sldId id="347" r:id="rId55"/>
    <p:sldId id="338" r:id="rId56"/>
    <p:sldId id="339" r:id="rId57"/>
    <p:sldId id="340" r:id="rId58"/>
    <p:sldId id="376" r:id="rId59"/>
    <p:sldId id="341" r:id="rId60"/>
    <p:sldId id="342" r:id="rId61"/>
    <p:sldId id="343" r:id="rId62"/>
    <p:sldId id="344" r:id="rId63"/>
    <p:sldId id="379" r:id="rId64"/>
    <p:sldId id="378" r:id="rId65"/>
    <p:sldId id="377" r:id="rId66"/>
    <p:sldId id="345" r:id="rId67"/>
    <p:sldId id="380" r:id="rId68"/>
    <p:sldId id="346" r:id="rId69"/>
    <p:sldId id="290" r:id="rId70"/>
    <p:sldId id="293" r:id="rId71"/>
    <p:sldId id="315" r:id="rId72"/>
    <p:sldId id="316" r:id="rId73"/>
    <p:sldId id="300" r:id="rId74"/>
    <p:sldId id="349" r:id="rId75"/>
    <p:sldId id="348" r:id="rId76"/>
    <p:sldId id="350" r:id="rId77"/>
    <p:sldId id="351" r:id="rId78"/>
    <p:sldId id="355" r:id="rId79"/>
    <p:sldId id="352" r:id="rId80"/>
    <p:sldId id="381" r:id="rId81"/>
    <p:sldId id="353" r:id="rId82"/>
    <p:sldId id="354" r:id="rId83"/>
    <p:sldId id="291" r:id="rId84"/>
    <p:sldId id="356" r:id="rId85"/>
    <p:sldId id="317" r:id="rId86"/>
    <p:sldId id="318" r:id="rId87"/>
    <p:sldId id="319" r:id="rId88"/>
    <p:sldId id="320" r:id="rId89"/>
    <p:sldId id="357" r:id="rId90"/>
    <p:sldId id="359" r:id="rId91"/>
    <p:sldId id="360" r:id="rId92"/>
    <p:sldId id="382" r:id="rId93"/>
    <p:sldId id="361" r:id="rId94"/>
    <p:sldId id="362" r:id="rId95"/>
    <p:sldId id="363" r:id="rId96"/>
    <p:sldId id="365" r:id="rId97"/>
    <p:sldId id="369" r:id="rId98"/>
    <p:sldId id="366" r:id="rId99"/>
    <p:sldId id="367" r:id="rId100"/>
    <p:sldId id="321" r:id="rId10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66FF33"/>
    <a:srgbClr val="BEF3B3"/>
    <a:srgbClr val="60E146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478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slide" Target="slides/slide7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10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slide" Target="slides/slide69.xml"/><Relationship Id="rId95" Type="http://schemas.openxmlformats.org/officeDocument/2006/relationships/slide" Target="slides/slide7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100" Type="http://schemas.openxmlformats.org/officeDocument/2006/relationships/slide" Target="slides/slide79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slide" Target="slides/slide72.xml"/><Relationship Id="rId98" Type="http://schemas.openxmlformats.org/officeDocument/2006/relationships/slide" Target="slides/slide7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103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slide" Target="slides/slide70.xml"/><Relationship Id="rId96" Type="http://schemas.openxmlformats.org/officeDocument/2006/relationships/slide" Target="slides/slide7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slide" Target="slides/slide73.xml"/><Relationship Id="rId99" Type="http://schemas.openxmlformats.org/officeDocument/2006/relationships/slide" Target="slides/slide78.xml"/><Relationship Id="rId101" Type="http://schemas.openxmlformats.org/officeDocument/2006/relationships/slide" Target="slides/slide8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97" Type="http://schemas.openxmlformats.org/officeDocument/2006/relationships/slide" Target="slides/slide76.xml"/><Relationship Id="rId10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hyperlink" Target="https://www.g-wlearning.com/health/2958/ch06_01/animation01.htm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86949-06A3-47B4-AF09-E820D45F508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C7178EAC-FBB4-4E1F-A3FD-972CA82340D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Carbohydrates</a:t>
          </a:r>
          <a:endParaRPr lang="en-US" sz="2000" dirty="0"/>
        </a:p>
      </dgm:t>
    </dgm:pt>
    <dgm:pt modelId="{6F2BE261-B810-457B-95DF-629618FCF286}" type="parTrans" cxnId="{9C3C924C-C6C5-4C71-A733-2FB52A5E8C02}">
      <dgm:prSet/>
      <dgm:spPr/>
      <dgm:t>
        <a:bodyPr/>
        <a:lstStyle/>
        <a:p>
          <a:endParaRPr lang="en-US"/>
        </a:p>
      </dgm:t>
    </dgm:pt>
    <dgm:pt modelId="{2C00BAD9-9D40-4A88-8DDD-CE9EC8FBBDD9}" type="sibTrans" cxnId="{9C3C924C-C6C5-4C71-A733-2FB52A5E8C02}">
      <dgm:prSet/>
      <dgm:spPr/>
      <dgm:t>
        <a:bodyPr/>
        <a:lstStyle/>
        <a:p>
          <a:endParaRPr lang="en-US"/>
        </a:p>
      </dgm:t>
    </dgm:pt>
    <dgm:pt modelId="{3DD39868-712D-46FE-8885-ADF34E95095F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Protein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3DAFD28-FD44-452A-A563-0F22C682414E}" type="parTrans" cxnId="{DCF3A814-9D33-4B80-9A68-4C07C24A5952}">
      <dgm:prSet/>
      <dgm:spPr/>
      <dgm:t>
        <a:bodyPr/>
        <a:lstStyle/>
        <a:p>
          <a:endParaRPr lang="en-US"/>
        </a:p>
      </dgm:t>
    </dgm:pt>
    <dgm:pt modelId="{154430D6-1A61-4BF2-A301-6FD8178E5C90}" type="sibTrans" cxnId="{DCF3A814-9D33-4B80-9A68-4C07C24A5952}">
      <dgm:prSet/>
      <dgm:spPr/>
      <dgm:t>
        <a:bodyPr/>
        <a:lstStyle/>
        <a:p>
          <a:endParaRPr lang="en-US"/>
        </a:p>
      </dgm:t>
    </dgm:pt>
    <dgm:pt modelId="{BDA6E8F3-66C4-499E-880D-AE3ED53655E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Fats</a:t>
          </a:r>
          <a:endParaRPr lang="en-US" sz="2000" dirty="0"/>
        </a:p>
      </dgm:t>
    </dgm:pt>
    <dgm:pt modelId="{DA33BA1B-1DEE-4F2D-8D14-692E98C23EA1}" type="parTrans" cxnId="{F2FE97EF-8D60-4F19-855C-ADFF4F15667C}">
      <dgm:prSet/>
      <dgm:spPr/>
      <dgm:t>
        <a:bodyPr/>
        <a:lstStyle/>
        <a:p>
          <a:endParaRPr lang="en-US"/>
        </a:p>
      </dgm:t>
    </dgm:pt>
    <dgm:pt modelId="{0E583EF6-EF23-4D9A-8E88-9DBCDFB6DB84}" type="sibTrans" cxnId="{F2FE97EF-8D60-4F19-855C-ADFF4F15667C}">
      <dgm:prSet/>
      <dgm:spPr/>
      <dgm:t>
        <a:bodyPr/>
        <a:lstStyle/>
        <a:p>
          <a:endParaRPr lang="en-US"/>
        </a:p>
      </dgm:t>
    </dgm:pt>
    <dgm:pt modelId="{B368ABDD-9B4B-419E-AD53-89B6CB54A11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Vitamins</a:t>
          </a:r>
          <a:endParaRPr lang="en-US" sz="2000" dirty="0"/>
        </a:p>
      </dgm:t>
    </dgm:pt>
    <dgm:pt modelId="{8865A510-D4CB-4D10-AFB7-24A381BD95A8}" type="parTrans" cxnId="{8D91597D-D176-483C-9D8C-E79C5BBAB30A}">
      <dgm:prSet/>
      <dgm:spPr/>
      <dgm:t>
        <a:bodyPr/>
        <a:lstStyle/>
        <a:p>
          <a:endParaRPr lang="en-US"/>
        </a:p>
      </dgm:t>
    </dgm:pt>
    <dgm:pt modelId="{99AFC72A-4972-460F-AD54-6940809884B3}" type="sibTrans" cxnId="{8D91597D-D176-483C-9D8C-E79C5BBAB30A}">
      <dgm:prSet/>
      <dgm:spPr/>
      <dgm:t>
        <a:bodyPr/>
        <a:lstStyle/>
        <a:p>
          <a:endParaRPr lang="en-US"/>
        </a:p>
      </dgm:t>
    </dgm:pt>
    <dgm:pt modelId="{CBBEE746-1109-4F25-9F4A-6294E52C2FF9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Minerals</a:t>
          </a:r>
          <a:endParaRPr lang="en-US" sz="2000" dirty="0"/>
        </a:p>
      </dgm:t>
    </dgm:pt>
    <dgm:pt modelId="{33D9DBF6-64F5-4CEF-9AED-D7C0FB5499E2}" type="parTrans" cxnId="{0BADB8C3-48AE-4DE3-85B0-BB58091DCEAE}">
      <dgm:prSet/>
      <dgm:spPr/>
      <dgm:t>
        <a:bodyPr/>
        <a:lstStyle/>
        <a:p>
          <a:endParaRPr lang="en-US"/>
        </a:p>
      </dgm:t>
    </dgm:pt>
    <dgm:pt modelId="{959BDF86-09C8-4D5A-8921-BA1A27A2DF2E}" type="sibTrans" cxnId="{0BADB8C3-48AE-4DE3-85B0-BB58091DCEAE}">
      <dgm:prSet/>
      <dgm:spPr/>
      <dgm:t>
        <a:bodyPr/>
        <a:lstStyle/>
        <a:p>
          <a:endParaRPr lang="en-US"/>
        </a:p>
      </dgm:t>
    </dgm:pt>
    <dgm:pt modelId="{DDE8C4DB-BD36-4051-BCC7-854A8FB4278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Water</a:t>
          </a:r>
          <a:endParaRPr lang="en-US" sz="2000" dirty="0"/>
        </a:p>
      </dgm:t>
    </dgm:pt>
    <dgm:pt modelId="{3BA1CA36-4C51-45E3-8FA7-5C6DA3B9E9A5}" type="parTrans" cxnId="{DC7854CE-3309-4778-9BE6-733102205324}">
      <dgm:prSet/>
      <dgm:spPr/>
      <dgm:t>
        <a:bodyPr/>
        <a:lstStyle/>
        <a:p>
          <a:endParaRPr lang="en-US"/>
        </a:p>
      </dgm:t>
    </dgm:pt>
    <dgm:pt modelId="{3B86BAF3-4A99-4804-86AE-75814B12D9BD}" type="sibTrans" cxnId="{DC7854CE-3309-4778-9BE6-733102205324}">
      <dgm:prSet/>
      <dgm:spPr/>
      <dgm:t>
        <a:bodyPr/>
        <a:lstStyle/>
        <a:p>
          <a:endParaRPr lang="en-US"/>
        </a:p>
      </dgm:t>
    </dgm:pt>
    <dgm:pt modelId="{9AEC9596-2A34-475A-8CD0-CE9CE7EBEDA5}" type="pres">
      <dgm:prSet presAssocID="{01386949-06A3-47B4-AF09-E820D45F50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8DA6F-79CD-46AC-AC17-5F4B49835676}" type="pres">
      <dgm:prSet presAssocID="{C7178EAC-FBB4-4E1F-A3FD-972CA82340DC}" presName="composite" presStyleCnt="0"/>
      <dgm:spPr/>
      <dgm:t>
        <a:bodyPr/>
        <a:lstStyle/>
        <a:p>
          <a:endParaRPr lang="en-US"/>
        </a:p>
      </dgm:t>
    </dgm:pt>
    <dgm:pt modelId="{1AAC411E-BA36-4CFF-8CD2-5B43A3479E88}" type="pres">
      <dgm:prSet presAssocID="{C7178EAC-FBB4-4E1F-A3FD-972CA82340DC}" presName="rect1" presStyleLbl="bgImgPlace1" presStyleIdx="0" presStyleCnt="6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2332"/>
          </a:stretch>
        </a:blipFill>
      </dgm:spPr>
      <dgm:t>
        <a:bodyPr/>
        <a:lstStyle/>
        <a:p>
          <a:endParaRPr lang="en-US"/>
        </a:p>
      </dgm:t>
    </dgm:pt>
    <dgm:pt modelId="{0EEF8093-6FE5-497D-8D62-CDA16CB56E67}" type="pres">
      <dgm:prSet presAssocID="{C7178EAC-FBB4-4E1F-A3FD-972CA82340DC}" presName="wedgeRectCallout1" presStyleLbl="node1" presStyleIdx="0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CBF40-EED3-4EE4-8223-9CD56770697C}" type="pres">
      <dgm:prSet presAssocID="{2C00BAD9-9D40-4A88-8DDD-CE9EC8FBBDD9}" presName="sibTrans" presStyleCnt="0"/>
      <dgm:spPr/>
      <dgm:t>
        <a:bodyPr/>
        <a:lstStyle/>
        <a:p>
          <a:endParaRPr lang="en-US"/>
        </a:p>
      </dgm:t>
    </dgm:pt>
    <dgm:pt modelId="{E6D9F85C-C827-4374-B26E-7BF4436C761B}" type="pres">
      <dgm:prSet presAssocID="{3DD39868-712D-46FE-8885-ADF34E95095F}" presName="composite" presStyleCnt="0"/>
      <dgm:spPr/>
      <dgm:t>
        <a:bodyPr/>
        <a:lstStyle/>
        <a:p>
          <a:endParaRPr lang="en-US"/>
        </a:p>
      </dgm:t>
    </dgm:pt>
    <dgm:pt modelId="{225160B3-FC55-4DE2-B0B4-A938100D6F3B}" type="pres">
      <dgm:prSet presAssocID="{3DD39868-712D-46FE-8885-ADF34E95095F}" presName="rect1" presStyleLbl="bgImgPlac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167312D-54CD-4DED-8E8D-3CBF18471E55}" type="pres">
      <dgm:prSet presAssocID="{3DD39868-712D-46FE-8885-ADF34E95095F}" presName="wedgeRectCallout1" presStyleLbl="node1" presStyleIdx="1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0566-788C-459E-84DF-A6CB3DCAEEC9}" type="pres">
      <dgm:prSet presAssocID="{154430D6-1A61-4BF2-A301-6FD8178E5C90}" presName="sibTrans" presStyleCnt="0"/>
      <dgm:spPr/>
      <dgm:t>
        <a:bodyPr/>
        <a:lstStyle/>
        <a:p>
          <a:endParaRPr lang="en-US"/>
        </a:p>
      </dgm:t>
    </dgm:pt>
    <dgm:pt modelId="{1280296A-3394-4628-BFD7-7643314F102A}" type="pres">
      <dgm:prSet presAssocID="{BDA6E8F3-66C4-499E-880D-AE3ED53655E5}" presName="composite" presStyleCnt="0"/>
      <dgm:spPr/>
      <dgm:t>
        <a:bodyPr/>
        <a:lstStyle/>
        <a:p>
          <a:endParaRPr lang="en-US"/>
        </a:p>
      </dgm:t>
    </dgm:pt>
    <dgm:pt modelId="{AD6DF659-3B53-4488-A120-B8B3CD23C9F3}" type="pres">
      <dgm:prSet presAssocID="{BDA6E8F3-66C4-499E-880D-AE3ED53655E5}" presName="rect1" presStyleLbl="bgImgPlace1" presStyleIdx="2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3636C52-74F5-4DE0-A2BC-3F166DEC2712}" type="pres">
      <dgm:prSet presAssocID="{BDA6E8F3-66C4-499E-880D-AE3ED53655E5}" presName="wedgeRectCallout1" presStyleLbl="node1" presStyleIdx="2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957D4-CC31-447B-A97E-35B617DB942F}" type="pres">
      <dgm:prSet presAssocID="{0E583EF6-EF23-4D9A-8E88-9DBCDFB6DB84}" presName="sibTrans" presStyleCnt="0"/>
      <dgm:spPr/>
      <dgm:t>
        <a:bodyPr/>
        <a:lstStyle/>
        <a:p>
          <a:endParaRPr lang="en-US"/>
        </a:p>
      </dgm:t>
    </dgm:pt>
    <dgm:pt modelId="{BDDA624D-B283-40A4-9353-A74F4A594DF2}" type="pres">
      <dgm:prSet presAssocID="{B368ABDD-9B4B-419E-AD53-89B6CB54A111}" presName="composite" presStyleCnt="0"/>
      <dgm:spPr/>
      <dgm:t>
        <a:bodyPr/>
        <a:lstStyle/>
        <a:p>
          <a:endParaRPr lang="en-US"/>
        </a:p>
      </dgm:t>
    </dgm:pt>
    <dgm:pt modelId="{919B6A53-3EBE-4144-BFC9-32E72214E2E5}" type="pres">
      <dgm:prSet presAssocID="{B368ABDD-9B4B-419E-AD53-89B6CB54A111}" presName="rect1" presStyleLbl="bgImgPlace1" presStyleIdx="3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20BC8DB-1A5B-4935-B3D6-779EC8C57C18}" type="pres">
      <dgm:prSet presAssocID="{B368ABDD-9B4B-419E-AD53-89B6CB54A111}" presName="wedgeRectCallout1" presStyleLbl="node1" presStyleIdx="3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B3DF5-DCE1-4F11-8D5C-D16642E51D2D}" type="pres">
      <dgm:prSet presAssocID="{99AFC72A-4972-460F-AD54-6940809884B3}" presName="sibTrans" presStyleCnt="0"/>
      <dgm:spPr/>
      <dgm:t>
        <a:bodyPr/>
        <a:lstStyle/>
        <a:p>
          <a:endParaRPr lang="en-US"/>
        </a:p>
      </dgm:t>
    </dgm:pt>
    <dgm:pt modelId="{D9D1BEF5-2004-4AFD-8BF7-89E150C7EE8B}" type="pres">
      <dgm:prSet presAssocID="{CBBEE746-1109-4F25-9F4A-6294E52C2FF9}" presName="composite" presStyleCnt="0"/>
      <dgm:spPr/>
      <dgm:t>
        <a:bodyPr/>
        <a:lstStyle/>
        <a:p>
          <a:endParaRPr lang="en-US"/>
        </a:p>
      </dgm:t>
    </dgm:pt>
    <dgm:pt modelId="{8CE0B7E1-1846-4994-A4D3-9569C8B1E1DC}" type="pres">
      <dgm:prSet presAssocID="{CBBEE746-1109-4F25-9F4A-6294E52C2FF9}" presName="rect1" presStyleLbl="bgImgPlace1" presStyleIdx="4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20D5C4-7785-4ED8-8423-19DB5F53B601}" type="pres">
      <dgm:prSet presAssocID="{CBBEE746-1109-4F25-9F4A-6294E52C2FF9}" presName="wedgeRectCallout1" presStyleLbl="node1" presStyleIdx="4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D3CA2-2D76-49E3-A98D-0EACBE0B0CD3}" type="pres">
      <dgm:prSet presAssocID="{959BDF86-09C8-4D5A-8921-BA1A27A2DF2E}" presName="sibTrans" presStyleCnt="0"/>
      <dgm:spPr/>
      <dgm:t>
        <a:bodyPr/>
        <a:lstStyle/>
        <a:p>
          <a:endParaRPr lang="en-US"/>
        </a:p>
      </dgm:t>
    </dgm:pt>
    <dgm:pt modelId="{6860BFF7-F694-4DE4-A865-266F4C7A63D0}" type="pres">
      <dgm:prSet presAssocID="{DDE8C4DB-BD36-4051-BCC7-854A8FB42785}" presName="composite" presStyleCnt="0"/>
      <dgm:spPr/>
      <dgm:t>
        <a:bodyPr/>
        <a:lstStyle/>
        <a:p>
          <a:endParaRPr lang="en-US"/>
        </a:p>
      </dgm:t>
    </dgm:pt>
    <dgm:pt modelId="{587052C5-E37B-4AAA-BE78-9A261AAF5ED6}" type="pres">
      <dgm:prSet presAssocID="{DDE8C4DB-BD36-4051-BCC7-854A8FB42785}" presName="rect1" presStyleLbl="bgImgPlace1" presStyleIdx="5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22B438-3C5A-4FAA-9823-6A572D8B3C16}" type="pres">
      <dgm:prSet presAssocID="{DDE8C4DB-BD36-4051-BCC7-854A8FB42785}" presName="wedgeRectCallout1" presStyleLbl="node1" presStyleIdx="5" presStyleCnt="6" custScaleX="12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91597D-D176-483C-9D8C-E79C5BBAB30A}" srcId="{01386949-06A3-47B4-AF09-E820D45F5085}" destId="{B368ABDD-9B4B-419E-AD53-89B6CB54A111}" srcOrd="3" destOrd="0" parTransId="{8865A510-D4CB-4D10-AFB7-24A381BD95A8}" sibTransId="{99AFC72A-4972-460F-AD54-6940809884B3}"/>
    <dgm:cxn modelId="{0BADB8C3-48AE-4DE3-85B0-BB58091DCEAE}" srcId="{01386949-06A3-47B4-AF09-E820D45F5085}" destId="{CBBEE746-1109-4F25-9F4A-6294E52C2FF9}" srcOrd="4" destOrd="0" parTransId="{33D9DBF6-64F5-4CEF-9AED-D7C0FB5499E2}" sibTransId="{959BDF86-09C8-4D5A-8921-BA1A27A2DF2E}"/>
    <dgm:cxn modelId="{1D8C04C8-7048-48AC-9166-40BF6395F0F8}" type="presOf" srcId="{CBBEE746-1109-4F25-9F4A-6294E52C2FF9}" destId="{2E20D5C4-7785-4ED8-8423-19DB5F53B601}" srcOrd="0" destOrd="0" presId="urn:microsoft.com/office/officeart/2008/layout/BendingPictureCaptionList"/>
    <dgm:cxn modelId="{DC7854CE-3309-4778-9BE6-733102205324}" srcId="{01386949-06A3-47B4-AF09-E820D45F5085}" destId="{DDE8C4DB-BD36-4051-BCC7-854A8FB42785}" srcOrd="5" destOrd="0" parTransId="{3BA1CA36-4C51-45E3-8FA7-5C6DA3B9E9A5}" sibTransId="{3B86BAF3-4A99-4804-86AE-75814B12D9BD}"/>
    <dgm:cxn modelId="{F2FE97EF-8D60-4F19-855C-ADFF4F15667C}" srcId="{01386949-06A3-47B4-AF09-E820D45F5085}" destId="{BDA6E8F3-66C4-499E-880D-AE3ED53655E5}" srcOrd="2" destOrd="0" parTransId="{DA33BA1B-1DEE-4F2D-8D14-692E98C23EA1}" sibTransId="{0E583EF6-EF23-4D9A-8E88-9DBCDFB6DB84}"/>
    <dgm:cxn modelId="{CB196692-94FC-4535-A74A-962E4CBAD718}" type="presOf" srcId="{3DD39868-712D-46FE-8885-ADF34E95095F}" destId="{1167312D-54CD-4DED-8E8D-3CBF18471E55}" srcOrd="0" destOrd="0" presId="urn:microsoft.com/office/officeart/2008/layout/BendingPictureCaptionList"/>
    <dgm:cxn modelId="{DB9EBE5B-748B-4D91-82EF-32BB8228D27E}" type="presOf" srcId="{BDA6E8F3-66C4-499E-880D-AE3ED53655E5}" destId="{53636C52-74F5-4DE0-A2BC-3F166DEC2712}" srcOrd="0" destOrd="0" presId="urn:microsoft.com/office/officeart/2008/layout/BendingPictureCaptionList"/>
    <dgm:cxn modelId="{DCF3A814-9D33-4B80-9A68-4C07C24A5952}" srcId="{01386949-06A3-47B4-AF09-E820D45F5085}" destId="{3DD39868-712D-46FE-8885-ADF34E95095F}" srcOrd="1" destOrd="0" parTransId="{33DAFD28-FD44-452A-A563-0F22C682414E}" sibTransId="{154430D6-1A61-4BF2-A301-6FD8178E5C90}"/>
    <dgm:cxn modelId="{D8DFB86B-BAE5-46A9-9692-08DC7EF12918}" type="presOf" srcId="{C7178EAC-FBB4-4E1F-A3FD-972CA82340DC}" destId="{0EEF8093-6FE5-497D-8D62-CDA16CB56E67}" srcOrd="0" destOrd="0" presId="urn:microsoft.com/office/officeart/2008/layout/BendingPictureCaptionList"/>
    <dgm:cxn modelId="{9C3C924C-C6C5-4C71-A733-2FB52A5E8C02}" srcId="{01386949-06A3-47B4-AF09-E820D45F5085}" destId="{C7178EAC-FBB4-4E1F-A3FD-972CA82340DC}" srcOrd="0" destOrd="0" parTransId="{6F2BE261-B810-457B-95DF-629618FCF286}" sibTransId="{2C00BAD9-9D40-4A88-8DDD-CE9EC8FBBDD9}"/>
    <dgm:cxn modelId="{FF42007C-A0F3-4C6E-8B92-585DC24E50F9}" type="presOf" srcId="{DDE8C4DB-BD36-4051-BCC7-854A8FB42785}" destId="{3722B438-3C5A-4FAA-9823-6A572D8B3C16}" srcOrd="0" destOrd="0" presId="urn:microsoft.com/office/officeart/2008/layout/BendingPictureCaptionList"/>
    <dgm:cxn modelId="{F7430D55-7554-4BBB-AEFD-5D82AFDBEF6C}" type="presOf" srcId="{01386949-06A3-47B4-AF09-E820D45F5085}" destId="{9AEC9596-2A34-475A-8CD0-CE9CE7EBEDA5}" srcOrd="0" destOrd="0" presId="urn:microsoft.com/office/officeart/2008/layout/BendingPictureCaptionList"/>
    <dgm:cxn modelId="{74DF13C9-307D-4D71-8406-3F5982EE94BD}" type="presOf" srcId="{B368ABDD-9B4B-419E-AD53-89B6CB54A111}" destId="{720BC8DB-1A5B-4935-B3D6-779EC8C57C18}" srcOrd="0" destOrd="0" presId="urn:microsoft.com/office/officeart/2008/layout/BendingPictureCaptionList"/>
    <dgm:cxn modelId="{CEDB9ADE-64C3-4E87-AAF8-2A1D26C3B4C6}" type="presParOf" srcId="{9AEC9596-2A34-475A-8CD0-CE9CE7EBEDA5}" destId="{89A8DA6F-79CD-46AC-AC17-5F4B49835676}" srcOrd="0" destOrd="0" presId="urn:microsoft.com/office/officeart/2008/layout/BendingPictureCaptionList"/>
    <dgm:cxn modelId="{4AA8556A-55A0-4253-841E-B0106657869A}" type="presParOf" srcId="{89A8DA6F-79CD-46AC-AC17-5F4B49835676}" destId="{1AAC411E-BA36-4CFF-8CD2-5B43A3479E88}" srcOrd="0" destOrd="0" presId="urn:microsoft.com/office/officeart/2008/layout/BendingPictureCaptionList"/>
    <dgm:cxn modelId="{FA99DD5A-57FE-4CF8-9B41-9881C44DBC3A}" type="presParOf" srcId="{89A8DA6F-79CD-46AC-AC17-5F4B49835676}" destId="{0EEF8093-6FE5-497D-8D62-CDA16CB56E67}" srcOrd="1" destOrd="0" presId="urn:microsoft.com/office/officeart/2008/layout/BendingPictureCaptionList"/>
    <dgm:cxn modelId="{C2561122-E791-4F0B-9EB7-D60CAB0756C6}" type="presParOf" srcId="{9AEC9596-2A34-475A-8CD0-CE9CE7EBEDA5}" destId="{16ACBF40-EED3-4EE4-8223-9CD56770697C}" srcOrd="1" destOrd="0" presId="urn:microsoft.com/office/officeart/2008/layout/BendingPictureCaptionList"/>
    <dgm:cxn modelId="{1EC13DC9-A885-477B-BDF6-90DDF441356E}" type="presParOf" srcId="{9AEC9596-2A34-475A-8CD0-CE9CE7EBEDA5}" destId="{E6D9F85C-C827-4374-B26E-7BF4436C761B}" srcOrd="2" destOrd="0" presId="urn:microsoft.com/office/officeart/2008/layout/BendingPictureCaptionList"/>
    <dgm:cxn modelId="{D03AFD0F-9116-412A-8929-B2E2386CA058}" type="presParOf" srcId="{E6D9F85C-C827-4374-B26E-7BF4436C761B}" destId="{225160B3-FC55-4DE2-B0B4-A938100D6F3B}" srcOrd="0" destOrd="0" presId="urn:microsoft.com/office/officeart/2008/layout/BendingPictureCaptionList"/>
    <dgm:cxn modelId="{5EF3D816-B13B-4026-945E-2414259024FD}" type="presParOf" srcId="{E6D9F85C-C827-4374-B26E-7BF4436C761B}" destId="{1167312D-54CD-4DED-8E8D-3CBF18471E55}" srcOrd="1" destOrd="0" presId="urn:microsoft.com/office/officeart/2008/layout/BendingPictureCaptionList"/>
    <dgm:cxn modelId="{51F4E789-9BF2-4AE4-979D-19308F6A019D}" type="presParOf" srcId="{9AEC9596-2A34-475A-8CD0-CE9CE7EBEDA5}" destId="{DB3C0566-788C-459E-84DF-A6CB3DCAEEC9}" srcOrd="3" destOrd="0" presId="urn:microsoft.com/office/officeart/2008/layout/BendingPictureCaptionList"/>
    <dgm:cxn modelId="{CF9B1470-F912-4359-BCDD-4739A5D3D3B5}" type="presParOf" srcId="{9AEC9596-2A34-475A-8CD0-CE9CE7EBEDA5}" destId="{1280296A-3394-4628-BFD7-7643314F102A}" srcOrd="4" destOrd="0" presId="urn:microsoft.com/office/officeart/2008/layout/BendingPictureCaptionList"/>
    <dgm:cxn modelId="{DB56C9F9-630A-41F8-AAD8-C652FA922C5D}" type="presParOf" srcId="{1280296A-3394-4628-BFD7-7643314F102A}" destId="{AD6DF659-3B53-4488-A120-B8B3CD23C9F3}" srcOrd="0" destOrd="0" presId="urn:microsoft.com/office/officeart/2008/layout/BendingPictureCaptionList"/>
    <dgm:cxn modelId="{AB792730-FC9F-4277-A313-EF9C241B3E3D}" type="presParOf" srcId="{1280296A-3394-4628-BFD7-7643314F102A}" destId="{53636C52-74F5-4DE0-A2BC-3F166DEC2712}" srcOrd="1" destOrd="0" presId="urn:microsoft.com/office/officeart/2008/layout/BendingPictureCaptionList"/>
    <dgm:cxn modelId="{26A5BBC1-847B-4010-B20D-3408DC5E8850}" type="presParOf" srcId="{9AEC9596-2A34-475A-8CD0-CE9CE7EBEDA5}" destId="{969957D4-CC31-447B-A97E-35B617DB942F}" srcOrd="5" destOrd="0" presId="urn:microsoft.com/office/officeart/2008/layout/BendingPictureCaptionList"/>
    <dgm:cxn modelId="{0AF8E7CE-0FF4-42AE-8E84-AB308B335C7A}" type="presParOf" srcId="{9AEC9596-2A34-475A-8CD0-CE9CE7EBEDA5}" destId="{BDDA624D-B283-40A4-9353-A74F4A594DF2}" srcOrd="6" destOrd="0" presId="urn:microsoft.com/office/officeart/2008/layout/BendingPictureCaptionList"/>
    <dgm:cxn modelId="{A12FE9CC-0EFE-4822-8378-6AD9DB7E8526}" type="presParOf" srcId="{BDDA624D-B283-40A4-9353-A74F4A594DF2}" destId="{919B6A53-3EBE-4144-BFC9-32E72214E2E5}" srcOrd="0" destOrd="0" presId="urn:microsoft.com/office/officeart/2008/layout/BendingPictureCaptionList"/>
    <dgm:cxn modelId="{E7DE820A-1F57-49EA-BEA9-E0501EAB2B63}" type="presParOf" srcId="{BDDA624D-B283-40A4-9353-A74F4A594DF2}" destId="{720BC8DB-1A5B-4935-B3D6-779EC8C57C18}" srcOrd="1" destOrd="0" presId="urn:microsoft.com/office/officeart/2008/layout/BendingPictureCaptionList"/>
    <dgm:cxn modelId="{A349701B-DDB7-4D99-A1C7-B4B4D4843C0E}" type="presParOf" srcId="{9AEC9596-2A34-475A-8CD0-CE9CE7EBEDA5}" destId="{8E8B3DF5-DCE1-4F11-8D5C-D16642E51D2D}" srcOrd="7" destOrd="0" presId="urn:microsoft.com/office/officeart/2008/layout/BendingPictureCaptionList"/>
    <dgm:cxn modelId="{A32715F2-F38D-4ABD-88B4-3AA65199E771}" type="presParOf" srcId="{9AEC9596-2A34-475A-8CD0-CE9CE7EBEDA5}" destId="{D9D1BEF5-2004-4AFD-8BF7-89E150C7EE8B}" srcOrd="8" destOrd="0" presId="urn:microsoft.com/office/officeart/2008/layout/BendingPictureCaptionList"/>
    <dgm:cxn modelId="{AE59E2AD-9B7C-4AF0-8F43-33FBA2F36200}" type="presParOf" srcId="{D9D1BEF5-2004-4AFD-8BF7-89E150C7EE8B}" destId="{8CE0B7E1-1846-4994-A4D3-9569C8B1E1DC}" srcOrd="0" destOrd="0" presId="urn:microsoft.com/office/officeart/2008/layout/BendingPictureCaptionList"/>
    <dgm:cxn modelId="{15563449-611F-4CA2-8006-E69552F75954}" type="presParOf" srcId="{D9D1BEF5-2004-4AFD-8BF7-89E150C7EE8B}" destId="{2E20D5C4-7785-4ED8-8423-19DB5F53B601}" srcOrd="1" destOrd="0" presId="urn:microsoft.com/office/officeart/2008/layout/BendingPictureCaptionList"/>
    <dgm:cxn modelId="{1F61E6C9-4C0A-4868-9EAF-D92E95CA6005}" type="presParOf" srcId="{9AEC9596-2A34-475A-8CD0-CE9CE7EBEDA5}" destId="{5FFD3CA2-2D76-49E3-A98D-0EACBE0B0CD3}" srcOrd="9" destOrd="0" presId="urn:microsoft.com/office/officeart/2008/layout/BendingPictureCaptionList"/>
    <dgm:cxn modelId="{0E12AB82-E6BD-4228-965B-634437B8F17C}" type="presParOf" srcId="{9AEC9596-2A34-475A-8CD0-CE9CE7EBEDA5}" destId="{6860BFF7-F694-4DE4-A865-266F4C7A63D0}" srcOrd="10" destOrd="0" presId="urn:microsoft.com/office/officeart/2008/layout/BendingPictureCaptionList"/>
    <dgm:cxn modelId="{016B6778-45E0-4B13-914B-B5EB567B2118}" type="presParOf" srcId="{6860BFF7-F694-4DE4-A865-266F4C7A63D0}" destId="{587052C5-E37B-4AAA-BE78-9A261AAF5ED6}" srcOrd="0" destOrd="0" presId="urn:microsoft.com/office/officeart/2008/layout/BendingPictureCaptionList"/>
    <dgm:cxn modelId="{478F4147-3DFF-432E-8D86-8510FE7FE33D}" type="presParOf" srcId="{6860BFF7-F694-4DE4-A865-266F4C7A63D0}" destId="{3722B438-3C5A-4FAA-9823-6A572D8B3C1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9C7AFA9-DD70-428C-AE45-3B6E8A3A7690}" type="doc">
      <dgm:prSet loTypeId="urn:microsoft.com/office/officeart/2005/8/layout/hList9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1D93C55-7945-48C1-9F8D-00E7C052FB3A}">
      <dgm:prSet phldrT="[Text]" custT="1"/>
      <dgm:spPr/>
      <dgm:t>
        <a:bodyPr/>
        <a:lstStyle/>
        <a:p>
          <a:r>
            <a:rPr lang="en-US" sz="1600" b="1" dirty="0" smtClean="0"/>
            <a:t>Fruit</a:t>
          </a:r>
          <a:endParaRPr lang="en-US" sz="1600" b="1" dirty="0"/>
        </a:p>
      </dgm:t>
    </dgm:pt>
    <dgm:pt modelId="{2D5B579C-CBDE-486D-A5B3-8253F91F3632}" type="parTrans" cxnId="{C8EE6206-C8DA-4B7E-A98A-C55F143FD7BC}">
      <dgm:prSet/>
      <dgm:spPr/>
      <dgm:t>
        <a:bodyPr/>
        <a:lstStyle/>
        <a:p>
          <a:endParaRPr lang="en-US"/>
        </a:p>
      </dgm:t>
    </dgm:pt>
    <dgm:pt modelId="{FBCB44E1-63F1-4C78-A6C7-7D8214E3CE77}" type="sibTrans" cxnId="{C8EE6206-C8DA-4B7E-A98A-C55F143FD7BC}">
      <dgm:prSet/>
      <dgm:spPr/>
      <dgm:t>
        <a:bodyPr/>
        <a:lstStyle/>
        <a:p>
          <a:endParaRPr lang="en-US"/>
        </a:p>
      </dgm:t>
    </dgm:pt>
    <dgm:pt modelId="{B192276D-5AD4-46B1-9AF6-519A7B1A9782}">
      <dgm:prSet phldrT="[Text]"/>
      <dgm:spPr/>
      <dgm:t>
        <a:bodyPr/>
        <a:lstStyle/>
        <a:p>
          <a:r>
            <a:rPr lang="en-US" dirty="0" smtClean="0"/>
            <a:t>Fresh, frozen, canned, dried, or juiced</a:t>
          </a:r>
          <a:endParaRPr lang="en-US" dirty="0"/>
        </a:p>
      </dgm:t>
    </dgm:pt>
    <dgm:pt modelId="{79496AD2-F301-4DED-8D95-D977C7423A2C}" type="parTrans" cxnId="{974A44B9-2D61-427F-AB68-CC48C8021CCA}">
      <dgm:prSet/>
      <dgm:spPr/>
      <dgm:t>
        <a:bodyPr/>
        <a:lstStyle/>
        <a:p>
          <a:endParaRPr lang="en-US"/>
        </a:p>
      </dgm:t>
    </dgm:pt>
    <dgm:pt modelId="{83BEC8F5-4215-4C4F-B1E3-84D6F5D9F7A9}" type="sibTrans" cxnId="{974A44B9-2D61-427F-AB68-CC48C8021CCA}">
      <dgm:prSet/>
      <dgm:spPr/>
      <dgm:t>
        <a:bodyPr/>
        <a:lstStyle/>
        <a:p>
          <a:endParaRPr lang="en-US"/>
        </a:p>
      </dgm:t>
    </dgm:pt>
    <dgm:pt modelId="{FE2D13FC-80CB-4A77-A39D-06880F4C277C}">
      <dgm:prSet phldrT="[Text]" custT="1"/>
      <dgm:spPr/>
      <dgm:t>
        <a:bodyPr/>
        <a:lstStyle/>
        <a:p>
          <a:r>
            <a:rPr lang="en-US" sz="1600" b="1" dirty="0" smtClean="0"/>
            <a:t>Grain</a:t>
          </a:r>
          <a:endParaRPr lang="en-US" sz="1600" b="1" dirty="0"/>
        </a:p>
      </dgm:t>
    </dgm:pt>
    <dgm:pt modelId="{69C74214-DD09-4D45-B18A-E9DAA5C7C1AF}" type="parTrans" cxnId="{9818DF16-55B5-46CD-AFDA-75E93DDC9B8F}">
      <dgm:prSet/>
      <dgm:spPr/>
      <dgm:t>
        <a:bodyPr/>
        <a:lstStyle/>
        <a:p>
          <a:endParaRPr lang="en-US"/>
        </a:p>
      </dgm:t>
    </dgm:pt>
    <dgm:pt modelId="{23BFE69B-2E9B-48AE-9C79-D7BDAE4BCE2C}" type="sibTrans" cxnId="{9818DF16-55B5-46CD-AFDA-75E93DDC9B8F}">
      <dgm:prSet/>
      <dgm:spPr/>
      <dgm:t>
        <a:bodyPr/>
        <a:lstStyle/>
        <a:p>
          <a:endParaRPr lang="en-US"/>
        </a:p>
      </dgm:t>
    </dgm:pt>
    <dgm:pt modelId="{A21E5334-089C-440B-80F7-F547635039F1}">
      <dgm:prSet phldrT="[Text]" custT="1"/>
      <dgm:spPr/>
      <dgm:t>
        <a:bodyPr/>
        <a:lstStyle/>
        <a:p>
          <a:r>
            <a:rPr lang="en-US" sz="1600" b="1" dirty="0" smtClean="0"/>
            <a:t>Vegetable</a:t>
          </a:r>
          <a:endParaRPr lang="en-US" sz="1600" b="1" dirty="0"/>
        </a:p>
      </dgm:t>
    </dgm:pt>
    <dgm:pt modelId="{7B4AF8A0-9933-4F8F-8FE9-A1E55AE1052D}" type="parTrans" cxnId="{6E1EA828-B660-4592-A1C5-CA9F7DC157AD}">
      <dgm:prSet/>
      <dgm:spPr/>
      <dgm:t>
        <a:bodyPr/>
        <a:lstStyle/>
        <a:p>
          <a:endParaRPr lang="en-US"/>
        </a:p>
      </dgm:t>
    </dgm:pt>
    <dgm:pt modelId="{72E9ED1F-AA1D-4F65-960F-6213465B1BC3}" type="sibTrans" cxnId="{6E1EA828-B660-4592-A1C5-CA9F7DC157AD}">
      <dgm:prSet/>
      <dgm:spPr/>
      <dgm:t>
        <a:bodyPr/>
        <a:lstStyle/>
        <a:p>
          <a:endParaRPr lang="en-US"/>
        </a:p>
      </dgm:t>
    </dgm:pt>
    <dgm:pt modelId="{FDBBB202-1846-400E-B3E8-312FDA072E15}">
      <dgm:prSet phldrT="[Text]"/>
      <dgm:spPr/>
      <dgm:t>
        <a:bodyPr/>
        <a:lstStyle/>
        <a:p>
          <a:r>
            <a:rPr lang="en-US" dirty="0" smtClean="0"/>
            <a:t>Fresh, dried, frozen, canned,  cooked, or juiced</a:t>
          </a:r>
          <a:endParaRPr lang="en-US" dirty="0"/>
        </a:p>
      </dgm:t>
    </dgm:pt>
    <dgm:pt modelId="{0762899B-DF5E-45A2-B9D2-97358D34A614}" type="parTrans" cxnId="{FC6B3929-AC96-40D3-AD47-6B280E481362}">
      <dgm:prSet/>
      <dgm:spPr/>
      <dgm:t>
        <a:bodyPr/>
        <a:lstStyle/>
        <a:p>
          <a:endParaRPr lang="en-US"/>
        </a:p>
      </dgm:t>
    </dgm:pt>
    <dgm:pt modelId="{8DE5FBE8-B2C4-4FD0-88F3-6B290491C405}" type="sibTrans" cxnId="{FC6B3929-AC96-40D3-AD47-6B280E481362}">
      <dgm:prSet/>
      <dgm:spPr/>
      <dgm:t>
        <a:bodyPr/>
        <a:lstStyle/>
        <a:p>
          <a:endParaRPr lang="en-US"/>
        </a:p>
      </dgm:t>
    </dgm:pt>
    <dgm:pt modelId="{1D9A70ED-322A-41B0-B8F0-0337E40C72F1}">
      <dgm:prSet phldrT="[Text]"/>
      <dgm:spPr/>
      <dgm:t>
        <a:bodyPr/>
        <a:lstStyle/>
        <a:p>
          <a:r>
            <a:rPr lang="en-US" dirty="0" smtClean="0"/>
            <a:t>Primarily whole grains, not refined grains</a:t>
          </a:r>
          <a:endParaRPr lang="en-US" dirty="0"/>
        </a:p>
      </dgm:t>
    </dgm:pt>
    <dgm:pt modelId="{D852D5D9-2A37-4AAA-9311-6612B1B7F934}" type="parTrans" cxnId="{B48584BC-A4C8-4DF0-A881-1CBF956FC858}">
      <dgm:prSet/>
      <dgm:spPr/>
      <dgm:t>
        <a:bodyPr/>
        <a:lstStyle/>
        <a:p>
          <a:endParaRPr lang="en-US"/>
        </a:p>
      </dgm:t>
    </dgm:pt>
    <dgm:pt modelId="{ECCD15C1-BC20-4903-B278-39D34CAC6DA5}" type="sibTrans" cxnId="{B48584BC-A4C8-4DF0-A881-1CBF956FC858}">
      <dgm:prSet/>
      <dgm:spPr/>
      <dgm:t>
        <a:bodyPr/>
        <a:lstStyle/>
        <a:p>
          <a:endParaRPr lang="en-US"/>
        </a:p>
      </dgm:t>
    </dgm:pt>
    <dgm:pt modelId="{A8D651FC-4986-4184-B12E-E0F7EFEBBEF9}" type="pres">
      <dgm:prSet presAssocID="{59C7AFA9-DD70-428C-AE45-3B6E8A3A769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962120-D980-4188-AD5E-90CBCBEDC31B}" type="pres">
      <dgm:prSet presAssocID="{51D93C55-7945-48C1-9F8D-00E7C052FB3A}" presName="posSpace" presStyleCnt="0"/>
      <dgm:spPr/>
      <dgm:t>
        <a:bodyPr/>
        <a:lstStyle/>
        <a:p>
          <a:endParaRPr lang="en-US"/>
        </a:p>
      </dgm:t>
    </dgm:pt>
    <dgm:pt modelId="{AE73045E-9270-4EF3-868D-48CF52DF806E}" type="pres">
      <dgm:prSet presAssocID="{51D93C55-7945-48C1-9F8D-00E7C052FB3A}" presName="vertFlow" presStyleCnt="0"/>
      <dgm:spPr/>
      <dgm:t>
        <a:bodyPr/>
        <a:lstStyle/>
        <a:p>
          <a:endParaRPr lang="en-US"/>
        </a:p>
      </dgm:t>
    </dgm:pt>
    <dgm:pt modelId="{B751AED3-3D22-457B-840C-D55447380451}" type="pres">
      <dgm:prSet presAssocID="{51D93C55-7945-48C1-9F8D-00E7C052FB3A}" presName="topSpace" presStyleCnt="0"/>
      <dgm:spPr/>
      <dgm:t>
        <a:bodyPr/>
        <a:lstStyle/>
        <a:p>
          <a:endParaRPr lang="en-US"/>
        </a:p>
      </dgm:t>
    </dgm:pt>
    <dgm:pt modelId="{C221B67F-9E9A-4332-8BE5-48D885F18ED9}" type="pres">
      <dgm:prSet presAssocID="{51D93C55-7945-48C1-9F8D-00E7C052FB3A}" presName="firstComp" presStyleCnt="0"/>
      <dgm:spPr/>
      <dgm:t>
        <a:bodyPr/>
        <a:lstStyle/>
        <a:p>
          <a:endParaRPr lang="en-US"/>
        </a:p>
      </dgm:t>
    </dgm:pt>
    <dgm:pt modelId="{B5A425FF-8428-4F29-9DD0-F03A572EA959}" type="pres">
      <dgm:prSet presAssocID="{51D93C55-7945-48C1-9F8D-00E7C052FB3A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89844190-FC49-4D86-AE91-F2886F268BA0}" type="pres">
      <dgm:prSet presAssocID="{51D93C55-7945-48C1-9F8D-00E7C052FB3A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6A1A2-8AF6-4C1B-B52C-9CFA459FC121}" type="pres">
      <dgm:prSet presAssocID="{51D93C55-7945-48C1-9F8D-00E7C052FB3A}" presName="negSpace" presStyleCnt="0"/>
      <dgm:spPr/>
      <dgm:t>
        <a:bodyPr/>
        <a:lstStyle/>
        <a:p>
          <a:endParaRPr lang="en-US"/>
        </a:p>
      </dgm:t>
    </dgm:pt>
    <dgm:pt modelId="{C3673D7A-DA9D-4973-AD2E-D796ADAC0675}" type="pres">
      <dgm:prSet presAssocID="{51D93C55-7945-48C1-9F8D-00E7C052FB3A}" presName="circle" presStyleLbl="node1" presStyleIdx="0" presStyleCnt="3"/>
      <dgm:spPr/>
      <dgm:t>
        <a:bodyPr/>
        <a:lstStyle/>
        <a:p>
          <a:endParaRPr lang="en-US"/>
        </a:p>
      </dgm:t>
    </dgm:pt>
    <dgm:pt modelId="{2C2C3A83-335A-4010-8841-45456545C818}" type="pres">
      <dgm:prSet presAssocID="{FBCB44E1-63F1-4C78-A6C7-7D8214E3CE77}" presName="transSpace" presStyleCnt="0"/>
      <dgm:spPr/>
      <dgm:t>
        <a:bodyPr/>
        <a:lstStyle/>
        <a:p>
          <a:endParaRPr lang="en-US"/>
        </a:p>
      </dgm:t>
    </dgm:pt>
    <dgm:pt modelId="{008962D1-6A96-4871-82E0-A1456ECA6763}" type="pres">
      <dgm:prSet presAssocID="{FE2D13FC-80CB-4A77-A39D-06880F4C277C}" presName="posSpace" presStyleCnt="0"/>
      <dgm:spPr/>
      <dgm:t>
        <a:bodyPr/>
        <a:lstStyle/>
        <a:p>
          <a:endParaRPr lang="en-US"/>
        </a:p>
      </dgm:t>
    </dgm:pt>
    <dgm:pt modelId="{4F16890B-759A-41A8-8C89-1A1D49BCE7AE}" type="pres">
      <dgm:prSet presAssocID="{FE2D13FC-80CB-4A77-A39D-06880F4C277C}" presName="vertFlow" presStyleCnt="0"/>
      <dgm:spPr/>
      <dgm:t>
        <a:bodyPr/>
        <a:lstStyle/>
        <a:p>
          <a:endParaRPr lang="en-US"/>
        </a:p>
      </dgm:t>
    </dgm:pt>
    <dgm:pt modelId="{053A71A7-CA55-4E87-80C0-7E49A05883B1}" type="pres">
      <dgm:prSet presAssocID="{FE2D13FC-80CB-4A77-A39D-06880F4C277C}" presName="topSpace" presStyleCnt="0"/>
      <dgm:spPr/>
      <dgm:t>
        <a:bodyPr/>
        <a:lstStyle/>
        <a:p>
          <a:endParaRPr lang="en-US"/>
        </a:p>
      </dgm:t>
    </dgm:pt>
    <dgm:pt modelId="{6A39451A-665A-435B-867C-859FF134715F}" type="pres">
      <dgm:prSet presAssocID="{FE2D13FC-80CB-4A77-A39D-06880F4C277C}" presName="firstComp" presStyleCnt="0"/>
      <dgm:spPr/>
      <dgm:t>
        <a:bodyPr/>
        <a:lstStyle/>
        <a:p>
          <a:endParaRPr lang="en-US"/>
        </a:p>
      </dgm:t>
    </dgm:pt>
    <dgm:pt modelId="{0CE99263-CBA8-4C89-BCE3-14D3ADD288A8}" type="pres">
      <dgm:prSet presAssocID="{FE2D13FC-80CB-4A77-A39D-06880F4C277C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0FC3E8FA-72FE-419D-BABD-EC6C0B2393F0}" type="pres">
      <dgm:prSet presAssocID="{FE2D13FC-80CB-4A77-A39D-06880F4C277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92937-152E-433B-8922-7030596CA197}" type="pres">
      <dgm:prSet presAssocID="{FE2D13FC-80CB-4A77-A39D-06880F4C277C}" presName="negSpace" presStyleCnt="0"/>
      <dgm:spPr/>
      <dgm:t>
        <a:bodyPr/>
        <a:lstStyle/>
        <a:p>
          <a:endParaRPr lang="en-US"/>
        </a:p>
      </dgm:t>
    </dgm:pt>
    <dgm:pt modelId="{B5174A09-35AD-43CE-8CAB-F2D488A4CAFE}" type="pres">
      <dgm:prSet presAssocID="{FE2D13FC-80CB-4A77-A39D-06880F4C277C}" presName="circle" presStyleLbl="node1" presStyleIdx="1" presStyleCnt="3"/>
      <dgm:spPr/>
      <dgm:t>
        <a:bodyPr/>
        <a:lstStyle/>
        <a:p>
          <a:endParaRPr lang="en-US"/>
        </a:p>
      </dgm:t>
    </dgm:pt>
    <dgm:pt modelId="{E98300E4-8C7C-48B5-810E-0C3ED42465F9}" type="pres">
      <dgm:prSet presAssocID="{23BFE69B-2E9B-48AE-9C79-D7BDAE4BCE2C}" presName="transSpace" presStyleCnt="0"/>
      <dgm:spPr/>
      <dgm:t>
        <a:bodyPr/>
        <a:lstStyle/>
        <a:p>
          <a:endParaRPr lang="en-US"/>
        </a:p>
      </dgm:t>
    </dgm:pt>
    <dgm:pt modelId="{67CFBAE9-1989-43AE-ABB5-F9804C30302C}" type="pres">
      <dgm:prSet presAssocID="{A21E5334-089C-440B-80F7-F547635039F1}" presName="posSpace" presStyleCnt="0"/>
      <dgm:spPr/>
      <dgm:t>
        <a:bodyPr/>
        <a:lstStyle/>
        <a:p>
          <a:endParaRPr lang="en-US"/>
        </a:p>
      </dgm:t>
    </dgm:pt>
    <dgm:pt modelId="{52D21F2A-9C10-4744-B2AA-FE10E1447BA3}" type="pres">
      <dgm:prSet presAssocID="{A21E5334-089C-440B-80F7-F547635039F1}" presName="vertFlow" presStyleCnt="0"/>
      <dgm:spPr/>
      <dgm:t>
        <a:bodyPr/>
        <a:lstStyle/>
        <a:p>
          <a:endParaRPr lang="en-US"/>
        </a:p>
      </dgm:t>
    </dgm:pt>
    <dgm:pt modelId="{8A6D9D24-9640-41BA-AA49-DD5BD4BE6989}" type="pres">
      <dgm:prSet presAssocID="{A21E5334-089C-440B-80F7-F547635039F1}" presName="topSpace" presStyleCnt="0"/>
      <dgm:spPr/>
      <dgm:t>
        <a:bodyPr/>
        <a:lstStyle/>
        <a:p>
          <a:endParaRPr lang="en-US"/>
        </a:p>
      </dgm:t>
    </dgm:pt>
    <dgm:pt modelId="{1ABBCB8F-34F9-4921-9ED9-543C5F936A41}" type="pres">
      <dgm:prSet presAssocID="{A21E5334-089C-440B-80F7-F547635039F1}" presName="firstComp" presStyleCnt="0"/>
      <dgm:spPr/>
      <dgm:t>
        <a:bodyPr/>
        <a:lstStyle/>
        <a:p>
          <a:endParaRPr lang="en-US"/>
        </a:p>
      </dgm:t>
    </dgm:pt>
    <dgm:pt modelId="{804EC0A8-BA3E-4DB6-AEDC-334D22F2638E}" type="pres">
      <dgm:prSet presAssocID="{A21E5334-089C-440B-80F7-F547635039F1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D3933BC6-1557-4059-9692-DC8914CFF060}" type="pres">
      <dgm:prSet presAssocID="{A21E5334-089C-440B-80F7-F547635039F1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3EDB1-7789-4513-87EC-F595FC7878AB}" type="pres">
      <dgm:prSet presAssocID="{A21E5334-089C-440B-80F7-F547635039F1}" presName="negSpace" presStyleCnt="0"/>
      <dgm:spPr/>
      <dgm:t>
        <a:bodyPr/>
        <a:lstStyle/>
        <a:p>
          <a:endParaRPr lang="en-US"/>
        </a:p>
      </dgm:t>
    </dgm:pt>
    <dgm:pt modelId="{AC080707-D06A-4A9B-BE11-B3733EC8BE23}" type="pres">
      <dgm:prSet presAssocID="{A21E5334-089C-440B-80F7-F547635039F1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B0B2820-5BB8-4746-B6C9-4B8C99FDA9A5}" type="presOf" srcId="{59C7AFA9-DD70-428C-AE45-3B6E8A3A7690}" destId="{A8D651FC-4986-4184-B12E-E0F7EFEBBEF9}" srcOrd="0" destOrd="0" presId="urn:microsoft.com/office/officeart/2005/8/layout/hList9"/>
    <dgm:cxn modelId="{49FD4A8E-96B9-4F88-A0E8-C749C1F4664E}" type="presOf" srcId="{A21E5334-089C-440B-80F7-F547635039F1}" destId="{AC080707-D06A-4A9B-BE11-B3733EC8BE23}" srcOrd="0" destOrd="0" presId="urn:microsoft.com/office/officeart/2005/8/layout/hList9"/>
    <dgm:cxn modelId="{B31ED078-BD24-48D6-A385-1152FD414E25}" type="presOf" srcId="{1D9A70ED-322A-41B0-B8F0-0337E40C72F1}" destId="{0FC3E8FA-72FE-419D-BABD-EC6C0B2393F0}" srcOrd="1" destOrd="0" presId="urn:microsoft.com/office/officeart/2005/8/layout/hList9"/>
    <dgm:cxn modelId="{9356993C-41E6-4098-8D6B-4411B1F5F0CD}" type="presOf" srcId="{FDBBB202-1846-400E-B3E8-312FDA072E15}" destId="{804EC0A8-BA3E-4DB6-AEDC-334D22F2638E}" srcOrd="0" destOrd="0" presId="urn:microsoft.com/office/officeart/2005/8/layout/hList9"/>
    <dgm:cxn modelId="{B48584BC-A4C8-4DF0-A881-1CBF956FC858}" srcId="{FE2D13FC-80CB-4A77-A39D-06880F4C277C}" destId="{1D9A70ED-322A-41B0-B8F0-0337E40C72F1}" srcOrd="0" destOrd="0" parTransId="{D852D5D9-2A37-4AAA-9311-6612B1B7F934}" sibTransId="{ECCD15C1-BC20-4903-B278-39D34CAC6DA5}"/>
    <dgm:cxn modelId="{974A44B9-2D61-427F-AB68-CC48C8021CCA}" srcId="{51D93C55-7945-48C1-9F8D-00E7C052FB3A}" destId="{B192276D-5AD4-46B1-9AF6-519A7B1A9782}" srcOrd="0" destOrd="0" parTransId="{79496AD2-F301-4DED-8D95-D977C7423A2C}" sibTransId="{83BEC8F5-4215-4C4F-B1E3-84D6F5D9F7A9}"/>
    <dgm:cxn modelId="{02E743A9-9341-4735-BAC6-5B279E61CEB7}" type="presOf" srcId="{1D9A70ED-322A-41B0-B8F0-0337E40C72F1}" destId="{0CE99263-CBA8-4C89-BCE3-14D3ADD288A8}" srcOrd="0" destOrd="0" presId="urn:microsoft.com/office/officeart/2005/8/layout/hList9"/>
    <dgm:cxn modelId="{9FC427BB-F464-4D5B-A58A-CDA7CBC22A24}" type="presOf" srcId="{B192276D-5AD4-46B1-9AF6-519A7B1A9782}" destId="{89844190-FC49-4D86-AE91-F2886F268BA0}" srcOrd="1" destOrd="0" presId="urn:microsoft.com/office/officeart/2005/8/layout/hList9"/>
    <dgm:cxn modelId="{6E1EA828-B660-4592-A1C5-CA9F7DC157AD}" srcId="{59C7AFA9-DD70-428C-AE45-3B6E8A3A7690}" destId="{A21E5334-089C-440B-80F7-F547635039F1}" srcOrd="2" destOrd="0" parTransId="{7B4AF8A0-9933-4F8F-8FE9-A1E55AE1052D}" sibTransId="{72E9ED1F-AA1D-4F65-960F-6213465B1BC3}"/>
    <dgm:cxn modelId="{13B94796-3926-457E-9807-CE5BD5C6DB3E}" type="presOf" srcId="{FDBBB202-1846-400E-B3E8-312FDA072E15}" destId="{D3933BC6-1557-4059-9692-DC8914CFF060}" srcOrd="1" destOrd="0" presId="urn:microsoft.com/office/officeart/2005/8/layout/hList9"/>
    <dgm:cxn modelId="{FC6B3929-AC96-40D3-AD47-6B280E481362}" srcId="{A21E5334-089C-440B-80F7-F547635039F1}" destId="{FDBBB202-1846-400E-B3E8-312FDA072E15}" srcOrd="0" destOrd="0" parTransId="{0762899B-DF5E-45A2-B9D2-97358D34A614}" sibTransId="{8DE5FBE8-B2C4-4FD0-88F3-6B290491C405}"/>
    <dgm:cxn modelId="{9818DF16-55B5-46CD-AFDA-75E93DDC9B8F}" srcId="{59C7AFA9-DD70-428C-AE45-3B6E8A3A7690}" destId="{FE2D13FC-80CB-4A77-A39D-06880F4C277C}" srcOrd="1" destOrd="0" parTransId="{69C74214-DD09-4D45-B18A-E9DAA5C7C1AF}" sibTransId="{23BFE69B-2E9B-48AE-9C79-D7BDAE4BCE2C}"/>
    <dgm:cxn modelId="{EB22F658-AC99-4A5C-9E9F-A47A0E1C4E83}" type="presOf" srcId="{FE2D13FC-80CB-4A77-A39D-06880F4C277C}" destId="{B5174A09-35AD-43CE-8CAB-F2D488A4CAFE}" srcOrd="0" destOrd="0" presId="urn:microsoft.com/office/officeart/2005/8/layout/hList9"/>
    <dgm:cxn modelId="{D2AB8AE9-C13D-4350-87EC-EC65837F5EC0}" type="presOf" srcId="{B192276D-5AD4-46B1-9AF6-519A7B1A9782}" destId="{B5A425FF-8428-4F29-9DD0-F03A572EA959}" srcOrd="0" destOrd="0" presId="urn:microsoft.com/office/officeart/2005/8/layout/hList9"/>
    <dgm:cxn modelId="{40C12048-6B3C-4C34-B5D8-A8C3B4B33E84}" type="presOf" srcId="{51D93C55-7945-48C1-9F8D-00E7C052FB3A}" destId="{C3673D7A-DA9D-4973-AD2E-D796ADAC0675}" srcOrd="0" destOrd="0" presId="urn:microsoft.com/office/officeart/2005/8/layout/hList9"/>
    <dgm:cxn modelId="{C8EE6206-C8DA-4B7E-A98A-C55F143FD7BC}" srcId="{59C7AFA9-DD70-428C-AE45-3B6E8A3A7690}" destId="{51D93C55-7945-48C1-9F8D-00E7C052FB3A}" srcOrd="0" destOrd="0" parTransId="{2D5B579C-CBDE-486D-A5B3-8253F91F3632}" sibTransId="{FBCB44E1-63F1-4C78-A6C7-7D8214E3CE77}"/>
    <dgm:cxn modelId="{13114B38-D606-4A5E-9BA4-7E533E4D58DE}" type="presParOf" srcId="{A8D651FC-4986-4184-B12E-E0F7EFEBBEF9}" destId="{EF962120-D980-4188-AD5E-90CBCBEDC31B}" srcOrd="0" destOrd="0" presId="urn:microsoft.com/office/officeart/2005/8/layout/hList9"/>
    <dgm:cxn modelId="{001BD6E1-59C7-4F12-A082-97F01FB94F7E}" type="presParOf" srcId="{A8D651FC-4986-4184-B12E-E0F7EFEBBEF9}" destId="{AE73045E-9270-4EF3-868D-48CF52DF806E}" srcOrd="1" destOrd="0" presId="urn:microsoft.com/office/officeart/2005/8/layout/hList9"/>
    <dgm:cxn modelId="{DAF66184-3911-4FD6-BEE8-AF800EE505A1}" type="presParOf" srcId="{AE73045E-9270-4EF3-868D-48CF52DF806E}" destId="{B751AED3-3D22-457B-840C-D55447380451}" srcOrd="0" destOrd="0" presId="urn:microsoft.com/office/officeart/2005/8/layout/hList9"/>
    <dgm:cxn modelId="{579CD2E3-A0C9-4450-96DE-17B7A0E8129B}" type="presParOf" srcId="{AE73045E-9270-4EF3-868D-48CF52DF806E}" destId="{C221B67F-9E9A-4332-8BE5-48D885F18ED9}" srcOrd="1" destOrd="0" presId="urn:microsoft.com/office/officeart/2005/8/layout/hList9"/>
    <dgm:cxn modelId="{2F95A5C8-C4D9-4E5D-B9D8-B3B4E54791FE}" type="presParOf" srcId="{C221B67F-9E9A-4332-8BE5-48D885F18ED9}" destId="{B5A425FF-8428-4F29-9DD0-F03A572EA959}" srcOrd="0" destOrd="0" presId="urn:microsoft.com/office/officeart/2005/8/layout/hList9"/>
    <dgm:cxn modelId="{88B06B3E-CA45-4E5D-A28F-55F535C14ACB}" type="presParOf" srcId="{C221B67F-9E9A-4332-8BE5-48D885F18ED9}" destId="{89844190-FC49-4D86-AE91-F2886F268BA0}" srcOrd="1" destOrd="0" presId="urn:microsoft.com/office/officeart/2005/8/layout/hList9"/>
    <dgm:cxn modelId="{29DFB3D1-39E4-453A-8160-212405BBA4B7}" type="presParOf" srcId="{A8D651FC-4986-4184-B12E-E0F7EFEBBEF9}" destId="{94E6A1A2-8AF6-4C1B-B52C-9CFA459FC121}" srcOrd="2" destOrd="0" presId="urn:microsoft.com/office/officeart/2005/8/layout/hList9"/>
    <dgm:cxn modelId="{5A59CE9F-1A54-4C2C-8FF3-F5787E119447}" type="presParOf" srcId="{A8D651FC-4986-4184-B12E-E0F7EFEBBEF9}" destId="{C3673D7A-DA9D-4973-AD2E-D796ADAC0675}" srcOrd="3" destOrd="0" presId="urn:microsoft.com/office/officeart/2005/8/layout/hList9"/>
    <dgm:cxn modelId="{6F4B9561-00C2-45DF-9CB6-6CBEB3D29EE2}" type="presParOf" srcId="{A8D651FC-4986-4184-B12E-E0F7EFEBBEF9}" destId="{2C2C3A83-335A-4010-8841-45456545C818}" srcOrd="4" destOrd="0" presId="urn:microsoft.com/office/officeart/2005/8/layout/hList9"/>
    <dgm:cxn modelId="{E05C5E5B-F6F9-4AEC-85A1-5F21A319EB3B}" type="presParOf" srcId="{A8D651FC-4986-4184-B12E-E0F7EFEBBEF9}" destId="{008962D1-6A96-4871-82E0-A1456ECA6763}" srcOrd="5" destOrd="0" presId="urn:microsoft.com/office/officeart/2005/8/layout/hList9"/>
    <dgm:cxn modelId="{701A4FE2-8AB3-4CF9-A306-8AF5CB967922}" type="presParOf" srcId="{A8D651FC-4986-4184-B12E-E0F7EFEBBEF9}" destId="{4F16890B-759A-41A8-8C89-1A1D49BCE7AE}" srcOrd="6" destOrd="0" presId="urn:microsoft.com/office/officeart/2005/8/layout/hList9"/>
    <dgm:cxn modelId="{BBF24ED8-1F98-40AD-902D-C6A55E44C841}" type="presParOf" srcId="{4F16890B-759A-41A8-8C89-1A1D49BCE7AE}" destId="{053A71A7-CA55-4E87-80C0-7E49A05883B1}" srcOrd="0" destOrd="0" presId="urn:microsoft.com/office/officeart/2005/8/layout/hList9"/>
    <dgm:cxn modelId="{0245A377-1210-4BAE-8307-43BCCD69E041}" type="presParOf" srcId="{4F16890B-759A-41A8-8C89-1A1D49BCE7AE}" destId="{6A39451A-665A-435B-867C-859FF134715F}" srcOrd="1" destOrd="0" presId="urn:microsoft.com/office/officeart/2005/8/layout/hList9"/>
    <dgm:cxn modelId="{46DBEFE6-DEF3-41B7-A83E-C057E57CF9B9}" type="presParOf" srcId="{6A39451A-665A-435B-867C-859FF134715F}" destId="{0CE99263-CBA8-4C89-BCE3-14D3ADD288A8}" srcOrd="0" destOrd="0" presId="urn:microsoft.com/office/officeart/2005/8/layout/hList9"/>
    <dgm:cxn modelId="{1FBED855-9DB2-469D-8CC7-67E01FF9C840}" type="presParOf" srcId="{6A39451A-665A-435B-867C-859FF134715F}" destId="{0FC3E8FA-72FE-419D-BABD-EC6C0B2393F0}" srcOrd="1" destOrd="0" presId="urn:microsoft.com/office/officeart/2005/8/layout/hList9"/>
    <dgm:cxn modelId="{5A9A7437-1A3C-4A7F-9BBE-0262E55F1C59}" type="presParOf" srcId="{A8D651FC-4986-4184-B12E-E0F7EFEBBEF9}" destId="{7A892937-152E-433B-8922-7030596CA197}" srcOrd="7" destOrd="0" presId="urn:microsoft.com/office/officeart/2005/8/layout/hList9"/>
    <dgm:cxn modelId="{E2DCB5B6-C7EE-46C9-B46C-EFD57B67ACFB}" type="presParOf" srcId="{A8D651FC-4986-4184-B12E-E0F7EFEBBEF9}" destId="{B5174A09-35AD-43CE-8CAB-F2D488A4CAFE}" srcOrd="8" destOrd="0" presId="urn:microsoft.com/office/officeart/2005/8/layout/hList9"/>
    <dgm:cxn modelId="{1A8A5D6F-38B8-463F-AC0E-BE937B7BAABB}" type="presParOf" srcId="{A8D651FC-4986-4184-B12E-E0F7EFEBBEF9}" destId="{E98300E4-8C7C-48B5-810E-0C3ED42465F9}" srcOrd="9" destOrd="0" presId="urn:microsoft.com/office/officeart/2005/8/layout/hList9"/>
    <dgm:cxn modelId="{CD4C20BB-3E3C-4EE4-8169-1709BF19116A}" type="presParOf" srcId="{A8D651FC-4986-4184-B12E-E0F7EFEBBEF9}" destId="{67CFBAE9-1989-43AE-ABB5-F9804C30302C}" srcOrd="10" destOrd="0" presId="urn:microsoft.com/office/officeart/2005/8/layout/hList9"/>
    <dgm:cxn modelId="{D77D0783-5FAF-4CC1-92D6-CFE5D1F9F4C5}" type="presParOf" srcId="{A8D651FC-4986-4184-B12E-E0F7EFEBBEF9}" destId="{52D21F2A-9C10-4744-B2AA-FE10E1447BA3}" srcOrd="11" destOrd="0" presId="urn:microsoft.com/office/officeart/2005/8/layout/hList9"/>
    <dgm:cxn modelId="{529F3640-549D-4C7B-972F-FB671F12A9C5}" type="presParOf" srcId="{52D21F2A-9C10-4744-B2AA-FE10E1447BA3}" destId="{8A6D9D24-9640-41BA-AA49-DD5BD4BE6989}" srcOrd="0" destOrd="0" presId="urn:microsoft.com/office/officeart/2005/8/layout/hList9"/>
    <dgm:cxn modelId="{7EC2738D-302F-407A-B5F9-700855E40A8B}" type="presParOf" srcId="{52D21F2A-9C10-4744-B2AA-FE10E1447BA3}" destId="{1ABBCB8F-34F9-4921-9ED9-543C5F936A41}" srcOrd="1" destOrd="0" presId="urn:microsoft.com/office/officeart/2005/8/layout/hList9"/>
    <dgm:cxn modelId="{CCFFAEAC-80B5-467B-AFE0-84BF68002582}" type="presParOf" srcId="{1ABBCB8F-34F9-4921-9ED9-543C5F936A41}" destId="{804EC0A8-BA3E-4DB6-AEDC-334D22F2638E}" srcOrd="0" destOrd="0" presId="urn:microsoft.com/office/officeart/2005/8/layout/hList9"/>
    <dgm:cxn modelId="{50DB3022-A746-440E-9092-998B0BDCC76E}" type="presParOf" srcId="{1ABBCB8F-34F9-4921-9ED9-543C5F936A41}" destId="{D3933BC6-1557-4059-9692-DC8914CFF060}" srcOrd="1" destOrd="0" presId="urn:microsoft.com/office/officeart/2005/8/layout/hList9"/>
    <dgm:cxn modelId="{D87BE0EB-584B-4500-812C-BBF24C0202E0}" type="presParOf" srcId="{A8D651FC-4986-4184-B12E-E0F7EFEBBEF9}" destId="{8683EDB1-7789-4513-87EC-F595FC7878AB}" srcOrd="12" destOrd="0" presId="urn:microsoft.com/office/officeart/2005/8/layout/hList9"/>
    <dgm:cxn modelId="{AF51505F-3FEE-47A2-8706-6634BAB05F68}" type="presParOf" srcId="{A8D651FC-4986-4184-B12E-E0F7EFEBBEF9}" destId="{AC080707-D06A-4A9B-BE11-B3733EC8BE23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484AA61-57F9-4561-B7B2-37C00A9B3B8A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135C175-7858-4985-8F10-6701C11EDC95}">
      <dgm:prSet phldrT="[Text]" custT="1"/>
      <dgm:spPr/>
      <dgm:t>
        <a:bodyPr/>
        <a:lstStyle/>
        <a:p>
          <a:r>
            <a:rPr lang="en-US" sz="2400" dirty="0" smtClean="0"/>
            <a:t>Use the MyPlate system</a:t>
          </a:r>
          <a:endParaRPr lang="en-US" sz="2400" dirty="0"/>
        </a:p>
      </dgm:t>
    </dgm:pt>
    <dgm:pt modelId="{AD0F79BD-F547-47BC-B998-0AD86DD75776}" type="parTrans" cxnId="{DE0FEF79-120A-4230-A1D4-DD24DDAA7BED}">
      <dgm:prSet/>
      <dgm:spPr/>
      <dgm:t>
        <a:bodyPr/>
        <a:lstStyle/>
        <a:p>
          <a:endParaRPr lang="en-US"/>
        </a:p>
      </dgm:t>
    </dgm:pt>
    <dgm:pt modelId="{9651EFA4-1475-4C5C-A7B1-D476AF483443}" type="sibTrans" cxnId="{DE0FEF79-120A-4230-A1D4-DD24DDAA7BED}">
      <dgm:prSet/>
      <dgm:spPr/>
      <dgm:t>
        <a:bodyPr/>
        <a:lstStyle/>
        <a:p>
          <a:endParaRPr lang="en-US"/>
        </a:p>
      </dgm:t>
    </dgm:pt>
    <dgm:pt modelId="{E27CED8E-FD25-45EF-A1B5-EBAAE926906E}">
      <dgm:prSet phldrT="[Text]" custT="1"/>
      <dgm:spPr/>
      <dgm:t>
        <a:bodyPr/>
        <a:lstStyle/>
        <a:p>
          <a:r>
            <a:rPr lang="en-US" sz="2400" dirty="0" smtClean="0"/>
            <a:t>Choose nutrient-dense foods</a:t>
          </a:r>
          <a:endParaRPr lang="en-US" sz="2400" dirty="0"/>
        </a:p>
      </dgm:t>
    </dgm:pt>
    <dgm:pt modelId="{AB6F2075-3975-4829-8F2F-9332CF451CE6}" type="parTrans" cxnId="{4D43D250-8676-4E75-B575-6D34AD41495D}">
      <dgm:prSet/>
      <dgm:spPr/>
      <dgm:t>
        <a:bodyPr/>
        <a:lstStyle/>
        <a:p>
          <a:endParaRPr lang="en-US"/>
        </a:p>
      </dgm:t>
    </dgm:pt>
    <dgm:pt modelId="{F5AD6CC0-2F91-43A3-B861-83A4F9C3E2A6}" type="sibTrans" cxnId="{4D43D250-8676-4E75-B575-6D34AD41495D}">
      <dgm:prSet/>
      <dgm:spPr/>
      <dgm:t>
        <a:bodyPr/>
        <a:lstStyle/>
        <a:p>
          <a:endParaRPr lang="en-US"/>
        </a:p>
      </dgm:t>
    </dgm:pt>
    <dgm:pt modelId="{13E59B15-D21E-48D6-94BF-E0B82FA43FF1}">
      <dgm:prSet phldrT="[Text]" custT="1"/>
      <dgm:spPr/>
      <dgm:t>
        <a:bodyPr/>
        <a:lstStyle/>
        <a:p>
          <a:r>
            <a:rPr lang="en-US" sz="2400" dirty="0" smtClean="0"/>
            <a:t>Eat breakfast every day</a:t>
          </a:r>
          <a:endParaRPr lang="en-US" sz="2400" dirty="0"/>
        </a:p>
      </dgm:t>
    </dgm:pt>
    <dgm:pt modelId="{34BCBF29-0816-48E9-9AA4-1500D67A475D}" type="parTrans" cxnId="{61F325EA-D063-4122-B4CC-803A130A7722}">
      <dgm:prSet/>
      <dgm:spPr/>
      <dgm:t>
        <a:bodyPr/>
        <a:lstStyle/>
        <a:p>
          <a:endParaRPr lang="en-US"/>
        </a:p>
      </dgm:t>
    </dgm:pt>
    <dgm:pt modelId="{37762D5F-6F56-407D-94CF-39601D399934}" type="sibTrans" cxnId="{61F325EA-D063-4122-B4CC-803A130A7722}">
      <dgm:prSet/>
      <dgm:spPr/>
      <dgm:t>
        <a:bodyPr/>
        <a:lstStyle/>
        <a:p>
          <a:endParaRPr lang="en-US"/>
        </a:p>
      </dgm:t>
    </dgm:pt>
    <dgm:pt modelId="{9F53341D-58BB-4713-9E18-A6D0254E0279}">
      <dgm:prSet phldrT="[Text]" custT="1"/>
      <dgm:spPr/>
      <dgm:t>
        <a:bodyPr/>
        <a:lstStyle/>
        <a:p>
          <a:r>
            <a:rPr lang="en-US" sz="2400" dirty="0" smtClean="0"/>
            <a:t>Think about calories</a:t>
          </a:r>
          <a:endParaRPr lang="en-US" sz="2400" dirty="0"/>
        </a:p>
      </dgm:t>
    </dgm:pt>
    <dgm:pt modelId="{1D71D894-40CF-49C7-A8E9-6D08F4BB1ACB}" type="parTrans" cxnId="{A43F8187-317C-413F-87E6-E8073B6455F0}">
      <dgm:prSet/>
      <dgm:spPr/>
      <dgm:t>
        <a:bodyPr/>
        <a:lstStyle/>
        <a:p>
          <a:endParaRPr lang="en-US"/>
        </a:p>
      </dgm:t>
    </dgm:pt>
    <dgm:pt modelId="{13AF0FBC-EE22-4CBB-9375-7F86AB9D627C}" type="sibTrans" cxnId="{A43F8187-317C-413F-87E6-E8073B6455F0}">
      <dgm:prSet/>
      <dgm:spPr/>
      <dgm:t>
        <a:bodyPr/>
        <a:lstStyle/>
        <a:p>
          <a:endParaRPr lang="en-US"/>
        </a:p>
      </dgm:t>
    </dgm:pt>
    <dgm:pt modelId="{0B52231C-35CF-4ABE-85A9-EA1B0F909561}" type="pres">
      <dgm:prSet presAssocID="{7484AA61-57F9-4561-B7B2-37C00A9B3B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F504AA-AF31-4152-A5B3-13319636152C}" type="pres">
      <dgm:prSet presAssocID="{E135C175-7858-4985-8F10-6701C11EDC95}" presName="parentLin" presStyleCnt="0"/>
      <dgm:spPr/>
    </dgm:pt>
    <dgm:pt modelId="{CB6D9A41-45EA-4CC3-8EBB-5F49C921E684}" type="pres">
      <dgm:prSet presAssocID="{E135C175-7858-4985-8F10-6701C11EDC9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A4308C0-74B4-417E-81D2-27C5E187CE95}" type="pres">
      <dgm:prSet presAssocID="{E135C175-7858-4985-8F10-6701C11EDC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A182A-7004-4DA8-9351-E241C2363653}" type="pres">
      <dgm:prSet presAssocID="{E135C175-7858-4985-8F10-6701C11EDC95}" presName="negativeSpace" presStyleCnt="0"/>
      <dgm:spPr/>
    </dgm:pt>
    <dgm:pt modelId="{F94A0072-65F8-40AB-929E-DAFF5A351BAA}" type="pres">
      <dgm:prSet presAssocID="{E135C175-7858-4985-8F10-6701C11EDC95}" presName="childText" presStyleLbl="conFgAcc1" presStyleIdx="0" presStyleCnt="4">
        <dgm:presLayoutVars>
          <dgm:bulletEnabled val="1"/>
        </dgm:presLayoutVars>
      </dgm:prSet>
      <dgm:spPr/>
    </dgm:pt>
    <dgm:pt modelId="{56530787-65D8-4AF2-A66F-660A5AFCB708}" type="pres">
      <dgm:prSet presAssocID="{9651EFA4-1475-4C5C-A7B1-D476AF483443}" presName="spaceBetweenRectangles" presStyleCnt="0"/>
      <dgm:spPr/>
    </dgm:pt>
    <dgm:pt modelId="{A88C7056-922A-4B48-9476-D708D193933A}" type="pres">
      <dgm:prSet presAssocID="{E27CED8E-FD25-45EF-A1B5-EBAAE926906E}" presName="parentLin" presStyleCnt="0"/>
      <dgm:spPr/>
    </dgm:pt>
    <dgm:pt modelId="{090586E3-8C6E-4625-9983-786DB2AC1A70}" type="pres">
      <dgm:prSet presAssocID="{E27CED8E-FD25-45EF-A1B5-EBAAE926906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A782083-904D-41C4-A26F-46C865BFA955}" type="pres">
      <dgm:prSet presAssocID="{E27CED8E-FD25-45EF-A1B5-EBAAE92690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79E36-D117-4A92-8F7A-7A41801D1BA2}" type="pres">
      <dgm:prSet presAssocID="{E27CED8E-FD25-45EF-A1B5-EBAAE926906E}" presName="negativeSpace" presStyleCnt="0"/>
      <dgm:spPr/>
    </dgm:pt>
    <dgm:pt modelId="{F5B55A95-17C9-410B-AEAB-BAA6ED69A42A}" type="pres">
      <dgm:prSet presAssocID="{E27CED8E-FD25-45EF-A1B5-EBAAE926906E}" presName="childText" presStyleLbl="conFgAcc1" presStyleIdx="1" presStyleCnt="4">
        <dgm:presLayoutVars>
          <dgm:bulletEnabled val="1"/>
        </dgm:presLayoutVars>
      </dgm:prSet>
      <dgm:spPr/>
    </dgm:pt>
    <dgm:pt modelId="{EAD773BC-3E1C-42F7-9699-D69F824F7786}" type="pres">
      <dgm:prSet presAssocID="{F5AD6CC0-2F91-43A3-B861-83A4F9C3E2A6}" presName="spaceBetweenRectangles" presStyleCnt="0"/>
      <dgm:spPr/>
    </dgm:pt>
    <dgm:pt modelId="{B603FC68-FBA0-4A6C-9ABA-BD7EF0826C4C}" type="pres">
      <dgm:prSet presAssocID="{13E59B15-D21E-48D6-94BF-E0B82FA43FF1}" presName="parentLin" presStyleCnt="0"/>
      <dgm:spPr/>
    </dgm:pt>
    <dgm:pt modelId="{9B892D2C-BBC1-463A-9076-8ABC45DFB480}" type="pres">
      <dgm:prSet presAssocID="{13E59B15-D21E-48D6-94BF-E0B82FA43FF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FBDF030-823C-4F52-9355-40685816D39A}" type="pres">
      <dgm:prSet presAssocID="{13E59B15-D21E-48D6-94BF-E0B82FA43F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D9113-27AF-4760-BC72-4CC5114F3812}" type="pres">
      <dgm:prSet presAssocID="{13E59B15-D21E-48D6-94BF-E0B82FA43FF1}" presName="negativeSpace" presStyleCnt="0"/>
      <dgm:spPr/>
    </dgm:pt>
    <dgm:pt modelId="{5932131D-0C66-495E-8DC4-225F789E2ABC}" type="pres">
      <dgm:prSet presAssocID="{13E59B15-D21E-48D6-94BF-E0B82FA43FF1}" presName="childText" presStyleLbl="conFgAcc1" presStyleIdx="2" presStyleCnt="4">
        <dgm:presLayoutVars>
          <dgm:bulletEnabled val="1"/>
        </dgm:presLayoutVars>
      </dgm:prSet>
      <dgm:spPr/>
    </dgm:pt>
    <dgm:pt modelId="{E6445259-161F-4116-8E35-27645B869FEF}" type="pres">
      <dgm:prSet presAssocID="{37762D5F-6F56-407D-94CF-39601D399934}" presName="spaceBetweenRectangles" presStyleCnt="0"/>
      <dgm:spPr/>
    </dgm:pt>
    <dgm:pt modelId="{95C2D346-E521-4C9E-8D41-B979C9F4D518}" type="pres">
      <dgm:prSet presAssocID="{9F53341D-58BB-4713-9E18-A6D0254E0279}" presName="parentLin" presStyleCnt="0"/>
      <dgm:spPr/>
    </dgm:pt>
    <dgm:pt modelId="{D9EEA5FA-2C13-4B3F-91B3-F9D4F432357E}" type="pres">
      <dgm:prSet presAssocID="{9F53341D-58BB-4713-9E18-A6D0254E027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3A618A4-CB76-4BC4-896F-8FEABFBE384A}" type="pres">
      <dgm:prSet presAssocID="{9F53341D-58BB-4713-9E18-A6D0254E027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86D5E-522C-4189-A489-A213754413DB}" type="pres">
      <dgm:prSet presAssocID="{9F53341D-58BB-4713-9E18-A6D0254E0279}" presName="negativeSpace" presStyleCnt="0"/>
      <dgm:spPr/>
    </dgm:pt>
    <dgm:pt modelId="{2C436C08-2901-4546-BB25-54C595234E5D}" type="pres">
      <dgm:prSet presAssocID="{9F53341D-58BB-4713-9E18-A6D0254E027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43D250-8676-4E75-B575-6D34AD41495D}" srcId="{7484AA61-57F9-4561-B7B2-37C00A9B3B8A}" destId="{E27CED8E-FD25-45EF-A1B5-EBAAE926906E}" srcOrd="1" destOrd="0" parTransId="{AB6F2075-3975-4829-8F2F-9332CF451CE6}" sibTransId="{F5AD6CC0-2F91-43A3-B861-83A4F9C3E2A6}"/>
    <dgm:cxn modelId="{315A8D0F-8581-4C07-827A-0B57A79E1DAA}" type="presOf" srcId="{E135C175-7858-4985-8F10-6701C11EDC95}" destId="{5A4308C0-74B4-417E-81D2-27C5E187CE95}" srcOrd="1" destOrd="0" presId="urn:microsoft.com/office/officeart/2005/8/layout/list1"/>
    <dgm:cxn modelId="{61F325EA-D063-4122-B4CC-803A130A7722}" srcId="{7484AA61-57F9-4561-B7B2-37C00A9B3B8A}" destId="{13E59B15-D21E-48D6-94BF-E0B82FA43FF1}" srcOrd="2" destOrd="0" parTransId="{34BCBF29-0816-48E9-9AA4-1500D67A475D}" sibTransId="{37762D5F-6F56-407D-94CF-39601D399934}"/>
    <dgm:cxn modelId="{5CAA541D-517C-43D6-92D0-F2995EF6A15C}" type="presOf" srcId="{E27CED8E-FD25-45EF-A1B5-EBAAE926906E}" destId="{090586E3-8C6E-4625-9983-786DB2AC1A70}" srcOrd="0" destOrd="0" presId="urn:microsoft.com/office/officeart/2005/8/layout/list1"/>
    <dgm:cxn modelId="{210FAC0A-6DCC-4FC0-93A4-255569037EE2}" type="presOf" srcId="{13E59B15-D21E-48D6-94BF-E0B82FA43FF1}" destId="{1FBDF030-823C-4F52-9355-40685816D39A}" srcOrd="1" destOrd="0" presId="urn:microsoft.com/office/officeart/2005/8/layout/list1"/>
    <dgm:cxn modelId="{A43F8187-317C-413F-87E6-E8073B6455F0}" srcId="{7484AA61-57F9-4561-B7B2-37C00A9B3B8A}" destId="{9F53341D-58BB-4713-9E18-A6D0254E0279}" srcOrd="3" destOrd="0" parTransId="{1D71D894-40CF-49C7-A8E9-6D08F4BB1ACB}" sibTransId="{13AF0FBC-EE22-4CBB-9375-7F86AB9D627C}"/>
    <dgm:cxn modelId="{E99176A7-E54F-42E8-905B-10B2517550EE}" type="presOf" srcId="{13E59B15-D21E-48D6-94BF-E0B82FA43FF1}" destId="{9B892D2C-BBC1-463A-9076-8ABC45DFB480}" srcOrd="0" destOrd="0" presId="urn:microsoft.com/office/officeart/2005/8/layout/list1"/>
    <dgm:cxn modelId="{83617AF3-A31D-4413-853D-B586FCCE0F4E}" type="presOf" srcId="{9F53341D-58BB-4713-9E18-A6D0254E0279}" destId="{23A618A4-CB76-4BC4-896F-8FEABFBE384A}" srcOrd="1" destOrd="0" presId="urn:microsoft.com/office/officeart/2005/8/layout/list1"/>
    <dgm:cxn modelId="{E945F7B0-02BA-4B49-AABD-C00F558EBE27}" type="presOf" srcId="{E135C175-7858-4985-8F10-6701C11EDC95}" destId="{CB6D9A41-45EA-4CC3-8EBB-5F49C921E684}" srcOrd="0" destOrd="0" presId="urn:microsoft.com/office/officeart/2005/8/layout/list1"/>
    <dgm:cxn modelId="{722A26A1-CB64-4E91-8488-B9E8BF02C1D8}" type="presOf" srcId="{7484AA61-57F9-4561-B7B2-37C00A9B3B8A}" destId="{0B52231C-35CF-4ABE-85A9-EA1B0F909561}" srcOrd="0" destOrd="0" presId="urn:microsoft.com/office/officeart/2005/8/layout/list1"/>
    <dgm:cxn modelId="{93768CC4-AAB8-496A-8688-D43C88C132DD}" type="presOf" srcId="{9F53341D-58BB-4713-9E18-A6D0254E0279}" destId="{D9EEA5FA-2C13-4B3F-91B3-F9D4F432357E}" srcOrd="0" destOrd="0" presId="urn:microsoft.com/office/officeart/2005/8/layout/list1"/>
    <dgm:cxn modelId="{DE0FEF79-120A-4230-A1D4-DD24DDAA7BED}" srcId="{7484AA61-57F9-4561-B7B2-37C00A9B3B8A}" destId="{E135C175-7858-4985-8F10-6701C11EDC95}" srcOrd="0" destOrd="0" parTransId="{AD0F79BD-F547-47BC-B998-0AD86DD75776}" sibTransId="{9651EFA4-1475-4C5C-A7B1-D476AF483443}"/>
    <dgm:cxn modelId="{C6220C83-CB34-43D9-B9F1-366A7A958F66}" type="presOf" srcId="{E27CED8E-FD25-45EF-A1B5-EBAAE926906E}" destId="{AA782083-904D-41C4-A26F-46C865BFA955}" srcOrd="1" destOrd="0" presId="urn:microsoft.com/office/officeart/2005/8/layout/list1"/>
    <dgm:cxn modelId="{CDC46641-BCB6-45D4-A999-D2B30E7FF27E}" type="presParOf" srcId="{0B52231C-35CF-4ABE-85A9-EA1B0F909561}" destId="{59F504AA-AF31-4152-A5B3-13319636152C}" srcOrd="0" destOrd="0" presId="urn:microsoft.com/office/officeart/2005/8/layout/list1"/>
    <dgm:cxn modelId="{4981CC2C-F386-49DB-8F6F-BCADB8F33620}" type="presParOf" srcId="{59F504AA-AF31-4152-A5B3-13319636152C}" destId="{CB6D9A41-45EA-4CC3-8EBB-5F49C921E684}" srcOrd="0" destOrd="0" presId="urn:microsoft.com/office/officeart/2005/8/layout/list1"/>
    <dgm:cxn modelId="{5B1AF749-BEEB-4C58-99F8-7E2D414B492D}" type="presParOf" srcId="{59F504AA-AF31-4152-A5B3-13319636152C}" destId="{5A4308C0-74B4-417E-81D2-27C5E187CE95}" srcOrd="1" destOrd="0" presId="urn:microsoft.com/office/officeart/2005/8/layout/list1"/>
    <dgm:cxn modelId="{B0D761A0-09BA-476F-B817-058B00AFE052}" type="presParOf" srcId="{0B52231C-35CF-4ABE-85A9-EA1B0F909561}" destId="{98BA182A-7004-4DA8-9351-E241C2363653}" srcOrd="1" destOrd="0" presId="urn:microsoft.com/office/officeart/2005/8/layout/list1"/>
    <dgm:cxn modelId="{19B8D713-5BBA-47DC-A473-981E912F72E1}" type="presParOf" srcId="{0B52231C-35CF-4ABE-85A9-EA1B0F909561}" destId="{F94A0072-65F8-40AB-929E-DAFF5A351BAA}" srcOrd="2" destOrd="0" presId="urn:microsoft.com/office/officeart/2005/8/layout/list1"/>
    <dgm:cxn modelId="{258BF8C8-5EC2-4385-9A68-03748D2E7476}" type="presParOf" srcId="{0B52231C-35CF-4ABE-85A9-EA1B0F909561}" destId="{56530787-65D8-4AF2-A66F-660A5AFCB708}" srcOrd="3" destOrd="0" presId="urn:microsoft.com/office/officeart/2005/8/layout/list1"/>
    <dgm:cxn modelId="{CFE39A8E-E14F-4CD3-8254-7B5E86B5F4A3}" type="presParOf" srcId="{0B52231C-35CF-4ABE-85A9-EA1B0F909561}" destId="{A88C7056-922A-4B48-9476-D708D193933A}" srcOrd="4" destOrd="0" presId="urn:microsoft.com/office/officeart/2005/8/layout/list1"/>
    <dgm:cxn modelId="{B3A67339-6C26-477C-9197-6A4509B9B298}" type="presParOf" srcId="{A88C7056-922A-4B48-9476-D708D193933A}" destId="{090586E3-8C6E-4625-9983-786DB2AC1A70}" srcOrd="0" destOrd="0" presId="urn:microsoft.com/office/officeart/2005/8/layout/list1"/>
    <dgm:cxn modelId="{39970FA9-9E3A-4AA0-8C72-B3FC0D1AAAF9}" type="presParOf" srcId="{A88C7056-922A-4B48-9476-D708D193933A}" destId="{AA782083-904D-41C4-A26F-46C865BFA955}" srcOrd="1" destOrd="0" presId="urn:microsoft.com/office/officeart/2005/8/layout/list1"/>
    <dgm:cxn modelId="{95DC5B33-AE9F-43FD-9F10-55671D0D338B}" type="presParOf" srcId="{0B52231C-35CF-4ABE-85A9-EA1B0F909561}" destId="{D1579E36-D117-4A92-8F7A-7A41801D1BA2}" srcOrd="5" destOrd="0" presId="urn:microsoft.com/office/officeart/2005/8/layout/list1"/>
    <dgm:cxn modelId="{0C4EC66A-0789-45D0-83E6-0C386EEAB4B2}" type="presParOf" srcId="{0B52231C-35CF-4ABE-85A9-EA1B0F909561}" destId="{F5B55A95-17C9-410B-AEAB-BAA6ED69A42A}" srcOrd="6" destOrd="0" presId="urn:microsoft.com/office/officeart/2005/8/layout/list1"/>
    <dgm:cxn modelId="{5EC44DFC-7E66-4C64-A7F2-464932B6EBAA}" type="presParOf" srcId="{0B52231C-35CF-4ABE-85A9-EA1B0F909561}" destId="{EAD773BC-3E1C-42F7-9699-D69F824F7786}" srcOrd="7" destOrd="0" presId="urn:microsoft.com/office/officeart/2005/8/layout/list1"/>
    <dgm:cxn modelId="{AA707621-5CE2-4F17-9605-0E2EBBF9455A}" type="presParOf" srcId="{0B52231C-35CF-4ABE-85A9-EA1B0F909561}" destId="{B603FC68-FBA0-4A6C-9ABA-BD7EF0826C4C}" srcOrd="8" destOrd="0" presId="urn:microsoft.com/office/officeart/2005/8/layout/list1"/>
    <dgm:cxn modelId="{4ED402E1-CF76-43E7-B1F8-8D3DD49E77E5}" type="presParOf" srcId="{B603FC68-FBA0-4A6C-9ABA-BD7EF0826C4C}" destId="{9B892D2C-BBC1-463A-9076-8ABC45DFB480}" srcOrd="0" destOrd="0" presId="urn:microsoft.com/office/officeart/2005/8/layout/list1"/>
    <dgm:cxn modelId="{00F03AC0-BC77-42E1-B891-C74A2FA7A4B9}" type="presParOf" srcId="{B603FC68-FBA0-4A6C-9ABA-BD7EF0826C4C}" destId="{1FBDF030-823C-4F52-9355-40685816D39A}" srcOrd="1" destOrd="0" presId="urn:microsoft.com/office/officeart/2005/8/layout/list1"/>
    <dgm:cxn modelId="{94FF35FB-2160-4E39-B52C-41D7D54A571E}" type="presParOf" srcId="{0B52231C-35CF-4ABE-85A9-EA1B0F909561}" destId="{0BFD9113-27AF-4760-BC72-4CC5114F3812}" srcOrd="9" destOrd="0" presId="urn:microsoft.com/office/officeart/2005/8/layout/list1"/>
    <dgm:cxn modelId="{780D4237-81C9-4EA8-9F91-F7B110B38039}" type="presParOf" srcId="{0B52231C-35CF-4ABE-85A9-EA1B0F909561}" destId="{5932131D-0C66-495E-8DC4-225F789E2ABC}" srcOrd="10" destOrd="0" presId="urn:microsoft.com/office/officeart/2005/8/layout/list1"/>
    <dgm:cxn modelId="{324479F9-9A61-4847-A6FA-B26463731D2D}" type="presParOf" srcId="{0B52231C-35CF-4ABE-85A9-EA1B0F909561}" destId="{E6445259-161F-4116-8E35-27645B869FEF}" srcOrd="11" destOrd="0" presId="urn:microsoft.com/office/officeart/2005/8/layout/list1"/>
    <dgm:cxn modelId="{37A94FDC-B83B-4624-94FC-3EF78E955761}" type="presParOf" srcId="{0B52231C-35CF-4ABE-85A9-EA1B0F909561}" destId="{95C2D346-E521-4C9E-8D41-B979C9F4D518}" srcOrd="12" destOrd="0" presId="urn:microsoft.com/office/officeart/2005/8/layout/list1"/>
    <dgm:cxn modelId="{E1F583BE-0938-40C3-B488-87AE1053F4F3}" type="presParOf" srcId="{95C2D346-E521-4C9E-8D41-B979C9F4D518}" destId="{D9EEA5FA-2C13-4B3F-91B3-F9D4F432357E}" srcOrd="0" destOrd="0" presId="urn:microsoft.com/office/officeart/2005/8/layout/list1"/>
    <dgm:cxn modelId="{2C02E9E8-A320-4A61-8D38-8396B58C747E}" type="presParOf" srcId="{95C2D346-E521-4C9E-8D41-B979C9F4D518}" destId="{23A618A4-CB76-4BC4-896F-8FEABFBE384A}" srcOrd="1" destOrd="0" presId="urn:microsoft.com/office/officeart/2005/8/layout/list1"/>
    <dgm:cxn modelId="{371241F1-27AF-4D10-B0DF-2F410CD46601}" type="presParOf" srcId="{0B52231C-35CF-4ABE-85A9-EA1B0F909561}" destId="{55A86D5E-522C-4189-A489-A213754413DB}" srcOrd="13" destOrd="0" presId="urn:microsoft.com/office/officeart/2005/8/layout/list1"/>
    <dgm:cxn modelId="{6FF3F6DA-B929-4138-B5FB-3365B7B7F2E6}" type="presParOf" srcId="{0B52231C-35CF-4ABE-85A9-EA1B0F909561}" destId="{2C436C08-2901-4546-BB25-54C595234E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1B1A24E-447A-4041-8410-66BE9BC9AF8E}" type="doc">
      <dgm:prSet loTypeId="urn:microsoft.com/office/officeart/2005/8/layout/hList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E8A030-E0ED-418F-BF24-0D83B4E0E261}">
      <dgm:prSet phldrT="[Text]" custT="1"/>
      <dgm:spPr/>
      <dgm:t>
        <a:bodyPr/>
        <a:lstStyle/>
        <a:p>
          <a:r>
            <a:rPr lang="en-US" sz="2400" b="1" dirty="0" smtClean="0"/>
            <a:t>Family</a:t>
          </a:r>
          <a:endParaRPr lang="en-US" sz="2400" b="1" dirty="0"/>
        </a:p>
      </dgm:t>
    </dgm:pt>
    <dgm:pt modelId="{BABAC9E4-BAF9-41EF-9D54-83E3C7FCEC79}" type="parTrans" cxnId="{F4981A0F-7603-4FC7-8016-C75E1EDB2935}">
      <dgm:prSet/>
      <dgm:spPr/>
      <dgm:t>
        <a:bodyPr/>
        <a:lstStyle/>
        <a:p>
          <a:endParaRPr lang="en-US"/>
        </a:p>
      </dgm:t>
    </dgm:pt>
    <dgm:pt modelId="{7115CBDE-5E17-4423-A021-5D02FCECB8E8}" type="sibTrans" cxnId="{F4981A0F-7603-4FC7-8016-C75E1EDB2935}">
      <dgm:prSet/>
      <dgm:spPr/>
      <dgm:t>
        <a:bodyPr/>
        <a:lstStyle/>
        <a:p>
          <a:endParaRPr lang="en-US"/>
        </a:p>
      </dgm:t>
    </dgm:pt>
    <dgm:pt modelId="{7DCCEFA8-D011-4458-849C-9AB5077C1984}">
      <dgm:prSet phldrT="[Text]" custT="1"/>
      <dgm:spPr/>
      <dgm:t>
        <a:bodyPr/>
        <a:lstStyle/>
        <a:p>
          <a:r>
            <a:rPr lang="en-US" sz="2000" b="1" dirty="0" smtClean="0"/>
            <a:t>Help people form eating habits</a:t>
          </a:r>
          <a:endParaRPr lang="en-US" sz="2000" b="1" dirty="0"/>
        </a:p>
      </dgm:t>
    </dgm:pt>
    <dgm:pt modelId="{293665C4-651E-4B03-B797-FDCB09B329DA}" type="parTrans" cxnId="{3D639E24-458B-492C-8048-F0E66686FC50}">
      <dgm:prSet/>
      <dgm:spPr/>
      <dgm:t>
        <a:bodyPr/>
        <a:lstStyle/>
        <a:p>
          <a:endParaRPr lang="en-US"/>
        </a:p>
      </dgm:t>
    </dgm:pt>
    <dgm:pt modelId="{84BE3D1C-7DA9-40D4-A039-53E15725C512}" type="sibTrans" cxnId="{3D639E24-458B-492C-8048-F0E66686FC50}">
      <dgm:prSet/>
      <dgm:spPr/>
      <dgm:t>
        <a:bodyPr/>
        <a:lstStyle/>
        <a:p>
          <a:endParaRPr lang="en-US"/>
        </a:p>
      </dgm:t>
    </dgm:pt>
    <dgm:pt modelId="{D0090844-7CE0-497E-B579-399DE38D63A9}">
      <dgm:prSet phldrT="[Text]" custT="1"/>
      <dgm:spPr/>
      <dgm:t>
        <a:bodyPr/>
        <a:lstStyle/>
        <a:p>
          <a:r>
            <a:rPr lang="en-US" sz="2400" b="1" dirty="0" smtClean="0"/>
            <a:t>Media</a:t>
          </a:r>
          <a:endParaRPr lang="en-US" sz="2400" b="1" dirty="0"/>
        </a:p>
      </dgm:t>
    </dgm:pt>
    <dgm:pt modelId="{EC55FCCA-0CE1-4C85-AEE4-E179ECF7AD4A}" type="parTrans" cxnId="{E9B5BBD1-65EE-4856-847A-7DE363BBF43A}">
      <dgm:prSet/>
      <dgm:spPr/>
      <dgm:t>
        <a:bodyPr/>
        <a:lstStyle/>
        <a:p>
          <a:endParaRPr lang="en-US"/>
        </a:p>
      </dgm:t>
    </dgm:pt>
    <dgm:pt modelId="{8D063878-C664-49C4-AE77-9EEA0B7A0873}" type="sibTrans" cxnId="{E9B5BBD1-65EE-4856-847A-7DE363BBF43A}">
      <dgm:prSet/>
      <dgm:spPr/>
      <dgm:t>
        <a:bodyPr/>
        <a:lstStyle/>
        <a:p>
          <a:endParaRPr lang="en-US"/>
        </a:p>
      </dgm:t>
    </dgm:pt>
    <dgm:pt modelId="{9682AB9F-1EC0-4F06-9EC0-41B09C2FD589}">
      <dgm:prSet phldrT="[Text]" custT="1"/>
      <dgm:spPr/>
      <dgm:t>
        <a:bodyPr/>
        <a:lstStyle/>
        <a:p>
          <a:r>
            <a:rPr lang="en-US" sz="2000" b="1" dirty="0" smtClean="0"/>
            <a:t>Commercials may persuade people to buy unhealthy foods</a:t>
          </a:r>
          <a:endParaRPr lang="en-US" sz="2000" b="1" dirty="0"/>
        </a:p>
      </dgm:t>
    </dgm:pt>
    <dgm:pt modelId="{172CD4EE-1CD0-42F2-B872-938B9782B62D}" type="parTrans" cxnId="{AEB85B20-991B-43C5-9C87-BCDFDEF9015E}">
      <dgm:prSet/>
      <dgm:spPr/>
      <dgm:t>
        <a:bodyPr/>
        <a:lstStyle/>
        <a:p>
          <a:endParaRPr lang="en-US"/>
        </a:p>
      </dgm:t>
    </dgm:pt>
    <dgm:pt modelId="{633E79FD-072E-4A4D-A967-22FC8BB83197}" type="sibTrans" cxnId="{AEB85B20-991B-43C5-9C87-BCDFDEF9015E}">
      <dgm:prSet/>
      <dgm:spPr/>
      <dgm:t>
        <a:bodyPr/>
        <a:lstStyle/>
        <a:p>
          <a:endParaRPr lang="en-US"/>
        </a:p>
      </dgm:t>
    </dgm:pt>
    <dgm:pt modelId="{88D4A9B6-4C34-4387-9810-CE61A7CF14AB}">
      <dgm:prSet phldrT="[Text]" custT="1"/>
      <dgm:spPr/>
      <dgm:t>
        <a:bodyPr/>
        <a:lstStyle/>
        <a:p>
          <a:r>
            <a:rPr lang="en-US" sz="2000" b="1" dirty="0" smtClean="0"/>
            <a:t>May be misleading about nutrition</a:t>
          </a:r>
          <a:endParaRPr lang="en-US" sz="2000" b="1" dirty="0"/>
        </a:p>
      </dgm:t>
    </dgm:pt>
    <dgm:pt modelId="{D05B987F-7E4E-4519-829E-7AAD299D0F36}" type="parTrans" cxnId="{3744E220-06BB-4123-8B71-438E0BF1BE91}">
      <dgm:prSet/>
      <dgm:spPr/>
      <dgm:t>
        <a:bodyPr/>
        <a:lstStyle/>
        <a:p>
          <a:endParaRPr lang="en-US"/>
        </a:p>
      </dgm:t>
    </dgm:pt>
    <dgm:pt modelId="{6ACD34D4-5862-4CA0-BA22-2C7153C259F2}" type="sibTrans" cxnId="{3744E220-06BB-4123-8B71-438E0BF1BE91}">
      <dgm:prSet/>
      <dgm:spPr/>
      <dgm:t>
        <a:bodyPr/>
        <a:lstStyle/>
        <a:p>
          <a:endParaRPr lang="en-US"/>
        </a:p>
      </dgm:t>
    </dgm:pt>
    <dgm:pt modelId="{6FC7436F-193C-48B2-A067-3D3B850181B8}">
      <dgm:prSet phldrT="[Text]" custT="1"/>
      <dgm:spPr/>
      <dgm:t>
        <a:bodyPr/>
        <a:lstStyle/>
        <a:p>
          <a:r>
            <a:rPr lang="en-US" sz="2400" b="1" dirty="0" smtClean="0"/>
            <a:t>Peers</a:t>
          </a:r>
          <a:endParaRPr lang="en-US" sz="2400" b="1" dirty="0"/>
        </a:p>
      </dgm:t>
    </dgm:pt>
    <dgm:pt modelId="{BF583073-9219-441B-9A8F-6E35AF5E7267}" type="parTrans" cxnId="{352A5DAA-C7FB-4787-8626-A1D1CB2DFA56}">
      <dgm:prSet/>
      <dgm:spPr/>
      <dgm:t>
        <a:bodyPr/>
        <a:lstStyle/>
        <a:p>
          <a:endParaRPr lang="en-US"/>
        </a:p>
      </dgm:t>
    </dgm:pt>
    <dgm:pt modelId="{C123E4C4-4ABB-450D-B702-BA3CC5E1CE47}" type="sibTrans" cxnId="{352A5DAA-C7FB-4787-8626-A1D1CB2DFA56}">
      <dgm:prSet/>
      <dgm:spPr/>
      <dgm:t>
        <a:bodyPr/>
        <a:lstStyle/>
        <a:p>
          <a:endParaRPr lang="en-US"/>
        </a:p>
      </dgm:t>
    </dgm:pt>
    <dgm:pt modelId="{F9FEA0E0-2419-41A1-85EF-FE434B437AC3}">
      <dgm:prSet phldrT="[Text]" custT="1"/>
      <dgm:spPr/>
      <dgm:t>
        <a:bodyPr/>
        <a:lstStyle/>
        <a:p>
          <a:r>
            <a:rPr lang="en-US" sz="2000" b="1" dirty="0" smtClean="0"/>
            <a:t>The food choices of people’s friends can influence their own choices</a:t>
          </a:r>
          <a:endParaRPr lang="en-US" sz="2000" b="1" dirty="0"/>
        </a:p>
      </dgm:t>
    </dgm:pt>
    <dgm:pt modelId="{8788B041-46C4-4487-9E59-7702CBC1B9C3}" type="parTrans" cxnId="{3C4654ED-CB9A-4DDC-BFE5-752A5A2B4032}">
      <dgm:prSet/>
      <dgm:spPr/>
      <dgm:t>
        <a:bodyPr/>
        <a:lstStyle/>
        <a:p>
          <a:endParaRPr lang="en-US"/>
        </a:p>
      </dgm:t>
    </dgm:pt>
    <dgm:pt modelId="{E6FB7127-4885-44FA-9150-FD5C347D7482}" type="sibTrans" cxnId="{3C4654ED-CB9A-4DDC-BFE5-752A5A2B4032}">
      <dgm:prSet/>
      <dgm:spPr/>
      <dgm:t>
        <a:bodyPr/>
        <a:lstStyle/>
        <a:p>
          <a:endParaRPr lang="en-US"/>
        </a:p>
      </dgm:t>
    </dgm:pt>
    <dgm:pt modelId="{30510A83-6275-4785-BEA6-5E2D88A5F3A0}">
      <dgm:prSet phldrT="[Text]" custT="1"/>
      <dgm:spPr/>
      <dgm:t>
        <a:bodyPr/>
        <a:lstStyle/>
        <a:p>
          <a:r>
            <a:rPr lang="en-US" sz="2000" b="1" dirty="0" smtClean="0"/>
            <a:t>Can also be positive or negative</a:t>
          </a:r>
          <a:endParaRPr lang="en-US" sz="2000" b="1" dirty="0"/>
        </a:p>
      </dgm:t>
    </dgm:pt>
    <dgm:pt modelId="{0914C0BA-1176-4000-810D-05B88D5F00EE}" type="parTrans" cxnId="{60865447-D39D-4B89-B94E-1AD607AEF6F3}">
      <dgm:prSet/>
      <dgm:spPr/>
      <dgm:t>
        <a:bodyPr/>
        <a:lstStyle/>
        <a:p>
          <a:endParaRPr lang="en-US"/>
        </a:p>
      </dgm:t>
    </dgm:pt>
    <dgm:pt modelId="{077FD27A-8F68-4672-992C-0CB2C8D8FE75}" type="sibTrans" cxnId="{60865447-D39D-4B89-B94E-1AD607AEF6F3}">
      <dgm:prSet/>
      <dgm:spPr/>
      <dgm:t>
        <a:bodyPr/>
        <a:lstStyle/>
        <a:p>
          <a:endParaRPr lang="en-US"/>
        </a:p>
      </dgm:t>
    </dgm:pt>
    <dgm:pt modelId="{4F2BC9D8-4041-4F74-8435-0E93877AC9B1}">
      <dgm:prSet phldrT="[Text]" custT="1"/>
      <dgm:spPr/>
      <dgm:t>
        <a:bodyPr/>
        <a:lstStyle/>
        <a:p>
          <a:r>
            <a:rPr lang="en-US" sz="2000" b="1" dirty="0" smtClean="0"/>
            <a:t>Normal-weight children are less likely to become overweight adults</a:t>
          </a:r>
          <a:endParaRPr lang="en-US" sz="2000" b="1" dirty="0"/>
        </a:p>
      </dgm:t>
    </dgm:pt>
    <dgm:pt modelId="{CB8A20B7-64BA-42ED-9205-14A02EC60FDA}" type="parTrans" cxnId="{B1467FAC-8D17-47F9-9013-A14709DDE696}">
      <dgm:prSet/>
      <dgm:spPr/>
      <dgm:t>
        <a:bodyPr/>
        <a:lstStyle/>
        <a:p>
          <a:endParaRPr lang="en-US"/>
        </a:p>
      </dgm:t>
    </dgm:pt>
    <dgm:pt modelId="{3D5CF917-7716-41F9-8BC8-CBA94D9DE8C7}" type="sibTrans" cxnId="{B1467FAC-8D17-47F9-9013-A14709DDE696}">
      <dgm:prSet/>
      <dgm:spPr/>
      <dgm:t>
        <a:bodyPr/>
        <a:lstStyle/>
        <a:p>
          <a:endParaRPr lang="en-US"/>
        </a:p>
      </dgm:t>
    </dgm:pt>
    <dgm:pt modelId="{7997A9D2-B8FF-44CE-A633-BC719BD9101B}" type="pres">
      <dgm:prSet presAssocID="{B1B1A24E-447A-4041-8410-66BE9BC9AF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5DA262-A529-41BD-8536-1B908B6E54FE}" type="pres">
      <dgm:prSet presAssocID="{79E8A030-E0ED-418F-BF24-0D83B4E0E2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789CB-57D0-43B3-9560-A02824D06CFF}" type="pres">
      <dgm:prSet presAssocID="{7115CBDE-5E17-4423-A021-5D02FCECB8E8}" presName="sibTrans" presStyleCnt="0"/>
      <dgm:spPr/>
    </dgm:pt>
    <dgm:pt modelId="{BDFFC656-5EA7-4CC7-9534-B3F3B085A127}" type="pres">
      <dgm:prSet presAssocID="{D0090844-7CE0-497E-B579-399DE38D63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31B94-7F58-4227-8902-9CE8672E101A}" type="pres">
      <dgm:prSet presAssocID="{8D063878-C664-49C4-AE77-9EEA0B7A0873}" presName="sibTrans" presStyleCnt="0"/>
      <dgm:spPr/>
    </dgm:pt>
    <dgm:pt modelId="{B94E0CEC-4EB3-470C-8132-2AAB1BAB6A41}" type="pres">
      <dgm:prSet presAssocID="{6FC7436F-193C-48B2-A067-3D3B850181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18C61F-10D0-4E86-B7B4-6976EB91210A}" type="presOf" srcId="{30510A83-6275-4785-BEA6-5E2D88A5F3A0}" destId="{B94E0CEC-4EB3-470C-8132-2AAB1BAB6A41}" srcOrd="0" destOrd="2" presId="urn:microsoft.com/office/officeart/2005/8/layout/hList6"/>
    <dgm:cxn modelId="{CFFE5D90-7FFC-4228-8423-85E99542FF58}" type="presOf" srcId="{88D4A9B6-4C34-4387-9810-CE61A7CF14AB}" destId="{BDFFC656-5EA7-4CC7-9534-B3F3B085A127}" srcOrd="0" destOrd="2" presId="urn:microsoft.com/office/officeart/2005/8/layout/hList6"/>
    <dgm:cxn modelId="{389050A8-76E1-44D7-9E3B-424096965D15}" type="presOf" srcId="{B1B1A24E-447A-4041-8410-66BE9BC9AF8E}" destId="{7997A9D2-B8FF-44CE-A633-BC719BD9101B}" srcOrd="0" destOrd="0" presId="urn:microsoft.com/office/officeart/2005/8/layout/hList6"/>
    <dgm:cxn modelId="{EF77EC19-5387-48E7-919B-BFBEF1D0ECED}" type="presOf" srcId="{79E8A030-E0ED-418F-BF24-0D83B4E0E261}" destId="{275DA262-A529-41BD-8536-1B908B6E54FE}" srcOrd="0" destOrd="0" presId="urn:microsoft.com/office/officeart/2005/8/layout/hList6"/>
    <dgm:cxn modelId="{3A9FD5B2-A3A3-4012-AD67-3E4E6DC3A4EE}" type="presOf" srcId="{6FC7436F-193C-48B2-A067-3D3B850181B8}" destId="{B94E0CEC-4EB3-470C-8132-2AAB1BAB6A41}" srcOrd="0" destOrd="0" presId="urn:microsoft.com/office/officeart/2005/8/layout/hList6"/>
    <dgm:cxn modelId="{AEB85B20-991B-43C5-9C87-BCDFDEF9015E}" srcId="{D0090844-7CE0-497E-B579-399DE38D63A9}" destId="{9682AB9F-1EC0-4F06-9EC0-41B09C2FD589}" srcOrd="0" destOrd="0" parTransId="{172CD4EE-1CD0-42F2-B872-938B9782B62D}" sibTransId="{633E79FD-072E-4A4D-A967-22FC8BB83197}"/>
    <dgm:cxn modelId="{B370FCA6-99AC-4B10-BFD9-72E0BE010AAF}" type="presOf" srcId="{F9FEA0E0-2419-41A1-85EF-FE434B437AC3}" destId="{B94E0CEC-4EB3-470C-8132-2AAB1BAB6A41}" srcOrd="0" destOrd="1" presId="urn:microsoft.com/office/officeart/2005/8/layout/hList6"/>
    <dgm:cxn modelId="{BC0DBDFC-135A-49AB-A9A2-A23A11633D2C}" type="presOf" srcId="{4F2BC9D8-4041-4F74-8435-0E93877AC9B1}" destId="{275DA262-A529-41BD-8536-1B908B6E54FE}" srcOrd="0" destOrd="2" presId="urn:microsoft.com/office/officeart/2005/8/layout/hList6"/>
    <dgm:cxn modelId="{3744E220-06BB-4123-8B71-438E0BF1BE91}" srcId="{D0090844-7CE0-497E-B579-399DE38D63A9}" destId="{88D4A9B6-4C34-4387-9810-CE61A7CF14AB}" srcOrd="1" destOrd="0" parTransId="{D05B987F-7E4E-4519-829E-7AAD299D0F36}" sibTransId="{6ACD34D4-5862-4CA0-BA22-2C7153C259F2}"/>
    <dgm:cxn modelId="{3D639E24-458B-492C-8048-F0E66686FC50}" srcId="{79E8A030-E0ED-418F-BF24-0D83B4E0E261}" destId="{7DCCEFA8-D011-4458-849C-9AB5077C1984}" srcOrd="0" destOrd="0" parTransId="{293665C4-651E-4B03-B797-FDCB09B329DA}" sibTransId="{84BE3D1C-7DA9-40D4-A039-53E15725C512}"/>
    <dgm:cxn modelId="{60865447-D39D-4B89-B94E-1AD607AEF6F3}" srcId="{6FC7436F-193C-48B2-A067-3D3B850181B8}" destId="{30510A83-6275-4785-BEA6-5E2D88A5F3A0}" srcOrd="1" destOrd="0" parTransId="{0914C0BA-1176-4000-810D-05B88D5F00EE}" sibTransId="{077FD27A-8F68-4672-992C-0CB2C8D8FE75}"/>
    <dgm:cxn modelId="{3073386A-CA4A-4D5E-8B19-069C37EDA565}" type="presOf" srcId="{7DCCEFA8-D011-4458-849C-9AB5077C1984}" destId="{275DA262-A529-41BD-8536-1B908B6E54FE}" srcOrd="0" destOrd="1" presId="urn:microsoft.com/office/officeart/2005/8/layout/hList6"/>
    <dgm:cxn modelId="{72EA09C2-42EC-4462-895A-C341C70EA69B}" type="presOf" srcId="{9682AB9F-1EC0-4F06-9EC0-41B09C2FD589}" destId="{BDFFC656-5EA7-4CC7-9534-B3F3B085A127}" srcOrd="0" destOrd="1" presId="urn:microsoft.com/office/officeart/2005/8/layout/hList6"/>
    <dgm:cxn modelId="{E9B5BBD1-65EE-4856-847A-7DE363BBF43A}" srcId="{B1B1A24E-447A-4041-8410-66BE9BC9AF8E}" destId="{D0090844-7CE0-497E-B579-399DE38D63A9}" srcOrd="1" destOrd="0" parTransId="{EC55FCCA-0CE1-4C85-AEE4-E179ECF7AD4A}" sibTransId="{8D063878-C664-49C4-AE77-9EEA0B7A0873}"/>
    <dgm:cxn modelId="{B1467FAC-8D17-47F9-9013-A14709DDE696}" srcId="{79E8A030-E0ED-418F-BF24-0D83B4E0E261}" destId="{4F2BC9D8-4041-4F74-8435-0E93877AC9B1}" srcOrd="1" destOrd="0" parTransId="{CB8A20B7-64BA-42ED-9205-14A02EC60FDA}" sibTransId="{3D5CF917-7716-41F9-8BC8-CBA94D9DE8C7}"/>
    <dgm:cxn modelId="{352A5DAA-C7FB-4787-8626-A1D1CB2DFA56}" srcId="{B1B1A24E-447A-4041-8410-66BE9BC9AF8E}" destId="{6FC7436F-193C-48B2-A067-3D3B850181B8}" srcOrd="2" destOrd="0" parTransId="{BF583073-9219-441B-9A8F-6E35AF5E7267}" sibTransId="{C123E4C4-4ABB-450D-B702-BA3CC5E1CE47}"/>
    <dgm:cxn modelId="{B5815D4B-A4FF-4BC6-98E6-2A5B9E72CBC8}" type="presOf" srcId="{D0090844-7CE0-497E-B579-399DE38D63A9}" destId="{BDFFC656-5EA7-4CC7-9534-B3F3B085A127}" srcOrd="0" destOrd="0" presId="urn:microsoft.com/office/officeart/2005/8/layout/hList6"/>
    <dgm:cxn modelId="{F4981A0F-7603-4FC7-8016-C75E1EDB2935}" srcId="{B1B1A24E-447A-4041-8410-66BE9BC9AF8E}" destId="{79E8A030-E0ED-418F-BF24-0D83B4E0E261}" srcOrd="0" destOrd="0" parTransId="{BABAC9E4-BAF9-41EF-9D54-83E3C7FCEC79}" sibTransId="{7115CBDE-5E17-4423-A021-5D02FCECB8E8}"/>
    <dgm:cxn modelId="{3C4654ED-CB9A-4DDC-BFE5-752A5A2B4032}" srcId="{6FC7436F-193C-48B2-A067-3D3B850181B8}" destId="{F9FEA0E0-2419-41A1-85EF-FE434B437AC3}" srcOrd="0" destOrd="0" parTransId="{8788B041-46C4-4487-9E59-7702CBC1B9C3}" sibTransId="{E6FB7127-4885-44FA-9150-FD5C347D7482}"/>
    <dgm:cxn modelId="{C86B0516-F640-4433-A855-7D3F4534629D}" type="presParOf" srcId="{7997A9D2-B8FF-44CE-A633-BC719BD9101B}" destId="{275DA262-A529-41BD-8536-1B908B6E54FE}" srcOrd="0" destOrd="0" presId="urn:microsoft.com/office/officeart/2005/8/layout/hList6"/>
    <dgm:cxn modelId="{4FA4EE52-FD3C-4B89-8D11-2150D0FD40D8}" type="presParOf" srcId="{7997A9D2-B8FF-44CE-A633-BC719BD9101B}" destId="{022789CB-57D0-43B3-9560-A02824D06CFF}" srcOrd="1" destOrd="0" presId="urn:microsoft.com/office/officeart/2005/8/layout/hList6"/>
    <dgm:cxn modelId="{1A850CAE-F864-4517-BA7F-894AB774C704}" type="presParOf" srcId="{7997A9D2-B8FF-44CE-A633-BC719BD9101B}" destId="{BDFFC656-5EA7-4CC7-9534-B3F3B085A127}" srcOrd="2" destOrd="0" presId="urn:microsoft.com/office/officeart/2005/8/layout/hList6"/>
    <dgm:cxn modelId="{ABB58D49-F72F-476E-9BC2-607C5875651D}" type="presParOf" srcId="{7997A9D2-B8FF-44CE-A633-BC719BD9101B}" destId="{8B631B94-7F58-4227-8902-9CE8672E101A}" srcOrd="3" destOrd="0" presId="urn:microsoft.com/office/officeart/2005/8/layout/hList6"/>
    <dgm:cxn modelId="{DD5660AE-13D5-4028-8ECF-F60EA1CC2C61}" type="presParOf" srcId="{7997A9D2-B8FF-44CE-A633-BC719BD9101B}" destId="{B94E0CEC-4EB3-470C-8132-2AAB1BAB6A4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C623EF-026B-4172-9311-DD75122F5231}" type="doc">
      <dgm:prSet loTypeId="urn:diagrams.loki3.com/Bracket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F233040E-61A7-4BE4-A603-6705AF7B8D4D}">
      <dgm:prSet phldrT="[Text]" custT="1"/>
      <dgm:spPr/>
      <dgm:t>
        <a:bodyPr/>
        <a:lstStyle/>
        <a:p>
          <a:r>
            <a:rPr lang="en-US" sz="3200" dirty="0" smtClean="0"/>
            <a:t>Keep food safe</a:t>
          </a:r>
          <a:endParaRPr lang="en-US" sz="3200" dirty="0"/>
        </a:p>
      </dgm:t>
    </dgm:pt>
    <dgm:pt modelId="{F6A80805-6E89-49CA-899E-F4CD23CC8E7B}" type="parTrans" cxnId="{43423855-3DED-4F57-A79D-C063F613D35C}">
      <dgm:prSet/>
      <dgm:spPr/>
      <dgm:t>
        <a:bodyPr/>
        <a:lstStyle/>
        <a:p>
          <a:endParaRPr lang="en-US"/>
        </a:p>
      </dgm:t>
    </dgm:pt>
    <dgm:pt modelId="{65D46B7D-8F88-49EF-9863-EF74B95CB93E}" type="sibTrans" cxnId="{43423855-3DED-4F57-A79D-C063F613D35C}">
      <dgm:prSet/>
      <dgm:spPr/>
      <dgm:t>
        <a:bodyPr/>
        <a:lstStyle/>
        <a:p>
          <a:endParaRPr lang="en-US"/>
        </a:p>
      </dgm:t>
    </dgm:pt>
    <dgm:pt modelId="{177F8BCC-098D-47FE-852A-588A9C4F63F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Eat fresh foods before they spoil</a:t>
          </a:r>
          <a:endParaRPr lang="en-US" sz="2800" dirty="0"/>
        </a:p>
      </dgm:t>
    </dgm:pt>
    <dgm:pt modelId="{35F2EE3D-2EE9-4BA4-91A4-DC99DA7D5B95}" type="parTrans" cxnId="{208B1F52-8369-438F-B481-1C665D8AC3F3}">
      <dgm:prSet/>
      <dgm:spPr/>
      <dgm:t>
        <a:bodyPr/>
        <a:lstStyle/>
        <a:p>
          <a:endParaRPr lang="en-US"/>
        </a:p>
      </dgm:t>
    </dgm:pt>
    <dgm:pt modelId="{3ED88193-2B40-4C2F-A1FC-1A105C0DE0A2}" type="sibTrans" cxnId="{208B1F52-8369-438F-B481-1C665D8AC3F3}">
      <dgm:prSet/>
      <dgm:spPr/>
      <dgm:t>
        <a:bodyPr/>
        <a:lstStyle/>
        <a:p>
          <a:endParaRPr lang="en-US"/>
        </a:p>
      </dgm:t>
    </dgm:pt>
    <dgm:pt modelId="{8CB7A55A-9577-4630-A2BD-A854D6FDBE0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Store jars and cans in cabinets until container is opened</a:t>
          </a:r>
          <a:endParaRPr lang="en-US" sz="2800" dirty="0"/>
        </a:p>
      </dgm:t>
    </dgm:pt>
    <dgm:pt modelId="{F19F6DEA-8AF9-45B7-B6CC-C14028C54465}" type="parTrans" cxnId="{71880F25-BA02-4838-A7B1-61A918D210E8}">
      <dgm:prSet/>
      <dgm:spPr/>
      <dgm:t>
        <a:bodyPr/>
        <a:lstStyle/>
        <a:p>
          <a:endParaRPr lang="en-US"/>
        </a:p>
      </dgm:t>
    </dgm:pt>
    <dgm:pt modelId="{BE155822-997D-4DEC-B945-B01DA9085C79}" type="sibTrans" cxnId="{71880F25-BA02-4838-A7B1-61A918D210E8}">
      <dgm:prSet/>
      <dgm:spPr/>
      <dgm:t>
        <a:bodyPr/>
        <a:lstStyle/>
        <a:p>
          <a:endParaRPr lang="en-US"/>
        </a:p>
      </dgm:t>
    </dgm:pt>
    <dgm:pt modelId="{E1C34CBF-5092-47C9-A3BC-BDF9C6F1B66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Thaw frozen foods in the refrigerator</a:t>
          </a:r>
          <a:endParaRPr lang="en-US" sz="2800" dirty="0"/>
        </a:p>
      </dgm:t>
    </dgm:pt>
    <dgm:pt modelId="{31DD31C3-E7C9-49BE-A2A5-C9E68E11A292}" type="parTrans" cxnId="{A5B74090-4EE4-472F-979A-E76EE8898264}">
      <dgm:prSet/>
      <dgm:spPr/>
      <dgm:t>
        <a:bodyPr/>
        <a:lstStyle/>
        <a:p>
          <a:endParaRPr lang="en-US"/>
        </a:p>
      </dgm:t>
    </dgm:pt>
    <dgm:pt modelId="{EB8BA698-57AB-42FC-9BD3-DDC18018FB81}" type="sibTrans" cxnId="{A5B74090-4EE4-472F-979A-E76EE8898264}">
      <dgm:prSet/>
      <dgm:spPr/>
      <dgm:t>
        <a:bodyPr/>
        <a:lstStyle/>
        <a:p>
          <a:endParaRPr lang="en-US"/>
        </a:p>
      </dgm:t>
    </dgm:pt>
    <dgm:pt modelId="{511FF5C3-BB0A-4D7E-9335-0E311910D14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Refrigerate meat, fish, eggs, and dairy products</a:t>
          </a:r>
          <a:endParaRPr lang="en-US" sz="2800" dirty="0"/>
        </a:p>
      </dgm:t>
    </dgm:pt>
    <dgm:pt modelId="{3983E0EA-1B56-4D3B-8796-96DC5EDFB10E}" type="parTrans" cxnId="{381D3297-D374-45C9-A11B-777FFD2DAFBD}">
      <dgm:prSet/>
      <dgm:spPr/>
      <dgm:t>
        <a:bodyPr/>
        <a:lstStyle/>
        <a:p>
          <a:endParaRPr lang="en-US"/>
        </a:p>
      </dgm:t>
    </dgm:pt>
    <dgm:pt modelId="{E981EC8C-DF33-4304-B813-9CB880BE40FA}" type="sibTrans" cxnId="{381D3297-D374-45C9-A11B-777FFD2DAFBD}">
      <dgm:prSet/>
      <dgm:spPr/>
      <dgm:t>
        <a:bodyPr/>
        <a:lstStyle/>
        <a:p>
          <a:endParaRPr lang="en-US"/>
        </a:p>
      </dgm:t>
    </dgm:pt>
    <dgm:pt modelId="{9FBDFCAC-F6C8-4E9D-BD30-06CE3CFBD9F7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2800" dirty="0" smtClean="0"/>
            <a:t>Cook proteins to kill bacteria</a:t>
          </a:r>
          <a:endParaRPr lang="en-US" sz="2800" dirty="0"/>
        </a:p>
      </dgm:t>
    </dgm:pt>
    <dgm:pt modelId="{667AE4BB-C35C-4C54-AE62-33E777B265F7}" type="parTrans" cxnId="{95CD883D-4C0A-4F7A-93EF-378E0056D2F8}">
      <dgm:prSet/>
      <dgm:spPr/>
      <dgm:t>
        <a:bodyPr/>
        <a:lstStyle/>
        <a:p>
          <a:endParaRPr lang="en-US"/>
        </a:p>
      </dgm:t>
    </dgm:pt>
    <dgm:pt modelId="{F161FA00-4DEF-4735-801A-A09DB4CCA0CD}" type="sibTrans" cxnId="{95CD883D-4C0A-4F7A-93EF-378E0056D2F8}">
      <dgm:prSet/>
      <dgm:spPr/>
      <dgm:t>
        <a:bodyPr/>
        <a:lstStyle/>
        <a:p>
          <a:endParaRPr lang="en-US"/>
        </a:p>
      </dgm:t>
    </dgm:pt>
    <dgm:pt modelId="{BF36FC85-D558-40A2-8FB0-3B65BFA42D8E}" type="pres">
      <dgm:prSet presAssocID="{8EC623EF-026B-4172-9311-DD75122F52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119C3A-3531-4993-8DAA-28A81CF838EC}" type="pres">
      <dgm:prSet presAssocID="{F233040E-61A7-4BE4-A603-6705AF7B8D4D}" presName="linNode" presStyleCnt="0"/>
      <dgm:spPr/>
    </dgm:pt>
    <dgm:pt modelId="{8FD9EF4F-AE83-40A6-BAB5-138B10DF3280}" type="pres">
      <dgm:prSet presAssocID="{F233040E-61A7-4BE4-A603-6705AF7B8D4D}" presName="parTx" presStyleLbl="revTx" presStyleIdx="0" presStyleCnt="1" custScaleX="65111" custScaleY="104956" custLinFactNeighborX="18149" custLinFactNeighborY="9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58B13-6431-4CBB-857B-6EF2238851A6}" type="pres">
      <dgm:prSet presAssocID="{F233040E-61A7-4BE4-A603-6705AF7B8D4D}" presName="bracket" presStyleLbl="parChTrans1D1" presStyleIdx="0" presStyleCnt="1"/>
      <dgm:spPr/>
    </dgm:pt>
    <dgm:pt modelId="{AFA7C763-C13F-4C1C-8B57-4A4D61F49B35}" type="pres">
      <dgm:prSet presAssocID="{F233040E-61A7-4BE4-A603-6705AF7B8D4D}" presName="spH" presStyleCnt="0"/>
      <dgm:spPr/>
    </dgm:pt>
    <dgm:pt modelId="{B96C36A2-B998-4FFD-855B-0AE39C46E028}" type="pres">
      <dgm:prSet presAssocID="{F233040E-61A7-4BE4-A603-6705AF7B8D4D}" presName="desTx" presStyleLbl="node1" presStyleIdx="0" presStyleCnt="1" custScaleX="106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423855-3DED-4F57-A79D-C063F613D35C}" srcId="{8EC623EF-026B-4172-9311-DD75122F5231}" destId="{F233040E-61A7-4BE4-A603-6705AF7B8D4D}" srcOrd="0" destOrd="0" parTransId="{F6A80805-6E89-49CA-899E-F4CD23CC8E7B}" sibTransId="{65D46B7D-8F88-49EF-9863-EF74B95CB93E}"/>
    <dgm:cxn modelId="{DD5C21B6-A24B-4B2A-B300-881947FF7F43}" type="presOf" srcId="{E1C34CBF-5092-47C9-A3BC-BDF9C6F1B66E}" destId="{B96C36A2-B998-4FFD-855B-0AE39C46E028}" srcOrd="0" destOrd="3" presId="urn:diagrams.loki3.com/BracketList"/>
    <dgm:cxn modelId="{DB1BE484-6D0A-4350-B98F-0439931D2326}" type="presOf" srcId="{F233040E-61A7-4BE4-A603-6705AF7B8D4D}" destId="{8FD9EF4F-AE83-40A6-BAB5-138B10DF3280}" srcOrd="0" destOrd="0" presId="urn:diagrams.loki3.com/BracketList"/>
    <dgm:cxn modelId="{A5CE6FD7-0128-4D7C-8154-A6CD518D26FC}" type="presOf" srcId="{8EC623EF-026B-4172-9311-DD75122F5231}" destId="{BF36FC85-D558-40A2-8FB0-3B65BFA42D8E}" srcOrd="0" destOrd="0" presId="urn:diagrams.loki3.com/BracketList"/>
    <dgm:cxn modelId="{0777AFCE-F0AD-4615-A27B-94B14F67B256}" type="presOf" srcId="{9FBDFCAC-F6C8-4E9D-BD30-06CE3CFBD9F7}" destId="{B96C36A2-B998-4FFD-855B-0AE39C46E028}" srcOrd="0" destOrd="4" presId="urn:diagrams.loki3.com/BracketList"/>
    <dgm:cxn modelId="{95CD883D-4C0A-4F7A-93EF-378E0056D2F8}" srcId="{F233040E-61A7-4BE4-A603-6705AF7B8D4D}" destId="{9FBDFCAC-F6C8-4E9D-BD30-06CE3CFBD9F7}" srcOrd="4" destOrd="0" parTransId="{667AE4BB-C35C-4C54-AE62-33E777B265F7}" sibTransId="{F161FA00-4DEF-4735-801A-A09DB4CCA0CD}"/>
    <dgm:cxn modelId="{208B1F52-8369-438F-B481-1C665D8AC3F3}" srcId="{F233040E-61A7-4BE4-A603-6705AF7B8D4D}" destId="{177F8BCC-098D-47FE-852A-588A9C4F63F7}" srcOrd="0" destOrd="0" parTransId="{35F2EE3D-2EE9-4BA4-91A4-DC99DA7D5B95}" sibTransId="{3ED88193-2B40-4C2F-A1FC-1A105C0DE0A2}"/>
    <dgm:cxn modelId="{381D3297-D374-45C9-A11B-777FFD2DAFBD}" srcId="{F233040E-61A7-4BE4-A603-6705AF7B8D4D}" destId="{511FF5C3-BB0A-4D7E-9335-0E311910D149}" srcOrd="2" destOrd="0" parTransId="{3983E0EA-1B56-4D3B-8796-96DC5EDFB10E}" sibTransId="{E981EC8C-DF33-4304-B813-9CB880BE40FA}"/>
    <dgm:cxn modelId="{91697259-4839-4DC4-83E5-129A5EA63516}" type="presOf" srcId="{8CB7A55A-9577-4630-A2BD-A854D6FDBE09}" destId="{B96C36A2-B998-4FFD-855B-0AE39C46E028}" srcOrd="0" destOrd="1" presId="urn:diagrams.loki3.com/BracketList"/>
    <dgm:cxn modelId="{5B3D4E41-D403-4741-83FE-846E69C22B97}" type="presOf" srcId="{511FF5C3-BB0A-4D7E-9335-0E311910D149}" destId="{B96C36A2-B998-4FFD-855B-0AE39C46E028}" srcOrd="0" destOrd="2" presId="urn:diagrams.loki3.com/BracketList"/>
    <dgm:cxn modelId="{A5B74090-4EE4-472F-979A-E76EE8898264}" srcId="{F233040E-61A7-4BE4-A603-6705AF7B8D4D}" destId="{E1C34CBF-5092-47C9-A3BC-BDF9C6F1B66E}" srcOrd="3" destOrd="0" parTransId="{31DD31C3-E7C9-49BE-A2A5-C9E68E11A292}" sibTransId="{EB8BA698-57AB-42FC-9BD3-DDC18018FB81}"/>
    <dgm:cxn modelId="{71880F25-BA02-4838-A7B1-61A918D210E8}" srcId="{F233040E-61A7-4BE4-A603-6705AF7B8D4D}" destId="{8CB7A55A-9577-4630-A2BD-A854D6FDBE09}" srcOrd="1" destOrd="0" parTransId="{F19F6DEA-8AF9-45B7-B6CC-C14028C54465}" sibTransId="{BE155822-997D-4DEC-B945-B01DA9085C79}"/>
    <dgm:cxn modelId="{33D2B002-8091-4ACE-9AF9-CB19EB6692BE}" type="presOf" srcId="{177F8BCC-098D-47FE-852A-588A9C4F63F7}" destId="{B96C36A2-B998-4FFD-855B-0AE39C46E028}" srcOrd="0" destOrd="0" presId="urn:diagrams.loki3.com/BracketList"/>
    <dgm:cxn modelId="{1055EB1F-FF25-4CFB-99F3-8B87DD29EB36}" type="presParOf" srcId="{BF36FC85-D558-40A2-8FB0-3B65BFA42D8E}" destId="{38119C3A-3531-4993-8DAA-28A81CF838EC}" srcOrd="0" destOrd="0" presId="urn:diagrams.loki3.com/BracketList"/>
    <dgm:cxn modelId="{9991B9B4-92B4-49C6-AF94-59F112D1E556}" type="presParOf" srcId="{38119C3A-3531-4993-8DAA-28A81CF838EC}" destId="{8FD9EF4F-AE83-40A6-BAB5-138B10DF3280}" srcOrd="0" destOrd="0" presId="urn:diagrams.loki3.com/BracketList"/>
    <dgm:cxn modelId="{B749D40B-7CB5-4D60-95D7-A7F8068C5711}" type="presParOf" srcId="{38119C3A-3531-4993-8DAA-28A81CF838EC}" destId="{90258B13-6431-4CBB-857B-6EF2238851A6}" srcOrd="1" destOrd="0" presId="urn:diagrams.loki3.com/BracketList"/>
    <dgm:cxn modelId="{123F5FAD-69C3-4BBC-A4BA-A8755E68C3C4}" type="presParOf" srcId="{38119C3A-3531-4993-8DAA-28A81CF838EC}" destId="{AFA7C763-C13F-4C1C-8B57-4A4D61F49B35}" srcOrd="2" destOrd="0" presId="urn:diagrams.loki3.com/BracketList"/>
    <dgm:cxn modelId="{07EC4464-E9B2-477D-AB1A-DD0B4906DC81}" type="presParOf" srcId="{38119C3A-3531-4993-8DAA-28A81CF838EC}" destId="{B96C36A2-B998-4FFD-855B-0AE39C46E02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5880F8-2815-44E8-933B-714B6E88C0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F4E69B8-7D11-4442-B8CE-3BD7BEDE3E4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your age</a:t>
          </a:r>
          <a:endParaRPr lang="en-US" dirty="0"/>
        </a:p>
      </dgm:t>
    </dgm:pt>
    <dgm:pt modelId="{949A15D4-2AE4-4808-AFBB-548575D3DFE8}" type="parTrans" cxnId="{875312D3-DCA4-4747-911A-9031540471B8}">
      <dgm:prSet/>
      <dgm:spPr/>
      <dgm:t>
        <a:bodyPr/>
        <a:lstStyle/>
        <a:p>
          <a:endParaRPr lang="en-US"/>
        </a:p>
      </dgm:t>
    </dgm:pt>
    <dgm:pt modelId="{3A6BE328-C724-4B8F-8C2E-537959AB47E2}" type="sibTrans" cxnId="{875312D3-DCA4-4747-911A-9031540471B8}">
      <dgm:prSet/>
      <dgm:spPr/>
      <dgm:t>
        <a:bodyPr/>
        <a:lstStyle/>
        <a:p>
          <a:endParaRPr lang="en-US"/>
        </a:p>
      </dgm:t>
    </dgm:pt>
    <dgm:pt modelId="{3725702D-A776-4DF2-BF66-DB30D5C4560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your height</a:t>
          </a:r>
          <a:endParaRPr lang="en-US" dirty="0"/>
        </a:p>
      </dgm:t>
    </dgm:pt>
    <dgm:pt modelId="{0AD50FB1-1F09-4CC3-B26B-9E10DC8CBAEB}" type="parTrans" cxnId="{CE5CA22B-9B0D-4192-92FD-45F43C47D391}">
      <dgm:prSet/>
      <dgm:spPr/>
      <dgm:t>
        <a:bodyPr/>
        <a:lstStyle/>
        <a:p>
          <a:endParaRPr lang="en-US"/>
        </a:p>
      </dgm:t>
    </dgm:pt>
    <dgm:pt modelId="{5564DF16-7541-4EC4-8F16-90B74C79DA41}" type="sibTrans" cxnId="{CE5CA22B-9B0D-4192-92FD-45F43C47D391}">
      <dgm:prSet/>
      <dgm:spPr/>
      <dgm:t>
        <a:bodyPr/>
        <a:lstStyle/>
        <a:p>
          <a:endParaRPr lang="en-US"/>
        </a:p>
      </dgm:t>
    </dgm:pt>
    <dgm:pt modelId="{739352E0-D9E2-450B-8244-F802FB2AF39D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your gender</a:t>
          </a:r>
          <a:endParaRPr lang="en-US" dirty="0"/>
        </a:p>
      </dgm:t>
    </dgm:pt>
    <dgm:pt modelId="{9E65E022-C08A-471E-8A98-4F391ECA2879}" type="parTrans" cxnId="{87F91804-0AC5-440C-8DBD-2E8C76D6F16C}">
      <dgm:prSet/>
      <dgm:spPr/>
      <dgm:t>
        <a:bodyPr/>
        <a:lstStyle/>
        <a:p>
          <a:endParaRPr lang="en-US"/>
        </a:p>
      </dgm:t>
    </dgm:pt>
    <dgm:pt modelId="{6E66530E-3780-4415-B667-99E159755E04}" type="sibTrans" cxnId="{87F91804-0AC5-440C-8DBD-2E8C76D6F16C}">
      <dgm:prSet/>
      <dgm:spPr/>
      <dgm:t>
        <a:bodyPr/>
        <a:lstStyle/>
        <a:p>
          <a:endParaRPr lang="en-US"/>
        </a:p>
      </dgm:t>
    </dgm:pt>
    <dgm:pt modelId="{9D4BDA10-CB64-4E82-8C84-1F9F0271852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dirty="0" smtClean="0"/>
            <a:t>your </a:t>
          </a:r>
          <a:r>
            <a:rPr lang="en-US" sz="2000" b="1" dirty="0" smtClean="0">
              <a:solidFill>
                <a:schemeClr val="accent5">
                  <a:lumMod val="75000"/>
                </a:schemeClr>
              </a:solidFill>
            </a:rPr>
            <a:t>body composition</a:t>
          </a:r>
          <a:r>
            <a:rPr lang="en-US" sz="2000" b="1" dirty="0" smtClean="0"/>
            <a:t>-</a:t>
          </a:r>
          <a:r>
            <a:rPr lang="en-US" sz="2000" dirty="0" smtClean="0"/>
            <a:t> </a:t>
          </a:r>
          <a:r>
            <a:rPr lang="en-US" sz="2000" dirty="0" smtClean="0">
              <a:solidFill>
                <a:srgbClr val="00B050"/>
              </a:solidFill>
            </a:rPr>
            <a:t>Ratio of the various components-fat, bone, and muscle-that make up a person’s body</a:t>
          </a:r>
          <a:endParaRPr lang="en-US" sz="2000" b="1" dirty="0">
            <a:solidFill>
              <a:srgbClr val="00B050"/>
            </a:solidFill>
          </a:endParaRPr>
        </a:p>
      </dgm:t>
    </dgm:pt>
    <dgm:pt modelId="{8371EB6A-F01C-4218-813E-59DFFABC2043}" type="parTrans" cxnId="{A4E9927F-F87B-41A3-887E-A0A4DC705410}">
      <dgm:prSet/>
      <dgm:spPr/>
      <dgm:t>
        <a:bodyPr/>
        <a:lstStyle/>
        <a:p>
          <a:endParaRPr lang="en-US"/>
        </a:p>
      </dgm:t>
    </dgm:pt>
    <dgm:pt modelId="{00BB18F7-ED9F-4060-A66C-3E15BAC617BE}" type="sibTrans" cxnId="{A4E9927F-F87B-41A3-887E-A0A4DC705410}">
      <dgm:prSet/>
      <dgm:spPr/>
      <dgm:t>
        <a:bodyPr/>
        <a:lstStyle/>
        <a:p>
          <a:endParaRPr lang="en-US"/>
        </a:p>
      </dgm:t>
    </dgm:pt>
    <dgm:pt modelId="{DAC23020-1B43-4373-9202-BC3DB9DFEB54}" type="pres">
      <dgm:prSet presAssocID="{FA5880F8-2815-44E8-933B-714B6E88C0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250AD7B-78B0-4A42-B89F-4D75A2FE50A1}" type="pres">
      <dgm:prSet presAssocID="{FA5880F8-2815-44E8-933B-714B6E88C064}" presName="Name1" presStyleCnt="0"/>
      <dgm:spPr/>
    </dgm:pt>
    <dgm:pt modelId="{A01846D1-B428-424D-B87A-0AD9BBEB2825}" type="pres">
      <dgm:prSet presAssocID="{FA5880F8-2815-44E8-933B-714B6E88C064}" presName="cycle" presStyleCnt="0"/>
      <dgm:spPr/>
    </dgm:pt>
    <dgm:pt modelId="{EBB3833B-2ACB-498A-8CBC-604B980DCEC2}" type="pres">
      <dgm:prSet presAssocID="{FA5880F8-2815-44E8-933B-714B6E88C064}" presName="srcNode" presStyleLbl="node1" presStyleIdx="0" presStyleCnt="4"/>
      <dgm:spPr/>
    </dgm:pt>
    <dgm:pt modelId="{055E246E-8104-4F7E-983B-DF50D1505ECE}" type="pres">
      <dgm:prSet presAssocID="{FA5880F8-2815-44E8-933B-714B6E88C064}" presName="conn" presStyleLbl="parChTrans1D2" presStyleIdx="0" presStyleCnt="1"/>
      <dgm:spPr/>
      <dgm:t>
        <a:bodyPr/>
        <a:lstStyle/>
        <a:p>
          <a:endParaRPr lang="en-US"/>
        </a:p>
      </dgm:t>
    </dgm:pt>
    <dgm:pt modelId="{E673F47D-501F-484E-96F0-2E00B9376CF5}" type="pres">
      <dgm:prSet presAssocID="{FA5880F8-2815-44E8-933B-714B6E88C064}" presName="extraNode" presStyleLbl="node1" presStyleIdx="0" presStyleCnt="4"/>
      <dgm:spPr/>
    </dgm:pt>
    <dgm:pt modelId="{07B39311-757F-42C2-93C6-BFDCE1AE1CE4}" type="pres">
      <dgm:prSet presAssocID="{FA5880F8-2815-44E8-933B-714B6E88C064}" presName="dstNode" presStyleLbl="node1" presStyleIdx="0" presStyleCnt="4"/>
      <dgm:spPr/>
    </dgm:pt>
    <dgm:pt modelId="{2B8FAA02-FDB4-4BF9-92B8-FD09D43A0094}" type="pres">
      <dgm:prSet presAssocID="{BF4E69B8-7D11-4442-B8CE-3BD7BEDE3E4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4985D-C929-43F3-BDCC-DDCF586569F0}" type="pres">
      <dgm:prSet presAssocID="{BF4E69B8-7D11-4442-B8CE-3BD7BEDE3E4D}" presName="accent_1" presStyleCnt="0"/>
      <dgm:spPr/>
    </dgm:pt>
    <dgm:pt modelId="{61149F94-B5C3-4E47-A0D7-9C67AEDA9AA4}" type="pres">
      <dgm:prSet presAssocID="{BF4E69B8-7D11-4442-B8CE-3BD7BEDE3E4D}" presName="accentRepeatNode" presStyleLbl="solidFgAcc1" presStyleIdx="0" presStyleCnt="4"/>
      <dgm:spPr/>
    </dgm:pt>
    <dgm:pt modelId="{3FB1E11F-419D-411C-997F-B580B7A7D886}" type="pres">
      <dgm:prSet presAssocID="{3725702D-A776-4DF2-BF66-DB30D5C4560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DBB25-6BDA-41FE-9E1D-34F7D3D24B26}" type="pres">
      <dgm:prSet presAssocID="{3725702D-A776-4DF2-BF66-DB30D5C45607}" presName="accent_2" presStyleCnt="0"/>
      <dgm:spPr/>
    </dgm:pt>
    <dgm:pt modelId="{0DC30C2C-E3D8-4DAD-854D-16D012B0E91D}" type="pres">
      <dgm:prSet presAssocID="{3725702D-A776-4DF2-BF66-DB30D5C45607}" presName="accentRepeatNode" presStyleLbl="solidFgAcc1" presStyleIdx="1" presStyleCnt="4"/>
      <dgm:spPr/>
    </dgm:pt>
    <dgm:pt modelId="{6D4CFF8E-612A-405D-82AA-1C48290B97F9}" type="pres">
      <dgm:prSet presAssocID="{739352E0-D9E2-450B-8244-F802FB2AF39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B6E87-0AD2-4EC2-B65F-352C166FDE92}" type="pres">
      <dgm:prSet presAssocID="{739352E0-D9E2-450B-8244-F802FB2AF39D}" presName="accent_3" presStyleCnt="0"/>
      <dgm:spPr/>
    </dgm:pt>
    <dgm:pt modelId="{FF407A8F-474C-4332-A637-6DC3E958C13F}" type="pres">
      <dgm:prSet presAssocID="{739352E0-D9E2-450B-8244-F802FB2AF39D}" presName="accentRepeatNode" presStyleLbl="solidFgAcc1" presStyleIdx="2" presStyleCnt="4"/>
      <dgm:spPr/>
    </dgm:pt>
    <dgm:pt modelId="{6F4C3531-1F27-4B96-B2C7-8E6C8857A49E}" type="pres">
      <dgm:prSet presAssocID="{9D4BDA10-CB64-4E82-8C84-1F9F0271852A}" presName="text_4" presStyleLbl="node1" presStyleIdx="3" presStyleCnt="4" custScaleY="161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CA81D-C519-4FC7-9AF1-C54C86838346}" type="pres">
      <dgm:prSet presAssocID="{9D4BDA10-CB64-4E82-8C84-1F9F0271852A}" presName="accent_4" presStyleCnt="0"/>
      <dgm:spPr/>
    </dgm:pt>
    <dgm:pt modelId="{7CB03857-5137-40A9-AA7C-D65C1C2FE2BC}" type="pres">
      <dgm:prSet presAssocID="{9D4BDA10-CB64-4E82-8C84-1F9F0271852A}" presName="accentRepeatNode" presStyleLbl="solidFgAcc1" presStyleIdx="3" presStyleCnt="4" custScaleX="127582" custScaleY="129124"/>
      <dgm:spPr/>
    </dgm:pt>
  </dgm:ptLst>
  <dgm:cxnLst>
    <dgm:cxn modelId="{8C2A0510-BA5C-4C50-9728-ABB1A219100E}" type="presOf" srcId="{3725702D-A776-4DF2-BF66-DB30D5C45607}" destId="{3FB1E11F-419D-411C-997F-B580B7A7D886}" srcOrd="0" destOrd="0" presId="urn:microsoft.com/office/officeart/2008/layout/VerticalCurvedList"/>
    <dgm:cxn modelId="{87F91804-0AC5-440C-8DBD-2E8C76D6F16C}" srcId="{FA5880F8-2815-44E8-933B-714B6E88C064}" destId="{739352E0-D9E2-450B-8244-F802FB2AF39D}" srcOrd="2" destOrd="0" parTransId="{9E65E022-C08A-471E-8A98-4F391ECA2879}" sibTransId="{6E66530E-3780-4415-B667-99E159755E04}"/>
    <dgm:cxn modelId="{E409E2B9-E688-4D47-B312-F50EEFE768AC}" type="presOf" srcId="{FA5880F8-2815-44E8-933B-714B6E88C064}" destId="{DAC23020-1B43-4373-9202-BC3DB9DFEB54}" srcOrd="0" destOrd="0" presId="urn:microsoft.com/office/officeart/2008/layout/VerticalCurvedList"/>
    <dgm:cxn modelId="{A4E9927F-F87B-41A3-887E-A0A4DC705410}" srcId="{FA5880F8-2815-44E8-933B-714B6E88C064}" destId="{9D4BDA10-CB64-4E82-8C84-1F9F0271852A}" srcOrd="3" destOrd="0" parTransId="{8371EB6A-F01C-4218-813E-59DFFABC2043}" sibTransId="{00BB18F7-ED9F-4060-A66C-3E15BAC617BE}"/>
    <dgm:cxn modelId="{A01312BD-85F7-49D3-8B44-401A3425E8FF}" type="presOf" srcId="{3A6BE328-C724-4B8F-8C2E-537959AB47E2}" destId="{055E246E-8104-4F7E-983B-DF50D1505ECE}" srcOrd="0" destOrd="0" presId="urn:microsoft.com/office/officeart/2008/layout/VerticalCurvedList"/>
    <dgm:cxn modelId="{06B3C93B-B20F-4DA3-9860-0E31AD6182BF}" type="presOf" srcId="{739352E0-D9E2-450B-8244-F802FB2AF39D}" destId="{6D4CFF8E-612A-405D-82AA-1C48290B97F9}" srcOrd="0" destOrd="0" presId="urn:microsoft.com/office/officeart/2008/layout/VerticalCurvedList"/>
    <dgm:cxn modelId="{6A38FDD5-F0E9-4092-932E-A6A7A9AF1564}" type="presOf" srcId="{BF4E69B8-7D11-4442-B8CE-3BD7BEDE3E4D}" destId="{2B8FAA02-FDB4-4BF9-92B8-FD09D43A0094}" srcOrd="0" destOrd="0" presId="urn:microsoft.com/office/officeart/2008/layout/VerticalCurvedList"/>
    <dgm:cxn modelId="{875312D3-DCA4-4747-911A-9031540471B8}" srcId="{FA5880F8-2815-44E8-933B-714B6E88C064}" destId="{BF4E69B8-7D11-4442-B8CE-3BD7BEDE3E4D}" srcOrd="0" destOrd="0" parTransId="{949A15D4-2AE4-4808-AFBB-548575D3DFE8}" sibTransId="{3A6BE328-C724-4B8F-8C2E-537959AB47E2}"/>
    <dgm:cxn modelId="{CE5CA22B-9B0D-4192-92FD-45F43C47D391}" srcId="{FA5880F8-2815-44E8-933B-714B6E88C064}" destId="{3725702D-A776-4DF2-BF66-DB30D5C45607}" srcOrd="1" destOrd="0" parTransId="{0AD50FB1-1F09-4CC3-B26B-9E10DC8CBAEB}" sibTransId="{5564DF16-7541-4EC4-8F16-90B74C79DA41}"/>
    <dgm:cxn modelId="{804FE04A-7F9D-40B2-B89C-9F326C86AF85}" type="presOf" srcId="{9D4BDA10-CB64-4E82-8C84-1F9F0271852A}" destId="{6F4C3531-1F27-4B96-B2C7-8E6C8857A49E}" srcOrd="0" destOrd="0" presId="urn:microsoft.com/office/officeart/2008/layout/VerticalCurvedList"/>
    <dgm:cxn modelId="{37E575A3-583F-4CFD-B28E-03AD2C347220}" type="presParOf" srcId="{DAC23020-1B43-4373-9202-BC3DB9DFEB54}" destId="{D250AD7B-78B0-4A42-B89F-4D75A2FE50A1}" srcOrd="0" destOrd="0" presId="urn:microsoft.com/office/officeart/2008/layout/VerticalCurvedList"/>
    <dgm:cxn modelId="{46BF43D3-A304-455D-BB1B-BEBFEEB64312}" type="presParOf" srcId="{D250AD7B-78B0-4A42-B89F-4D75A2FE50A1}" destId="{A01846D1-B428-424D-B87A-0AD9BBEB2825}" srcOrd="0" destOrd="0" presId="urn:microsoft.com/office/officeart/2008/layout/VerticalCurvedList"/>
    <dgm:cxn modelId="{7EC3B67A-CB7F-42D3-8825-823D84E218CE}" type="presParOf" srcId="{A01846D1-B428-424D-B87A-0AD9BBEB2825}" destId="{EBB3833B-2ACB-498A-8CBC-604B980DCEC2}" srcOrd="0" destOrd="0" presId="urn:microsoft.com/office/officeart/2008/layout/VerticalCurvedList"/>
    <dgm:cxn modelId="{0A8860E6-C3E8-4D27-85C7-97FFC57B6BE4}" type="presParOf" srcId="{A01846D1-B428-424D-B87A-0AD9BBEB2825}" destId="{055E246E-8104-4F7E-983B-DF50D1505ECE}" srcOrd="1" destOrd="0" presId="urn:microsoft.com/office/officeart/2008/layout/VerticalCurvedList"/>
    <dgm:cxn modelId="{D41AC0B0-02D1-4144-9035-96B9B0F2D792}" type="presParOf" srcId="{A01846D1-B428-424D-B87A-0AD9BBEB2825}" destId="{E673F47D-501F-484E-96F0-2E00B9376CF5}" srcOrd="2" destOrd="0" presId="urn:microsoft.com/office/officeart/2008/layout/VerticalCurvedList"/>
    <dgm:cxn modelId="{3E960E99-9069-4F25-A2C3-BF23BF4B4F7C}" type="presParOf" srcId="{A01846D1-B428-424D-B87A-0AD9BBEB2825}" destId="{07B39311-757F-42C2-93C6-BFDCE1AE1CE4}" srcOrd="3" destOrd="0" presId="urn:microsoft.com/office/officeart/2008/layout/VerticalCurvedList"/>
    <dgm:cxn modelId="{F11189F4-C371-47D0-939D-E1D9CB616C90}" type="presParOf" srcId="{D250AD7B-78B0-4A42-B89F-4D75A2FE50A1}" destId="{2B8FAA02-FDB4-4BF9-92B8-FD09D43A0094}" srcOrd="1" destOrd="0" presId="urn:microsoft.com/office/officeart/2008/layout/VerticalCurvedList"/>
    <dgm:cxn modelId="{440A0B1D-E282-415A-ABC2-463AA4F4FEB8}" type="presParOf" srcId="{D250AD7B-78B0-4A42-B89F-4D75A2FE50A1}" destId="{2C74985D-C929-43F3-BDCC-DDCF586569F0}" srcOrd="2" destOrd="0" presId="urn:microsoft.com/office/officeart/2008/layout/VerticalCurvedList"/>
    <dgm:cxn modelId="{444A281C-F7A6-45C2-9FD8-789BBC0F536D}" type="presParOf" srcId="{2C74985D-C929-43F3-BDCC-DDCF586569F0}" destId="{61149F94-B5C3-4E47-A0D7-9C67AEDA9AA4}" srcOrd="0" destOrd="0" presId="urn:microsoft.com/office/officeart/2008/layout/VerticalCurvedList"/>
    <dgm:cxn modelId="{295AA872-EBEB-4E1C-AD12-BE9F84629231}" type="presParOf" srcId="{D250AD7B-78B0-4A42-B89F-4D75A2FE50A1}" destId="{3FB1E11F-419D-411C-997F-B580B7A7D886}" srcOrd="3" destOrd="0" presId="urn:microsoft.com/office/officeart/2008/layout/VerticalCurvedList"/>
    <dgm:cxn modelId="{5798A69A-45BF-498E-A4E1-50968E32358B}" type="presParOf" srcId="{D250AD7B-78B0-4A42-B89F-4D75A2FE50A1}" destId="{F0DDBB25-6BDA-41FE-9E1D-34F7D3D24B26}" srcOrd="4" destOrd="0" presId="urn:microsoft.com/office/officeart/2008/layout/VerticalCurvedList"/>
    <dgm:cxn modelId="{C52F18CA-DD69-4278-B197-76D0B5756A22}" type="presParOf" srcId="{F0DDBB25-6BDA-41FE-9E1D-34F7D3D24B26}" destId="{0DC30C2C-E3D8-4DAD-854D-16D012B0E91D}" srcOrd="0" destOrd="0" presId="urn:microsoft.com/office/officeart/2008/layout/VerticalCurvedList"/>
    <dgm:cxn modelId="{DB6114AC-95A0-455D-A0D1-363A6B37165E}" type="presParOf" srcId="{D250AD7B-78B0-4A42-B89F-4D75A2FE50A1}" destId="{6D4CFF8E-612A-405D-82AA-1C48290B97F9}" srcOrd="5" destOrd="0" presId="urn:microsoft.com/office/officeart/2008/layout/VerticalCurvedList"/>
    <dgm:cxn modelId="{818BF182-3D10-4A6B-B74B-FC9D42540C12}" type="presParOf" srcId="{D250AD7B-78B0-4A42-B89F-4D75A2FE50A1}" destId="{9A2B6E87-0AD2-4EC2-B65F-352C166FDE92}" srcOrd="6" destOrd="0" presId="urn:microsoft.com/office/officeart/2008/layout/VerticalCurvedList"/>
    <dgm:cxn modelId="{64CE1E8C-8535-4521-9319-22C6CFBFB51E}" type="presParOf" srcId="{9A2B6E87-0AD2-4EC2-B65F-352C166FDE92}" destId="{FF407A8F-474C-4332-A637-6DC3E958C13F}" srcOrd="0" destOrd="0" presId="urn:microsoft.com/office/officeart/2008/layout/VerticalCurvedList"/>
    <dgm:cxn modelId="{CF408A13-2CA0-4C4B-99E3-C52FFEE9B757}" type="presParOf" srcId="{D250AD7B-78B0-4A42-B89F-4D75A2FE50A1}" destId="{6F4C3531-1F27-4B96-B2C7-8E6C8857A49E}" srcOrd="7" destOrd="0" presId="urn:microsoft.com/office/officeart/2008/layout/VerticalCurvedList"/>
    <dgm:cxn modelId="{23855231-9B83-40EC-BD37-CD4D8D9CB23B}" type="presParOf" srcId="{D250AD7B-78B0-4A42-B89F-4D75A2FE50A1}" destId="{1F5CA81D-C519-4FC7-9AF1-C54C86838346}" srcOrd="8" destOrd="0" presId="urn:microsoft.com/office/officeart/2008/layout/VerticalCurvedList"/>
    <dgm:cxn modelId="{CBDF6A18-CF16-46A7-B5DC-573A8674872C}" type="presParOf" srcId="{1F5CA81D-C519-4FC7-9AF1-C54C86838346}" destId="{7CB03857-5137-40A9-AA7C-D65C1C2FE2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EAA4686-A153-4473-A9C6-62900D551FF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4816987-E756-4994-AE8A-74E7F44535F8}">
      <dgm:prSet phldrT="[Text]"/>
      <dgm:spPr/>
      <dgm:t>
        <a:bodyPr/>
        <a:lstStyle/>
        <a:p>
          <a:r>
            <a:rPr lang="en-US" b="1" dirty="0" smtClean="0"/>
            <a:t>Being underweight can be caused by</a:t>
          </a:r>
          <a:endParaRPr lang="en-US" b="1" dirty="0"/>
        </a:p>
      </dgm:t>
    </dgm:pt>
    <dgm:pt modelId="{4C7654B4-53CC-44F8-9EA8-DCC24EB44EA2}" type="parTrans" cxnId="{D5830407-99A6-434E-825C-268E03DE1848}">
      <dgm:prSet/>
      <dgm:spPr/>
      <dgm:t>
        <a:bodyPr/>
        <a:lstStyle/>
        <a:p>
          <a:endParaRPr lang="en-US"/>
        </a:p>
      </dgm:t>
    </dgm:pt>
    <dgm:pt modelId="{4DC16AE1-9696-4F3A-B38C-5C20393D803F}" type="sibTrans" cxnId="{D5830407-99A6-434E-825C-268E03DE1848}">
      <dgm:prSet/>
      <dgm:spPr/>
      <dgm:t>
        <a:bodyPr/>
        <a:lstStyle/>
        <a:p>
          <a:endParaRPr lang="en-US"/>
        </a:p>
      </dgm:t>
    </dgm:pt>
    <dgm:pt modelId="{6C6884D8-47D8-455B-8293-4D57FBF78C5F}">
      <dgm:prSet phldrT="[Text]"/>
      <dgm:spPr/>
      <dgm:t>
        <a:bodyPr/>
        <a:lstStyle/>
        <a:p>
          <a:r>
            <a:rPr lang="en-US" dirty="0" smtClean="0"/>
            <a:t>medical conditions</a:t>
          </a:r>
          <a:endParaRPr lang="en-US" dirty="0"/>
        </a:p>
      </dgm:t>
    </dgm:pt>
    <dgm:pt modelId="{2B8BEDF2-2563-4C83-9637-285DDF0B371B}" type="parTrans" cxnId="{F2F7606C-A673-40B7-9088-34A8373E9859}">
      <dgm:prSet/>
      <dgm:spPr/>
      <dgm:t>
        <a:bodyPr/>
        <a:lstStyle/>
        <a:p>
          <a:endParaRPr lang="en-US"/>
        </a:p>
      </dgm:t>
    </dgm:pt>
    <dgm:pt modelId="{C56FBC76-CC9B-48A1-B9F9-4F3D0F0E031E}" type="sibTrans" cxnId="{F2F7606C-A673-40B7-9088-34A8373E9859}">
      <dgm:prSet/>
      <dgm:spPr/>
      <dgm:t>
        <a:bodyPr/>
        <a:lstStyle/>
        <a:p>
          <a:endParaRPr lang="en-US"/>
        </a:p>
      </dgm:t>
    </dgm:pt>
    <dgm:pt modelId="{2A2445FE-581C-4872-B3D2-A8F6E30E3C78}">
      <dgm:prSet phldrT="[Text]"/>
      <dgm:spPr/>
      <dgm:t>
        <a:bodyPr/>
        <a:lstStyle/>
        <a:p>
          <a:r>
            <a:rPr lang="en-US" dirty="0" smtClean="0"/>
            <a:t>genetic makeup</a:t>
          </a:r>
          <a:endParaRPr lang="en-US" dirty="0"/>
        </a:p>
      </dgm:t>
    </dgm:pt>
    <dgm:pt modelId="{029A955B-FA71-4527-8AEB-264C8CDB8529}" type="parTrans" cxnId="{B95FFD9C-7786-4D9B-BB04-AB166C05187E}">
      <dgm:prSet/>
      <dgm:spPr/>
      <dgm:t>
        <a:bodyPr/>
        <a:lstStyle/>
        <a:p>
          <a:endParaRPr lang="en-US"/>
        </a:p>
      </dgm:t>
    </dgm:pt>
    <dgm:pt modelId="{F73A96E7-1845-4B6D-902B-EDCFC1DC3287}" type="sibTrans" cxnId="{B95FFD9C-7786-4D9B-BB04-AB166C05187E}">
      <dgm:prSet/>
      <dgm:spPr/>
      <dgm:t>
        <a:bodyPr/>
        <a:lstStyle/>
        <a:p>
          <a:endParaRPr lang="en-US"/>
        </a:p>
      </dgm:t>
    </dgm:pt>
    <dgm:pt modelId="{3AE97E05-DC1F-4102-BD0B-5F19B0CA485D}">
      <dgm:prSet phldrT="[Text]"/>
      <dgm:spPr>
        <a:ln>
          <a:solidFill>
            <a:schemeClr val="accent5"/>
          </a:solidFill>
        </a:ln>
      </dgm:spPr>
      <dgm:t>
        <a:bodyPr/>
        <a:lstStyle/>
        <a:p>
          <a:r>
            <a:rPr lang="en-US" b="1" dirty="0" smtClean="0"/>
            <a:t>Being underweight can result in</a:t>
          </a:r>
          <a:endParaRPr lang="en-US" b="1" dirty="0"/>
        </a:p>
      </dgm:t>
    </dgm:pt>
    <dgm:pt modelId="{0DE13ED0-B298-4396-A215-10736E782FFE}" type="parTrans" cxnId="{F7EFD253-3AF1-40BA-B397-7AFCCC160211}">
      <dgm:prSet/>
      <dgm:spPr/>
      <dgm:t>
        <a:bodyPr/>
        <a:lstStyle/>
        <a:p>
          <a:endParaRPr lang="en-US"/>
        </a:p>
      </dgm:t>
    </dgm:pt>
    <dgm:pt modelId="{30AD1F06-134E-4F0F-89CF-1F4A98791F29}" type="sibTrans" cxnId="{F7EFD253-3AF1-40BA-B397-7AFCCC160211}">
      <dgm:prSet/>
      <dgm:spPr/>
      <dgm:t>
        <a:bodyPr/>
        <a:lstStyle/>
        <a:p>
          <a:endParaRPr lang="en-US"/>
        </a:p>
      </dgm:t>
    </dgm:pt>
    <dgm:pt modelId="{2A769C6C-6C23-4041-9475-D97FA4AA2081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vitamin deficiencies</a:t>
          </a:r>
          <a:endParaRPr lang="en-US" dirty="0"/>
        </a:p>
      </dgm:t>
    </dgm:pt>
    <dgm:pt modelId="{DF6CF34D-9358-4958-AA3E-BDC013AB5D43}" type="parTrans" cxnId="{1821ACFF-42D0-4EBB-B25D-AE7EA3329550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3035767D-32B7-4677-B258-2AA608E0C166}" type="sibTrans" cxnId="{1821ACFF-42D0-4EBB-B25D-AE7EA3329550}">
      <dgm:prSet/>
      <dgm:spPr/>
      <dgm:t>
        <a:bodyPr/>
        <a:lstStyle/>
        <a:p>
          <a:endParaRPr lang="en-US"/>
        </a:p>
      </dgm:t>
    </dgm:pt>
    <dgm:pt modelId="{9DC1BF77-BE88-4F64-8555-F5DDE4256826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infections and illnesses</a:t>
          </a:r>
          <a:endParaRPr lang="en-US" dirty="0"/>
        </a:p>
      </dgm:t>
    </dgm:pt>
    <dgm:pt modelId="{BB1890C9-87D2-450B-8A82-FAD54AF01B8B}" type="parTrans" cxnId="{8817CAF3-CDFB-4A9F-877B-8A8249328513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E92D81BC-7E5D-4351-8549-1B89E3E9B003}" type="sibTrans" cxnId="{8817CAF3-CDFB-4A9F-877B-8A8249328513}">
      <dgm:prSet/>
      <dgm:spPr/>
      <dgm:t>
        <a:bodyPr/>
        <a:lstStyle/>
        <a:p>
          <a:endParaRPr lang="en-US"/>
        </a:p>
      </dgm:t>
    </dgm:pt>
    <dgm:pt modelId="{D747AB42-DEA9-4F6C-8210-74B0EE760D6C}">
      <dgm:prSet phldrT="[Text]"/>
      <dgm:spPr/>
      <dgm:t>
        <a:bodyPr/>
        <a:lstStyle/>
        <a:p>
          <a:r>
            <a:rPr lang="en-US" dirty="0" smtClean="0"/>
            <a:t>depression or an eating disorder</a:t>
          </a:r>
          <a:endParaRPr lang="en-US" dirty="0"/>
        </a:p>
      </dgm:t>
    </dgm:pt>
    <dgm:pt modelId="{7B03D059-A0C4-4139-BA01-781B12FE2890}" type="parTrans" cxnId="{5C9F11B3-FA59-4AF3-A481-9F10B84407D8}">
      <dgm:prSet/>
      <dgm:spPr/>
      <dgm:t>
        <a:bodyPr/>
        <a:lstStyle/>
        <a:p>
          <a:endParaRPr lang="en-US"/>
        </a:p>
      </dgm:t>
    </dgm:pt>
    <dgm:pt modelId="{5173ACD5-60CE-44BF-80C1-23B47D98AD2B}" type="sibTrans" cxnId="{5C9F11B3-FA59-4AF3-A481-9F10B84407D8}">
      <dgm:prSet/>
      <dgm:spPr/>
      <dgm:t>
        <a:bodyPr/>
        <a:lstStyle/>
        <a:p>
          <a:endParaRPr lang="en-US"/>
        </a:p>
      </dgm:t>
    </dgm:pt>
    <dgm:pt modelId="{890D1FAB-5E0E-4C40-B627-35B4174970EC}">
      <dgm:prSet phldrT="[Text]"/>
      <dgm:spPr/>
      <dgm:t>
        <a:bodyPr/>
        <a:lstStyle/>
        <a:p>
          <a:r>
            <a:rPr lang="en-US" dirty="0" smtClean="0"/>
            <a:t>lack of access to food</a:t>
          </a:r>
          <a:endParaRPr lang="en-US" dirty="0"/>
        </a:p>
      </dgm:t>
    </dgm:pt>
    <dgm:pt modelId="{86039D8A-8318-4948-A0BF-EEEF111B4677}" type="parTrans" cxnId="{95425016-2E65-482F-8003-84EABEBD8C5A}">
      <dgm:prSet/>
      <dgm:spPr/>
      <dgm:t>
        <a:bodyPr/>
        <a:lstStyle/>
        <a:p>
          <a:endParaRPr lang="en-US"/>
        </a:p>
      </dgm:t>
    </dgm:pt>
    <dgm:pt modelId="{5B6AF331-6BE6-4F21-95F1-A26EE8F173BD}" type="sibTrans" cxnId="{95425016-2E65-482F-8003-84EABEBD8C5A}">
      <dgm:prSet/>
      <dgm:spPr/>
      <dgm:t>
        <a:bodyPr/>
        <a:lstStyle/>
        <a:p>
          <a:endParaRPr lang="en-US"/>
        </a:p>
      </dgm:t>
    </dgm:pt>
    <dgm:pt modelId="{E2CCD1E7-1E44-4965-A6C7-F93DE06CD1FD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fertility issues</a:t>
          </a:r>
          <a:endParaRPr lang="en-US" dirty="0"/>
        </a:p>
      </dgm:t>
    </dgm:pt>
    <dgm:pt modelId="{F3FD5555-EFB7-433E-81F9-AA59448D4706}" type="parTrans" cxnId="{F0F99554-5087-4856-B333-BD2DAD59627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6C9417E2-7B99-4F3D-B132-E34301FEE9CF}" type="sibTrans" cxnId="{F0F99554-5087-4856-B333-BD2DAD59627B}">
      <dgm:prSet/>
      <dgm:spPr/>
      <dgm:t>
        <a:bodyPr/>
        <a:lstStyle/>
        <a:p>
          <a:endParaRPr lang="en-US"/>
        </a:p>
      </dgm:t>
    </dgm:pt>
    <dgm:pt modelId="{2376C2DE-A4DE-40A0-8E49-241CD4C5CBD8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growth and development issues</a:t>
          </a:r>
          <a:endParaRPr lang="en-US" dirty="0"/>
        </a:p>
      </dgm:t>
    </dgm:pt>
    <dgm:pt modelId="{5F586124-C8F3-4FD4-AA03-F1EE240E8A07}" type="parTrans" cxnId="{888EFD86-46A0-4E1C-849C-B7C6EC97AEE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CB1EDB19-FC9E-4106-94D4-0BFC72CF816E}" type="sibTrans" cxnId="{888EFD86-46A0-4E1C-849C-B7C6EC97AEE2}">
      <dgm:prSet/>
      <dgm:spPr/>
      <dgm:t>
        <a:bodyPr/>
        <a:lstStyle/>
        <a:p>
          <a:endParaRPr lang="en-US"/>
        </a:p>
      </dgm:t>
    </dgm:pt>
    <dgm:pt modelId="{A2102C35-7CCC-49CA-8868-32CFD386EDBE}" type="pres">
      <dgm:prSet presAssocID="{8EAA4686-A153-4473-A9C6-62900D551F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9F787AF-2303-474D-B92D-9C843AD89723}" type="pres">
      <dgm:prSet presAssocID="{54816987-E756-4994-AE8A-74E7F44535F8}" presName="root" presStyleCnt="0"/>
      <dgm:spPr/>
    </dgm:pt>
    <dgm:pt modelId="{4B40AA08-541B-4F88-BFBE-6A21CF416EE1}" type="pres">
      <dgm:prSet presAssocID="{54816987-E756-4994-AE8A-74E7F44535F8}" presName="rootComposite" presStyleCnt="0"/>
      <dgm:spPr/>
    </dgm:pt>
    <dgm:pt modelId="{D1DC39D8-E8CC-404A-9815-E7CD9EB3C4E1}" type="pres">
      <dgm:prSet presAssocID="{54816987-E756-4994-AE8A-74E7F44535F8}" presName="rootText" presStyleLbl="node1" presStyleIdx="0" presStyleCnt="2" custScaleX="203687"/>
      <dgm:spPr/>
      <dgm:t>
        <a:bodyPr/>
        <a:lstStyle/>
        <a:p>
          <a:endParaRPr lang="en-US"/>
        </a:p>
      </dgm:t>
    </dgm:pt>
    <dgm:pt modelId="{0CD5374D-1DAF-4911-834F-408E2C26D259}" type="pres">
      <dgm:prSet presAssocID="{54816987-E756-4994-AE8A-74E7F44535F8}" presName="rootConnector" presStyleLbl="node1" presStyleIdx="0" presStyleCnt="2"/>
      <dgm:spPr/>
      <dgm:t>
        <a:bodyPr/>
        <a:lstStyle/>
        <a:p>
          <a:endParaRPr lang="en-US"/>
        </a:p>
      </dgm:t>
    </dgm:pt>
    <dgm:pt modelId="{2481955A-C8B0-4DD2-8C87-44BECB226901}" type="pres">
      <dgm:prSet presAssocID="{54816987-E756-4994-AE8A-74E7F44535F8}" presName="childShape" presStyleCnt="0"/>
      <dgm:spPr/>
    </dgm:pt>
    <dgm:pt modelId="{100E87FD-8BC5-4CCB-9684-7A2ED5693015}" type="pres">
      <dgm:prSet presAssocID="{2B8BEDF2-2563-4C83-9637-285DDF0B371B}" presName="Name13" presStyleLbl="parChTrans1D2" presStyleIdx="0" presStyleCnt="8"/>
      <dgm:spPr/>
      <dgm:t>
        <a:bodyPr/>
        <a:lstStyle/>
        <a:p>
          <a:endParaRPr lang="en-US"/>
        </a:p>
      </dgm:t>
    </dgm:pt>
    <dgm:pt modelId="{37D7450A-AE98-4BC2-8ECC-20755F839AA5}" type="pres">
      <dgm:prSet presAssocID="{6C6884D8-47D8-455B-8293-4D57FBF78C5F}" presName="childText" presStyleLbl="bgAcc1" presStyleIdx="0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4F45A-16FD-4547-8120-09AE88BEA685}" type="pres">
      <dgm:prSet presAssocID="{029A955B-FA71-4527-8AEB-264C8CDB8529}" presName="Name13" presStyleLbl="parChTrans1D2" presStyleIdx="1" presStyleCnt="8"/>
      <dgm:spPr/>
      <dgm:t>
        <a:bodyPr/>
        <a:lstStyle/>
        <a:p>
          <a:endParaRPr lang="en-US"/>
        </a:p>
      </dgm:t>
    </dgm:pt>
    <dgm:pt modelId="{CDB94DEB-EB24-4BCE-AEB4-5830424A46CE}" type="pres">
      <dgm:prSet presAssocID="{2A2445FE-581C-4872-B3D2-A8F6E30E3C78}" presName="childText" presStyleLbl="bgAcc1" presStyleIdx="1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889F0-2CBB-483A-AA59-62180F8C4708}" type="pres">
      <dgm:prSet presAssocID="{7B03D059-A0C4-4139-BA01-781B12FE2890}" presName="Name13" presStyleLbl="parChTrans1D2" presStyleIdx="2" presStyleCnt="8"/>
      <dgm:spPr/>
      <dgm:t>
        <a:bodyPr/>
        <a:lstStyle/>
        <a:p>
          <a:endParaRPr lang="en-US"/>
        </a:p>
      </dgm:t>
    </dgm:pt>
    <dgm:pt modelId="{9DFA3C4F-BF0D-4365-B8C3-3340A3F842C9}" type="pres">
      <dgm:prSet presAssocID="{D747AB42-DEA9-4F6C-8210-74B0EE760D6C}" presName="childText" presStyleLbl="bgAcc1" presStyleIdx="2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A9BE8-4CAD-4708-A475-542EE8D128ED}" type="pres">
      <dgm:prSet presAssocID="{86039D8A-8318-4948-A0BF-EEEF111B4677}" presName="Name13" presStyleLbl="parChTrans1D2" presStyleIdx="3" presStyleCnt="8"/>
      <dgm:spPr/>
      <dgm:t>
        <a:bodyPr/>
        <a:lstStyle/>
        <a:p>
          <a:endParaRPr lang="en-US"/>
        </a:p>
      </dgm:t>
    </dgm:pt>
    <dgm:pt modelId="{6E5DC17D-E985-4E4A-A4B2-574C5D188FD4}" type="pres">
      <dgm:prSet presAssocID="{890D1FAB-5E0E-4C40-B627-35B4174970EC}" presName="childText" presStyleLbl="bgAcc1" presStyleIdx="3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49DFC-ED66-4BF3-B919-23135DF724BB}" type="pres">
      <dgm:prSet presAssocID="{3AE97E05-DC1F-4102-BD0B-5F19B0CA485D}" presName="root" presStyleCnt="0"/>
      <dgm:spPr/>
    </dgm:pt>
    <dgm:pt modelId="{63B181D9-1CE3-4309-8FAB-B0A6392EA715}" type="pres">
      <dgm:prSet presAssocID="{3AE97E05-DC1F-4102-BD0B-5F19B0CA485D}" presName="rootComposite" presStyleCnt="0"/>
      <dgm:spPr/>
    </dgm:pt>
    <dgm:pt modelId="{3224FB55-9CDF-4B5F-90D4-BC329A2B7871}" type="pres">
      <dgm:prSet presAssocID="{3AE97E05-DC1F-4102-BD0B-5F19B0CA485D}" presName="rootText" presStyleLbl="node1" presStyleIdx="1" presStyleCnt="2" custScaleX="203687"/>
      <dgm:spPr/>
      <dgm:t>
        <a:bodyPr/>
        <a:lstStyle/>
        <a:p>
          <a:endParaRPr lang="en-US"/>
        </a:p>
      </dgm:t>
    </dgm:pt>
    <dgm:pt modelId="{B81097D6-EABC-47F4-A376-51C6B3F06602}" type="pres">
      <dgm:prSet presAssocID="{3AE97E05-DC1F-4102-BD0B-5F19B0CA485D}" presName="rootConnector" presStyleLbl="node1" presStyleIdx="1" presStyleCnt="2"/>
      <dgm:spPr/>
      <dgm:t>
        <a:bodyPr/>
        <a:lstStyle/>
        <a:p>
          <a:endParaRPr lang="en-US"/>
        </a:p>
      </dgm:t>
    </dgm:pt>
    <dgm:pt modelId="{D3D7F69C-6F93-4D51-8D45-81E5CA475B46}" type="pres">
      <dgm:prSet presAssocID="{3AE97E05-DC1F-4102-BD0B-5F19B0CA485D}" presName="childShape" presStyleCnt="0"/>
      <dgm:spPr/>
    </dgm:pt>
    <dgm:pt modelId="{5D9AC3CA-8F7C-4245-992D-9920C54D3D01}" type="pres">
      <dgm:prSet presAssocID="{DF6CF34D-9358-4958-AA3E-BDC013AB5D43}" presName="Name13" presStyleLbl="parChTrans1D2" presStyleIdx="4" presStyleCnt="8"/>
      <dgm:spPr/>
      <dgm:t>
        <a:bodyPr/>
        <a:lstStyle/>
        <a:p>
          <a:endParaRPr lang="en-US"/>
        </a:p>
      </dgm:t>
    </dgm:pt>
    <dgm:pt modelId="{6963EDEC-B7FE-4783-8E87-E62F6A5492B3}" type="pres">
      <dgm:prSet presAssocID="{2A769C6C-6C23-4041-9475-D97FA4AA2081}" presName="childText" presStyleLbl="bgAcc1" presStyleIdx="4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93C71-62B5-4AC0-BDC8-56E8B0363EDB}" type="pres">
      <dgm:prSet presAssocID="{BB1890C9-87D2-450B-8A82-FAD54AF01B8B}" presName="Name13" presStyleLbl="parChTrans1D2" presStyleIdx="5" presStyleCnt="8"/>
      <dgm:spPr/>
      <dgm:t>
        <a:bodyPr/>
        <a:lstStyle/>
        <a:p>
          <a:endParaRPr lang="en-US"/>
        </a:p>
      </dgm:t>
    </dgm:pt>
    <dgm:pt modelId="{EB2D0FAE-7BEC-4039-B7E1-8FBACE847E0D}" type="pres">
      <dgm:prSet presAssocID="{9DC1BF77-BE88-4F64-8555-F5DDE4256826}" presName="childText" presStyleLbl="bgAcc1" presStyleIdx="5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CE60C-3635-476C-AD6F-38EB66275E49}" type="pres">
      <dgm:prSet presAssocID="{F3FD5555-EFB7-433E-81F9-AA59448D4706}" presName="Name13" presStyleLbl="parChTrans1D2" presStyleIdx="6" presStyleCnt="8"/>
      <dgm:spPr/>
      <dgm:t>
        <a:bodyPr/>
        <a:lstStyle/>
        <a:p>
          <a:endParaRPr lang="en-US"/>
        </a:p>
      </dgm:t>
    </dgm:pt>
    <dgm:pt modelId="{1C9ABC70-B84F-4DD2-BFAC-570336CF1E87}" type="pres">
      <dgm:prSet presAssocID="{E2CCD1E7-1E44-4965-A6C7-F93DE06CD1FD}" presName="childText" presStyleLbl="bgAcc1" presStyleIdx="6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99F97-CF01-4A77-94B0-B1A49DEB51B3}" type="pres">
      <dgm:prSet presAssocID="{5F586124-C8F3-4FD4-AA03-F1EE240E8A07}" presName="Name13" presStyleLbl="parChTrans1D2" presStyleIdx="7" presStyleCnt="8"/>
      <dgm:spPr/>
      <dgm:t>
        <a:bodyPr/>
        <a:lstStyle/>
        <a:p>
          <a:endParaRPr lang="en-US"/>
        </a:p>
      </dgm:t>
    </dgm:pt>
    <dgm:pt modelId="{668B1150-1B4A-4B61-AF15-1522EA205B4A}" type="pres">
      <dgm:prSet presAssocID="{2376C2DE-A4DE-40A0-8E49-241CD4C5CBD8}" presName="childText" presStyleLbl="bgAcc1" presStyleIdx="7" presStyleCnt="8" custScaleX="203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99554-5087-4856-B333-BD2DAD59627B}" srcId="{3AE97E05-DC1F-4102-BD0B-5F19B0CA485D}" destId="{E2CCD1E7-1E44-4965-A6C7-F93DE06CD1FD}" srcOrd="2" destOrd="0" parTransId="{F3FD5555-EFB7-433E-81F9-AA59448D4706}" sibTransId="{6C9417E2-7B99-4F3D-B132-E34301FEE9CF}"/>
    <dgm:cxn modelId="{085EFC86-0396-464D-869D-4164F88600F8}" type="presOf" srcId="{3AE97E05-DC1F-4102-BD0B-5F19B0CA485D}" destId="{3224FB55-9CDF-4B5F-90D4-BC329A2B7871}" srcOrd="0" destOrd="0" presId="urn:microsoft.com/office/officeart/2005/8/layout/hierarchy3"/>
    <dgm:cxn modelId="{D5830407-99A6-434E-825C-268E03DE1848}" srcId="{8EAA4686-A153-4473-A9C6-62900D551FF9}" destId="{54816987-E756-4994-AE8A-74E7F44535F8}" srcOrd="0" destOrd="0" parTransId="{4C7654B4-53CC-44F8-9EA8-DCC24EB44EA2}" sibTransId="{4DC16AE1-9696-4F3A-B38C-5C20393D803F}"/>
    <dgm:cxn modelId="{BC99EAED-0381-4128-B185-527302283AA2}" type="presOf" srcId="{5F586124-C8F3-4FD4-AA03-F1EE240E8A07}" destId="{A1A99F97-CF01-4A77-94B0-B1A49DEB51B3}" srcOrd="0" destOrd="0" presId="urn:microsoft.com/office/officeart/2005/8/layout/hierarchy3"/>
    <dgm:cxn modelId="{6E8C0822-1971-42C4-8627-3D09F4F27FBD}" type="presOf" srcId="{6C6884D8-47D8-455B-8293-4D57FBF78C5F}" destId="{37D7450A-AE98-4BC2-8ECC-20755F839AA5}" srcOrd="0" destOrd="0" presId="urn:microsoft.com/office/officeart/2005/8/layout/hierarchy3"/>
    <dgm:cxn modelId="{27A70055-5FB8-4673-BFE8-337C403AC15C}" type="presOf" srcId="{2A769C6C-6C23-4041-9475-D97FA4AA2081}" destId="{6963EDEC-B7FE-4783-8E87-E62F6A5492B3}" srcOrd="0" destOrd="0" presId="urn:microsoft.com/office/officeart/2005/8/layout/hierarchy3"/>
    <dgm:cxn modelId="{3A69819A-C18D-40DE-996F-33E2E5DE58A0}" type="presOf" srcId="{3AE97E05-DC1F-4102-BD0B-5F19B0CA485D}" destId="{B81097D6-EABC-47F4-A376-51C6B3F06602}" srcOrd="1" destOrd="0" presId="urn:microsoft.com/office/officeart/2005/8/layout/hierarchy3"/>
    <dgm:cxn modelId="{B8D95CD1-CDF3-44D9-BC9F-89D4A30001D2}" type="presOf" srcId="{2A2445FE-581C-4872-B3D2-A8F6E30E3C78}" destId="{CDB94DEB-EB24-4BCE-AEB4-5830424A46CE}" srcOrd="0" destOrd="0" presId="urn:microsoft.com/office/officeart/2005/8/layout/hierarchy3"/>
    <dgm:cxn modelId="{6CF059CC-7C35-41AF-AEE1-E7B27F92553B}" type="presOf" srcId="{F3FD5555-EFB7-433E-81F9-AA59448D4706}" destId="{C42CE60C-3635-476C-AD6F-38EB66275E49}" srcOrd="0" destOrd="0" presId="urn:microsoft.com/office/officeart/2005/8/layout/hierarchy3"/>
    <dgm:cxn modelId="{C2A76187-D7BE-4642-B500-DE47A142750E}" type="presOf" srcId="{029A955B-FA71-4527-8AEB-264C8CDB8529}" destId="{B924F45A-16FD-4547-8120-09AE88BEA685}" srcOrd="0" destOrd="0" presId="urn:microsoft.com/office/officeart/2005/8/layout/hierarchy3"/>
    <dgm:cxn modelId="{3AAB7533-2879-4A48-92D1-9DCF2967F4E3}" type="presOf" srcId="{890D1FAB-5E0E-4C40-B627-35B4174970EC}" destId="{6E5DC17D-E985-4E4A-A4B2-574C5D188FD4}" srcOrd="0" destOrd="0" presId="urn:microsoft.com/office/officeart/2005/8/layout/hierarchy3"/>
    <dgm:cxn modelId="{5100B0AC-5422-4ECF-B258-1AB9F59F26C7}" type="presOf" srcId="{2B8BEDF2-2563-4C83-9637-285DDF0B371B}" destId="{100E87FD-8BC5-4CCB-9684-7A2ED5693015}" srcOrd="0" destOrd="0" presId="urn:microsoft.com/office/officeart/2005/8/layout/hierarchy3"/>
    <dgm:cxn modelId="{888EFD86-46A0-4E1C-849C-B7C6EC97AEE2}" srcId="{3AE97E05-DC1F-4102-BD0B-5F19B0CA485D}" destId="{2376C2DE-A4DE-40A0-8E49-241CD4C5CBD8}" srcOrd="3" destOrd="0" parTransId="{5F586124-C8F3-4FD4-AA03-F1EE240E8A07}" sibTransId="{CB1EDB19-FC9E-4106-94D4-0BFC72CF816E}"/>
    <dgm:cxn modelId="{DE0CBC6A-7E35-425E-B608-06AE6B08AC5A}" type="presOf" srcId="{2376C2DE-A4DE-40A0-8E49-241CD4C5CBD8}" destId="{668B1150-1B4A-4B61-AF15-1522EA205B4A}" srcOrd="0" destOrd="0" presId="urn:microsoft.com/office/officeart/2005/8/layout/hierarchy3"/>
    <dgm:cxn modelId="{F7EFD253-3AF1-40BA-B397-7AFCCC160211}" srcId="{8EAA4686-A153-4473-A9C6-62900D551FF9}" destId="{3AE97E05-DC1F-4102-BD0B-5F19B0CA485D}" srcOrd="1" destOrd="0" parTransId="{0DE13ED0-B298-4396-A215-10736E782FFE}" sibTransId="{30AD1F06-134E-4F0F-89CF-1F4A98791F29}"/>
    <dgm:cxn modelId="{95425016-2E65-482F-8003-84EABEBD8C5A}" srcId="{54816987-E756-4994-AE8A-74E7F44535F8}" destId="{890D1FAB-5E0E-4C40-B627-35B4174970EC}" srcOrd="3" destOrd="0" parTransId="{86039D8A-8318-4948-A0BF-EEEF111B4677}" sibTransId="{5B6AF331-6BE6-4F21-95F1-A26EE8F173BD}"/>
    <dgm:cxn modelId="{49695043-8460-4FCA-AE02-8E9CE73126E9}" type="presOf" srcId="{7B03D059-A0C4-4139-BA01-781B12FE2890}" destId="{BE2889F0-2CBB-483A-AA59-62180F8C4708}" srcOrd="0" destOrd="0" presId="urn:microsoft.com/office/officeart/2005/8/layout/hierarchy3"/>
    <dgm:cxn modelId="{26F2BD38-E2F9-45F4-8169-BF3CB4C77792}" type="presOf" srcId="{54816987-E756-4994-AE8A-74E7F44535F8}" destId="{D1DC39D8-E8CC-404A-9815-E7CD9EB3C4E1}" srcOrd="0" destOrd="0" presId="urn:microsoft.com/office/officeart/2005/8/layout/hierarchy3"/>
    <dgm:cxn modelId="{B95FFD9C-7786-4D9B-BB04-AB166C05187E}" srcId="{54816987-E756-4994-AE8A-74E7F44535F8}" destId="{2A2445FE-581C-4872-B3D2-A8F6E30E3C78}" srcOrd="1" destOrd="0" parTransId="{029A955B-FA71-4527-8AEB-264C8CDB8529}" sibTransId="{F73A96E7-1845-4B6D-902B-EDCFC1DC3287}"/>
    <dgm:cxn modelId="{984945FB-8BEA-47F7-B1EF-12126E70A835}" type="presOf" srcId="{E2CCD1E7-1E44-4965-A6C7-F93DE06CD1FD}" destId="{1C9ABC70-B84F-4DD2-BFAC-570336CF1E87}" srcOrd="0" destOrd="0" presId="urn:microsoft.com/office/officeart/2005/8/layout/hierarchy3"/>
    <dgm:cxn modelId="{5DD0B59E-11C1-4E25-B6CA-E85A5416E1E8}" type="presOf" srcId="{D747AB42-DEA9-4F6C-8210-74B0EE760D6C}" destId="{9DFA3C4F-BF0D-4365-B8C3-3340A3F842C9}" srcOrd="0" destOrd="0" presId="urn:microsoft.com/office/officeart/2005/8/layout/hierarchy3"/>
    <dgm:cxn modelId="{A372C3B9-10CE-4BE7-854D-380A417A5085}" type="presOf" srcId="{DF6CF34D-9358-4958-AA3E-BDC013AB5D43}" destId="{5D9AC3CA-8F7C-4245-992D-9920C54D3D01}" srcOrd="0" destOrd="0" presId="urn:microsoft.com/office/officeart/2005/8/layout/hierarchy3"/>
    <dgm:cxn modelId="{5C9F11B3-FA59-4AF3-A481-9F10B84407D8}" srcId="{54816987-E756-4994-AE8A-74E7F44535F8}" destId="{D747AB42-DEA9-4F6C-8210-74B0EE760D6C}" srcOrd="2" destOrd="0" parTransId="{7B03D059-A0C4-4139-BA01-781B12FE2890}" sibTransId="{5173ACD5-60CE-44BF-80C1-23B47D98AD2B}"/>
    <dgm:cxn modelId="{80FCA643-D4A1-45B5-A731-D9AD62185190}" type="presOf" srcId="{86039D8A-8318-4948-A0BF-EEEF111B4677}" destId="{CEAA9BE8-4CAD-4708-A475-542EE8D128ED}" srcOrd="0" destOrd="0" presId="urn:microsoft.com/office/officeart/2005/8/layout/hierarchy3"/>
    <dgm:cxn modelId="{1821ACFF-42D0-4EBB-B25D-AE7EA3329550}" srcId="{3AE97E05-DC1F-4102-BD0B-5F19B0CA485D}" destId="{2A769C6C-6C23-4041-9475-D97FA4AA2081}" srcOrd="0" destOrd="0" parTransId="{DF6CF34D-9358-4958-AA3E-BDC013AB5D43}" sibTransId="{3035767D-32B7-4677-B258-2AA608E0C166}"/>
    <dgm:cxn modelId="{F2F7606C-A673-40B7-9088-34A8373E9859}" srcId="{54816987-E756-4994-AE8A-74E7F44535F8}" destId="{6C6884D8-47D8-455B-8293-4D57FBF78C5F}" srcOrd="0" destOrd="0" parTransId="{2B8BEDF2-2563-4C83-9637-285DDF0B371B}" sibTransId="{C56FBC76-CC9B-48A1-B9F9-4F3D0F0E031E}"/>
    <dgm:cxn modelId="{B4254D27-F416-4C1B-8D64-48237FBFA0E7}" type="presOf" srcId="{54816987-E756-4994-AE8A-74E7F44535F8}" destId="{0CD5374D-1DAF-4911-834F-408E2C26D259}" srcOrd="1" destOrd="0" presId="urn:microsoft.com/office/officeart/2005/8/layout/hierarchy3"/>
    <dgm:cxn modelId="{BDD19443-8133-49FC-8927-ABB2136BB9F8}" type="presOf" srcId="{9DC1BF77-BE88-4F64-8555-F5DDE4256826}" destId="{EB2D0FAE-7BEC-4039-B7E1-8FBACE847E0D}" srcOrd="0" destOrd="0" presId="urn:microsoft.com/office/officeart/2005/8/layout/hierarchy3"/>
    <dgm:cxn modelId="{8817CAF3-CDFB-4A9F-877B-8A8249328513}" srcId="{3AE97E05-DC1F-4102-BD0B-5F19B0CA485D}" destId="{9DC1BF77-BE88-4F64-8555-F5DDE4256826}" srcOrd="1" destOrd="0" parTransId="{BB1890C9-87D2-450B-8A82-FAD54AF01B8B}" sibTransId="{E92D81BC-7E5D-4351-8549-1B89E3E9B003}"/>
    <dgm:cxn modelId="{E0BF135C-A772-4E91-8BF1-57044CEEC7F7}" type="presOf" srcId="{8EAA4686-A153-4473-A9C6-62900D551FF9}" destId="{A2102C35-7CCC-49CA-8868-32CFD386EDBE}" srcOrd="0" destOrd="0" presId="urn:microsoft.com/office/officeart/2005/8/layout/hierarchy3"/>
    <dgm:cxn modelId="{D23C33CD-03A4-4BF0-AD61-4DD4206C6DE3}" type="presOf" srcId="{BB1890C9-87D2-450B-8A82-FAD54AF01B8B}" destId="{F2693C71-62B5-4AC0-BDC8-56E8B0363EDB}" srcOrd="0" destOrd="0" presId="urn:microsoft.com/office/officeart/2005/8/layout/hierarchy3"/>
    <dgm:cxn modelId="{2CE38C0C-F71C-4AD2-8BBB-360F2EC4654F}" type="presParOf" srcId="{A2102C35-7CCC-49CA-8868-32CFD386EDBE}" destId="{F9F787AF-2303-474D-B92D-9C843AD89723}" srcOrd="0" destOrd="0" presId="urn:microsoft.com/office/officeart/2005/8/layout/hierarchy3"/>
    <dgm:cxn modelId="{A35A4AFE-25C5-4FB4-B6AB-2EB82E90E984}" type="presParOf" srcId="{F9F787AF-2303-474D-B92D-9C843AD89723}" destId="{4B40AA08-541B-4F88-BFBE-6A21CF416EE1}" srcOrd="0" destOrd="0" presId="urn:microsoft.com/office/officeart/2005/8/layout/hierarchy3"/>
    <dgm:cxn modelId="{8FE32685-EF36-4D8B-A3B7-F6F47C0730EC}" type="presParOf" srcId="{4B40AA08-541B-4F88-BFBE-6A21CF416EE1}" destId="{D1DC39D8-E8CC-404A-9815-E7CD9EB3C4E1}" srcOrd="0" destOrd="0" presId="urn:microsoft.com/office/officeart/2005/8/layout/hierarchy3"/>
    <dgm:cxn modelId="{4AFA90DF-BF61-4780-B3D9-91AC4714DA33}" type="presParOf" srcId="{4B40AA08-541B-4F88-BFBE-6A21CF416EE1}" destId="{0CD5374D-1DAF-4911-834F-408E2C26D259}" srcOrd="1" destOrd="0" presId="urn:microsoft.com/office/officeart/2005/8/layout/hierarchy3"/>
    <dgm:cxn modelId="{672F477D-901F-4C46-B2F7-1A33E179BD47}" type="presParOf" srcId="{F9F787AF-2303-474D-B92D-9C843AD89723}" destId="{2481955A-C8B0-4DD2-8C87-44BECB226901}" srcOrd="1" destOrd="0" presId="urn:microsoft.com/office/officeart/2005/8/layout/hierarchy3"/>
    <dgm:cxn modelId="{9811F0C6-4870-4B7D-BD33-7955F237F215}" type="presParOf" srcId="{2481955A-C8B0-4DD2-8C87-44BECB226901}" destId="{100E87FD-8BC5-4CCB-9684-7A2ED5693015}" srcOrd="0" destOrd="0" presId="urn:microsoft.com/office/officeart/2005/8/layout/hierarchy3"/>
    <dgm:cxn modelId="{6B2818C8-DD4C-40D0-AE45-B871BA9EFF81}" type="presParOf" srcId="{2481955A-C8B0-4DD2-8C87-44BECB226901}" destId="{37D7450A-AE98-4BC2-8ECC-20755F839AA5}" srcOrd="1" destOrd="0" presId="urn:microsoft.com/office/officeart/2005/8/layout/hierarchy3"/>
    <dgm:cxn modelId="{1D63278A-EE5B-4E82-A90C-C12779EBA789}" type="presParOf" srcId="{2481955A-C8B0-4DD2-8C87-44BECB226901}" destId="{B924F45A-16FD-4547-8120-09AE88BEA685}" srcOrd="2" destOrd="0" presId="urn:microsoft.com/office/officeart/2005/8/layout/hierarchy3"/>
    <dgm:cxn modelId="{E7740450-054D-4F1B-A0BB-F0FF478CB400}" type="presParOf" srcId="{2481955A-C8B0-4DD2-8C87-44BECB226901}" destId="{CDB94DEB-EB24-4BCE-AEB4-5830424A46CE}" srcOrd="3" destOrd="0" presId="urn:microsoft.com/office/officeart/2005/8/layout/hierarchy3"/>
    <dgm:cxn modelId="{359C6026-CC86-4AF6-8E84-2777D36DDBD1}" type="presParOf" srcId="{2481955A-C8B0-4DD2-8C87-44BECB226901}" destId="{BE2889F0-2CBB-483A-AA59-62180F8C4708}" srcOrd="4" destOrd="0" presId="urn:microsoft.com/office/officeart/2005/8/layout/hierarchy3"/>
    <dgm:cxn modelId="{343CD524-14B3-4836-A5C0-0026612D9A63}" type="presParOf" srcId="{2481955A-C8B0-4DD2-8C87-44BECB226901}" destId="{9DFA3C4F-BF0D-4365-B8C3-3340A3F842C9}" srcOrd="5" destOrd="0" presId="urn:microsoft.com/office/officeart/2005/8/layout/hierarchy3"/>
    <dgm:cxn modelId="{DCABDFA7-CBD3-45E5-99FA-AD07A6C80CB2}" type="presParOf" srcId="{2481955A-C8B0-4DD2-8C87-44BECB226901}" destId="{CEAA9BE8-4CAD-4708-A475-542EE8D128ED}" srcOrd="6" destOrd="0" presId="urn:microsoft.com/office/officeart/2005/8/layout/hierarchy3"/>
    <dgm:cxn modelId="{CBF32580-C9B6-422B-AC85-29FD806EE5FF}" type="presParOf" srcId="{2481955A-C8B0-4DD2-8C87-44BECB226901}" destId="{6E5DC17D-E985-4E4A-A4B2-574C5D188FD4}" srcOrd="7" destOrd="0" presId="urn:microsoft.com/office/officeart/2005/8/layout/hierarchy3"/>
    <dgm:cxn modelId="{B52DB4BE-5B3E-44EF-A128-1B687E530425}" type="presParOf" srcId="{A2102C35-7CCC-49CA-8868-32CFD386EDBE}" destId="{7E449DFC-ED66-4BF3-B919-23135DF724BB}" srcOrd="1" destOrd="0" presId="urn:microsoft.com/office/officeart/2005/8/layout/hierarchy3"/>
    <dgm:cxn modelId="{DBE7C11F-5246-4202-854E-35C1141C323B}" type="presParOf" srcId="{7E449DFC-ED66-4BF3-B919-23135DF724BB}" destId="{63B181D9-1CE3-4309-8FAB-B0A6392EA715}" srcOrd="0" destOrd="0" presId="urn:microsoft.com/office/officeart/2005/8/layout/hierarchy3"/>
    <dgm:cxn modelId="{822AA159-BAFB-4907-9EAC-2E8D6A8DC927}" type="presParOf" srcId="{63B181D9-1CE3-4309-8FAB-B0A6392EA715}" destId="{3224FB55-9CDF-4B5F-90D4-BC329A2B7871}" srcOrd="0" destOrd="0" presId="urn:microsoft.com/office/officeart/2005/8/layout/hierarchy3"/>
    <dgm:cxn modelId="{DDECD4A8-9D0C-468E-BA17-E5EC82F58E56}" type="presParOf" srcId="{63B181D9-1CE3-4309-8FAB-B0A6392EA715}" destId="{B81097D6-EABC-47F4-A376-51C6B3F06602}" srcOrd="1" destOrd="0" presId="urn:microsoft.com/office/officeart/2005/8/layout/hierarchy3"/>
    <dgm:cxn modelId="{5AAF009A-D0D1-4F90-A248-C01DD6A593D3}" type="presParOf" srcId="{7E449DFC-ED66-4BF3-B919-23135DF724BB}" destId="{D3D7F69C-6F93-4D51-8D45-81E5CA475B46}" srcOrd="1" destOrd="0" presId="urn:microsoft.com/office/officeart/2005/8/layout/hierarchy3"/>
    <dgm:cxn modelId="{20101EFE-0ED0-4BDB-964E-68D3F50F89E4}" type="presParOf" srcId="{D3D7F69C-6F93-4D51-8D45-81E5CA475B46}" destId="{5D9AC3CA-8F7C-4245-992D-9920C54D3D01}" srcOrd="0" destOrd="0" presId="urn:microsoft.com/office/officeart/2005/8/layout/hierarchy3"/>
    <dgm:cxn modelId="{C207C954-9141-482A-9F13-1621AE9128F2}" type="presParOf" srcId="{D3D7F69C-6F93-4D51-8D45-81E5CA475B46}" destId="{6963EDEC-B7FE-4783-8E87-E62F6A5492B3}" srcOrd="1" destOrd="0" presId="urn:microsoft.com/office/officeart/2005/8/layout/hierarchy3"/>
    <dgm:cxn modelId="{58B21079-5F3A-4863-82F9-F6E143C3EFAA}" type="presParOf" srcId="{D3D7F69C-6F93-4D51-8D45-81E5CA475B46}" destId="{F2693C71-62B5-4AC0-BDC8-56E8B0363EDB}" srcOrd="2" destOrd="0" presId="urn:microsoft.com/office/officeart/2005/8/layout/hierarchy3"/>
    <dgm:cxn modelId="{5ADAA34C-8F40-4782-87E2-4B363B2E44C4}" type="presParOf" srcId="{D3D7F69C-6F93-4D51-8D45-81E5CA475B46}" destId="{EB2D0FAE-7BEC-4039-B7E1-8FBACE847E0D}" srcOrd="3" destOrd="0" presId="urn:microsoft.com/office/officeart/2005/8/layout/hierarchy3"/>
    <dgm:cxn modelId="{0B61E9C1-65E4-4263-995D-51447BD8DC6C}" type="presParOf" srcId="{D3D7F69C-6F93-4D51-8D45-81E5CA475B46}" destId="{C42CE60C-3635-476C-AD6F-38EB66275E49}" srcOrd="4" destOrd="0" presId="urn:microsoft.com/office/officeart/2005/8/layout/hierarchy3"/>
    <dgm:cxn modelId="{12F7732E-E089-4B92-90F6-B7984DE3DCCA}" type="presParOf" srcId="{D3D7F69C-6F93-4D51-8D45-81E5CA475B46}" destId="{1C9ABC70-B84F-4DD2-BFAC-570336CF1E87}" srcOrd="5" destOrd="0" presId="urn:microsoft.com/office/officeart/2005/8/layout/hierarchy3"/>
    <dgm:cxn modelId="{E147E57D-1BB1-42FA-9800-29D3BCE9BD9B}" type="presParOf" srcId="{D3D7F69C-6F93-4D51-8D45-81E5CA475B46}" destId="{A1A99F97-CF01-4A77-94B0-B1A49DEB51B3}" srcOrd="6" destOrd="0" presId="urn:microsoft.com/office/officeart/2005/8/layout/hierarchy3"/>
    <dgm:cxn modelId="{3E812BF4-BC0C-4F92-A4BE-68D26C89A62D}" type="presParOf" srcId="{D3D7F69C-6F93-4D51-8D45-81E5CA475B46}" destId="{668B1150-1B4A-4B61-AF15-1522EA205B4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19EA312-46EB-4E49-977C-0CADDB7723CE}" type="doc">
      <dgm:prSet loTypeId="urn:microsoft.com/office/officeart/2005/8/layout/chevron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14C3C9-AB14-4CB7-A31B-9B0A3D06D4CA}">
      <dgm:prSet phldrT="[Text]" custT="1"/>
      <dgm:spPr/>
      <dgm:t>
        <a:bodyPr/>
        <a:lstStyle/>
        <a:p>
          <a:r>
            <a:rPr lang="en-US" sz="2400" b="1" dirty="0" smtClean="0"/>
            <a:t>Being overweight or obese raises the risk of</a:t>
          </a:r>
          <a:endParaRPr lang="en-US" sz="2400" b="1" dirty="0"/>
        </a:p>
      </dgm:t>
    </dgm:pt>
    <dgm:pt modelId="{8862E0B0-7735-4167-8799-827A5FA73B34}" type="parTrans" cxnId="{A6F79D04-DEC6-49A9-B60C-3B44B6DAC3F9}">
      <dgm:prSet/>
      <dgm:spPr/>
      <dgm:t>
        <a:bodyPr/>
        <a:lstStyle/>
        <a:p>
          <a:endParaRPr lang="en-US"/>
        </a:p>
      </dgm:t>
    </dgm:pt>
    <dgm:pt modelId="{A46AE1D0-2BDF-43F4-8787-DF0DAFD3B864}" type="sibTrans" cxnId="{A6F79D04-DEC6-49A9-B60C-3B44B6DAC3F9}">
      <dgm:prSet/>
      <dgm:spPr/>
      <dgm:t>
        <a:bodyPr/>
        <a:lstStyle/>
        <a:p>
          <a:endParaRPr lang="en-US"/>
        </a:p>
      </dgm:t>
    </dgm:pt>
    <dgm:pt modelId="{94119E70-DC29-4626-8847-35419FAAE241}">
      <dgm:prSet phldrT="[Text]" custT="1"/>
      <dgm:spPr/>
      <dgm:t>
        <a:bodyPr/>
        <a:lstStyle/>
        <a:p>
          <a:r>
            <a:rPr lang="en-US" sz="2800" dirty="0" smtClean="0"/>
            <a:t>heart disease</a:t>
          </a:r>
          <a:endParaRPr lang="en-US" sz="2800" dirty="0"/>
        </a:p>
      </dgm:t>
    </dgm:pt>
    <dgm:pt modelId="{6B8BBAB5-BD25-4944-9F3C-181DDEF49639}" type="parTrans" cxnId="{C716F1AA-46AB-4E5A-8F8C-97FAE6D4A00E}">
      <dgm:prSet/>
      <dgm:spPr/>
      <dgm:t>
        <a:bodyPr/>
        <a:lstStyle/>
        <a:p>
          <a:endParaRPr lang="en-US"/>
        </a:p>
      </dgm:t>
    </dgm:pt>
    <dgm:pt modelId="{16657F54-58EC-4440-B0E5-333F70830746}" type="sibTrans" cxnId="{C716F1AA-46AB-4E5A-8F8C-97FAE6D4A00E}">
      <dgm:prSet/>
      <dgm:spPr/>
      <dgm:t>
        <a:bodyPr/>
        <a:lstStyle/>
        <a:p>
          <a:endParaRPr lang="en-US"/>
        </a:p>
      </dgm:t>
    </dgm:pt>
    <dgm:pt modelId="{58980FB5-1990-436C-80F2-38B8CD92612B}">
      <dgm:prSet phldrT="[Text]" custT="1"/>
      <dgm:spPr/>
      <dgm:t>
        <a:bodyPr/>
        <a:lstStyle/>
        <a:p>
          <a:r>
            <a:rPr lang="en-US" sz="2800" dirty="0" smtClean="0"/>
            <a:t>type 2 diabetes</a:t>
          </a:r>
          <a:endParaRPr lang="en-US" sz="2800" dirty="0"/>
        </a:p>
      </dgm:t>
    </dgm:pt>
    <dgm:pt modelId="{18A598E4-D8AC-488C-B313-1E7344AE1999}" type="parTrans" cxnId="{A92C3C84-DDAB-4EBD-A5F0-B5CB23574879}">
      <dgm:prSet/>
      <dgm:spPr/>
      <dgm:t>
        <a:bodyPr/>
        <a:lstStyle/>
        <a:p>
          <a:endParaRPr lang="en-US"/>
        </a:p>
      </dgm:t>
    </dgm:pt>
    <dgm:pt modelId="{589CCE2E-A23E-489E-9502-42F21CD7EB00}" type="sibTrans" cxnId="{A92C3C84-DDAB-4EBD-A5F0-B5CB23574879}">
      <dgm:prSet/>
      <dgm:spPr/>
      <dgm:t>
        <a:bodyPr/>
        <a:lstStyle/>
        <a:p>
          <a:endParaRPr lang="en-US"/>
        </a:p>
      </dgm:t>
    </dgm:pt>
    <dgm:pt modelId="{B02753C9-B948-47A4-9B68-0C25784C5EB6}">
      <dgm:prSet phldrT="[Text]" custT="1"/>
      <dgm:spPr/>
      <dgm:t>
        <a:bodyPr/>
        <a:lstStyle/>
        <a:p>
          <a:r>
            <a:rPr lang="en-US" sz="2800" dirty="0" smtClean="0"/>
            <a:t>sleep disorders</a:t>
          </a:r>
          <a:endParaRPr lang="en-US" sz="2800" dirty="0"/>
        </a:p>
      </dgm:t>
    </dgm:pt>
    <dgm:pt modelId="{FAEC1DEF-3009-4BF9-AAB4-7D6BCCDDE85E}" type="parTrans" cxnId="{F56521B0-3BE7-40E0-95A1-0E09B58144E4}">
      <dgm:prSet/>
      <dgm:spPr/>
      <dgm:t>
        <a:bodyPr/>
        <a:lstStyle/>
        <a:p>
          <a:endParaRPr lang="en-US"/>
        </a:p>
      </dgm:t>
    </dgm:pt>
    <dgm:pt modelId="{D024D5FF-1447-42F8-9D4C-26A1240FD72A}" type="sibTrans" cxnId="{F56521B0-3BE7-40E0-95A1-0E09B58144E4}">
      <dgm:prSet/>
      <dgm:spPr/>
      <dgm:t>
        <a:bodyPr/>
        <a:lstStyle/>
        <a:p>
          <a:endParaRPr lang="en-US"/>
        </a:p>
      </dgm:t>
    </dgm:pt>
    <dgm:pt modelId="{5E2FBA09-BA0D-451E-A5BA-34E73DA97DC6}">
      <dgm:prSet phldrT="[Text]" custT="1"/>
      <dgm:spPr/>
      <dgm:t>
        <a:bodyPr/>
        <a:lstStyle/>
        <a:p>
          <a:r>
            <a:rPr lang="en-US" sz="2800" dirty="0" smtClean="0"/>
            <a:t>joint problems</a:t>
          </a:r>
          <a:endParaRPr lang="en-US" sz="2800" dirty="0"/>
        </a:p>
      </dgm:t>
    </dgm:pt>
    <dgm:pt modelId="{C84BEF57-6DC9-4645-AFE1-1E406006EC30}" type="parTrans" cxnId="{364EC937-93E7-4080-B261-89801873473F}">
      <dgm:prSet/>
      <dgm:spPr/>
      <dgm:t>
        <a:bodyPr/>
        <a:lstStyle/>
        <a:p>
          <a:endParaRPr lang="en-US"/>
        </a:p>
      </dgm:t>
    </dgm:pt>
    <dgm:pt modelId="{07255346-255D-4E9A-A808-C5D8535F62C4}" type="sibTrans" cxnId="{364EC937-93E7-4080-B261-89801873473F}">
      <dgm:prSet/>
      <dgm:spPr/>
      <dgm:t>
        <a:bodyPr/>
        <a:lstStyle/>
        <a:p>
          <a:endParaRPr lang="en-US"/>
        </a:p>
      </dgm:t>
    </dgm:pt>
    <dgm:pt modelId="{47999F17-0BD6-41BC-BB5D-3E9583BE3922}" type="pres">
      <dgm:prSet presAssocID="{519EA312-46EB-4E49-977C-0CADDB7723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211B27-0A30-4D44-8510-59D91FFBA78D}" type="pres">
      <dgm:prSet presAssocID="{4A14C3C9-AB14-4CB7-A31B-9B0A3D06D4CA}" presName="composite" presStyleCnt="0"/>
      <dgm:spPr/>
    </dgm:pt>
    <dgm:pt modelId="{BC8B9F65-7F81-47D8-8AA5-85645EE2806E}" type="pres">
      <dgm:prSet presAssocID="{4A14C3C9-AB14-4CB7-A31B-9B0A3D06D4CA}" presName="parentText" presStyleLbl="alignNode1" presStyleIdx="0" presStyleCnt="1" custLinFactNeighborX="-24825" custLinFactNeighborY="-54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CB289-908E-4AE8-9CE5-B2CD6E267EE8}" type="pres">
      <dgm:prSet presAssocID="{4A14C3C9-AB14-4CB7-A31B-9B0A3D06D4CA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2BCF05-8C14-4AC1-BD54-7D4AF32A8BCD}" type="presOf" srcId="{58980FB5-1990-436C-80F2-38B8CD92612B}" destId="{1FCCB289-908E-4AE8-9CE5-B2CD6E267EE8}" srcOrd="0" destOrd="1" presId="urn:microsoft.com/office/officeart/2005/8/layout/chevron2"/>
    <dgm:cxn modelId="{12E71873-F22D-4FF8-B2A0-73470F8358D9}" type="presOf" srcId="{4A14C3C9-AB14-4CB7-A31B-9B0A3D06D4CA}" destId="{BC8B9F65-7F81-47D8-8AA5-85645EE2806E}" srcOrd="0" destOrd="0" presId="urn:microsoft.com/office/officeart/2005/8/layout/chevron2"/>
    <dgm:cxn modelId="{58623976-698A-4AC3-91E8-D20CCE0502B9}" type="presOf" srcId="{94119E70-DC29-4626-8847-35419FAAE241}" destId="{1FCCB289-908E-4AE8-9CE5-B2CD6E267EE8}" srcOrd="0" destOrd="0" presId="urn:microsoft.com/office/officeart/2005/8/layout/chevron2"/>
    <dgm:cxn modelId="{F56521B0-3BE7-40E0-95A1-0E09B58144E4}" srcId="{4A14C3C9-AB14-4CB7-A31B-9B0A3D06D4CA}" destId="{B02753C9-B948-47A4-9B68-0C25784C5EB6}" srcOrd="2" destOrd="0" parTransId="{FAEC1DEF-3009-4BF9-AAB4-7D6BCCDDE85E}" sibTransId="{D024D5FF-1447-42F8-9D4C-26A1240FD72A}"/>
    <dgm:cxn modelId="{A6F79D04-DEC6-49A9-B60C-3B44B6DAC3F9}" srcId="{519EA312-46EB-4E49-977C-0CADDB7723CE}" destId="{4A14C3C9-AB14-4CB7-A31B-9B0A3D06D4CA}" srcOrd="0" destOrd="0" parTransId="{8862E0B0-7735-4167-8799-827A5FA73B34}" sibTransId="{A46AE1D0-2BDF-43F4-8787-DF0DAFD3B864}"/>
    <dgm:cxn modelId="{C716F1AA-46AB-4E5A-8F8C-97FAE6D4A00E}" srcId="{4A14C3C9-AB14-4CB7-A31B-9B0A3D06D4CA}" destId="{94119E70-DC29-4626-8847-35419FAAE241}" srcOrd="0" destOrd="0" parTransId="{6B8BBAB5-BD25-4944-9F3C-181DDEF49639}" sibTransId="{16657F54-58EC-4440-B0E5-333F70830746}"/>
    <dgm:cxn modelId="{A92C3C84-DDAB-4EBD-A5F0-B5CB23574879}" srcId="{4A14C3C9-AB14-4CB7-A31B-9B0A3D06D4CA}" destId="{58980FB5-1990-436C-80F2-38B8CD92612B}" srcOrd="1" destOrd="0" parTransId="{18A598E4-D8AC-488C-B313-1E7344AE1999}" sibTransId="{589CCE2E-A23E-489E-9502-42F21CD7EB00}"/>
    <dgm:cxn modelId="{E98DB6C7-66D1-42B4-BD6F-C09C1F470823}" type="presOf" srcId="{5E2FBA09-BA0D-451E-A5BA-34E73DA97DC6}" destId="{1FCCB289-908E-4AE8-9CE5-B2CD6E267EE8}" srcOrd="0" destOrd="3" presId="urn:microsoft.com/office/officeart/2005/8/layout/chevron2"/>
    <dgm:cxn modelId="{6F6CDB8C-343C-4CAD-95D6-A6BEEC24BEB4}" type="presOf" srcId="{B02753C9-B948-47A4-9B68-0C25784C5EB6}" destId="{1FCCB289-908E-4AE8-9CE5-B2CD6E267EE8}" srcOrd="0" destOrd="2" presId="urn:microsoft.com/office/officeart/2005/8/layout/chevron2"/>
    <dgm:cxn modelId="{364EC937-93E7-4080-B261-89801873473F}" srcId="{4A14C3C9-AB14-4CB7-A31B-9B0A3D06D4CA}" destId="{5E2FBA09-BA0D-451E-A5BA-34E73DA97DC6}" srcOrd="3" destOrd="0" parTransId="{C84BEF57-6DC9-4645-AFE1-1E406006EC30}" sibTransId="{07255346-255D-4E9A-A808-C5D8535F62C4}"/>
    <dgm:cxn modelId="{96DA71AC-5AA1-45B2-A7E8-1FCE9E222BD1}" type="presOf" srcId="{519EA312-46EB-4E49-977C-0CADDB7723CE}" destId="{47999F17-0BD6-41BC-BB5D-3E9583BE3922}" srcOrd="0" destOrd="0" presId="urn:microsoft.com/office/officeart/2005/8/layout/chevron2"/>
    <dgm:cxn modelId="{8DE1F960-B322-4699-9516-D30F887609ED}" type="presParOf" srcId="{47999F17-0BD6-41BC-BB5D-3E9583BE3922}" destId="{DF211B27-0A30-4D44-8510-59D91FFBA78D}" srcOrd="0" destOrd="0" presId="urn:microsoft.com/office/officeart/2005/8/layout/chevron2"/>
    <dgm:cxn modelId="{5B3C5158-F372-4EEA-BCB1-3AF01F08E16A}" type="presParOf" srcId="{DF211B27-0A30-4D44-8510-59D91FFBA78D}" destId="{BC8B9F65-7F81-47D8-8AA5-85645EE2806E}" srcOrd="0" destOrd="0" presId="urn:microsoft.com/office/officeart/2005/8/layout/chevron2"/>
    <dgm:cxn modelId="{F267342C-F25E-482C-9786-68E3239FEE5A}" type="presParOf" srcId="{DF211B27-0A30-4D44-8510-59D91FFBA78D}" destId="{1FCCB289-908E-4AE8-9CE5-B2CD6E267E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386642-8189-43F6-927A-EDE227138B81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F8D1C2-55D9-4DD5-B075-505CD5B93E16}">
      <dgm:prSet phldrT="[Text]"/>
      <dgm:spPr/>
      <dgm:t>
        <a:bodyPr/>
        <a:lstStyle/>
        <a:p>
          <a:r>
            <a:rPr lang="en-US" b="1" dirty="0" smtClean="0"/>
            <a:t>Set short-term, realistic goals</a:t>
          </a:r>
          <a:endParaRPr lang="en-US" b="1" dirty="0"/>
        </a:p>
      </dgm:t>
    </dgm:pt>
    <dgm:pt modelId="{A899BCC5-6513-4314-8A3E-ACEF0A6E4F31}" type="parTrans" cxnId="{78A72E71-635D-4705-B2CD-AA2EF8337A0D}">
      <dgm:prSet/>
      <dgm:spPr/>
      <dgm:t>
        <a:bodyPr/>
        <a:lstStyle/>
        <a:p>
          <a:endParaRPr lang="en-US"/>
        </a:p>
      </dgm:t>
    </dgm:pt>
    <dgm:pt modelId="{E7E40A8B-66EB-485C-903E-05FEBAFEBEE9}" type="sibTrans" cxnId="{78A72E71-635D-4705-B2CD-AA2EF8337A0D}">
      <dgm:prSet/>
      <dgm:spPr/>
      <dgm:t>
        <a:bodyPr/>
        <a:lstStyle/>
        <a:p>
          <a:endParaRPr lang="en-US"/>
        </a:p>
      </dgm:t>
    </dgm:pt>
    <dgm:pt modelId="{E303CCFB-7E4D-4C09-8B0E-0093F5A97E8A}">
      <dgm:prSet phldrT="[Text]"/>
      <dgm:spPr/>
      <dgm:t>
        <a:bodyPr/>
        <a:lstStyle/>
        <a:p>
          <a:r>
            <a:rPr lang="en-US" b="1" dirty="0" smtClean="0"/>
            <a:t>By physically active</a:t>
          </a:r>
          <a:endParaRPr lang="en-US" b="1" dirty="0"/>
        </a:p>
      </dgm:t>
    </dgm:pt>
    <dgm:pt modelId="{89B08CBF-E5B2-4F72-941F-B540584EAB3B}" type="parTrans" cxnId="{466EDE74-580D-462D-AD4C-847433DF5423}">
      <dgm:prSet/>
      <dgm:spPr/>
      <dgm:t>
        <a:bodyPr/>
        <a:lstStyle/>
        <a:p>
          <a:endParaRPr lang="en-US"/>
        </a:p>
      </dgm:t>
    </dgm:pt>
    <dgm:pt modelId="{09C04D6E-504C-4E2F-9F4D-DC00395163A7}" type="sibTrans" cxnId="{466EDE74-580D-462D-AD4C-847433DF5423}">
      <dgm:prSet/>
      <dgm:spPr/>
      <dgm:t>
        <a:bodyPr/>
        <a:lstStyle/>
        <a:p>
          <a:endParaRPr lang="en-US"/>
        </a:p>
      </dgm:t>
    </dgm:pt>
    <dgm:pt modelId="{E303D618-25CB-43E9-85C9-D1C7377F8CBF}">
      <dgm:prSet phldrT="[Text]"/>
      <dgm:spPr/>
      <dgm:t>
        <a:bodyPr/>
        <a:lstStyle/>
        <a:p>
          <a:r>
            <a:rPr lang="en-US" b="1" dirty="0" smtClean="0"/>
            <a:t>Think positively</a:t>
          </a:r>
          <a:endParaRPr lang="en-US" b="1" dirty="0"/>
        </a:p>
      </dgm:t>
    </dgm:pt>
    <dgm:pt modelId="{F7BCB0A7-4A53-49EE-B275-67E390C2C6FF}" type="parTrans" cxnId="{DD05DB57-53B0-4991-B5D6-6451F6916897}">
      <dgm:prSet/>
      <dgm:spPr/>
      <dgm:t>
        <a:bodyPr/>
        <a:lstStyle/>
        <a:p>
          <a:endParaRPr lang="en-US"/>
        </a:p>
      </dgm:t>
    </dgm:pt>
    <dgm:pt modelId="{0804FCE4-CD55-4145-9BAB-B0FE1D9C258E}" type="sibTrans" cxnId="{DD05DB57-53B0-4991-B5D6-6451F6916897}">
      <dgm:prSet/>
      <dgm:spPr/>
      <dgm:t>
        <a:bodyPr/>
        <a:lstStyle/>
        <a:p>
          <a:endParaRPr lang="en-US"/>
        </a:p>
      </dgm:t>
    </dgm:pt>
    <dgm:pt modelId="{4575379C-16C8-47F2-A1A6-4DB70AD79783}">
      <dgm:prSet phldrT="[Text]"/>
      <dgm:spPr/>
      <dgm:t>
        <a:bodyPr/>
        <a:lstStyle/>
        <a:p>
          <a:r>
            <a:rPr lang="en-US" b="1" dirty="0" smtClean="0"/>
            <a:t>Enlist the support of friends and family</a:t>
          </a:r>
          <a:endParaRPr lang="en-US" b="1" dirty="0"/>
        </a:p>
      </dgm:t>
    </dgm:pt>
    <dgm:pt modelId="{C00D3CEC-0F9B-472A-9B12-7EC6357CCB04}" type="parTrans" cxnId="{28EC9F86-779C-4FF1-99F5-4198A617EB13}">
      <dgm:prSet/>
      <dgm:spPr/>
      <dgm:t>
        <a:bodyPr/>
        <a:lstStyle/>
        <a:p>
          <a:endParaRPr lang="en-US"/>
        </a:p>
      </dgm:t>
    </dgm:pt>
    <dgm:pt modelId="{54EFDBA3-7901-4188-8FD5-F9F46B284AA9}" type="sibTrans" cxnId="{28EC9F86-779C-4FF1-99F5-4198A617EB13}">
      <dgm:prSet/>
      <dgm:spPr/>
      <dgm:t>
        <a:bodyPr/>
        <a:lstStyle/>
        <a:p>
          <a:endParaRPr lang="en-US"/>
        </a:p>
      </dgm:t>
    </dgm:pt>
    <dgm:pt modelId="{F715934F-BC45-48BE-9637-FE46100A9716}">
      <dgm:prSet phldrT="[Text]"/>
      <dgm:spPr/>
      <dgm:t>
        <a:bodyPr/>
        <a:lstStyle/>
        <a:p>
          <a:r>
            <a:rPr lang="en-US" b="1" dirty="0" smtClean="0"/>
            <a:t>Balance your calorie intake with physical activity</a:t>
          </a:r>
          <a:endParaRPr lang="en-US" b="1" dirty="0"/>
        </a:p>
      </dgm:t>
    </dgm:pt>
    <dgm:pt modelId="{099953A8-4AE7-423F-8406-EAC45870416F}" type="parTrans" cxnId="{0CC128B5-F7FD-43FA-B28E-8939E7697E4B}">
      <dgm:prSet/>
      <dgm:spPr/>
      <dgm:t>
        <a:bodyPr/>
        <a:lstStyle/>
        <a:p>
          <a:endParaRPr lang="en-US"/>
        </a:p>
      </dgm:t>
    </dgm:pt>
    <dgm:pt modelId="{2DE1DAC2-D53C-4346-BA9C-B88EA42DA634}" type="sibTrans" cxnId="{0CC128B5-F7FD-43FA-B28E-8939E7697E4B}">
      <dgm:prSet/>
      <dgm:spPr/>
      <dgm:t>
        <a:bodyPr/>
        <a:lstStyle/>
        <a:p>
          <a:endParaRPr lang="en-US"/>
        </a:p>
      </dgm:t>
    </dgm:pt>
    <dgm:pt modelId="{70EB5712-EA68-4043-9712-60154DE510C9}">
      <dgm:prSet phldrT="[Text]"/>
      <dgm:spPr/>
      <dgm:t>
        <a:bodyPr/>
        <a:lstStyle/>
        <a:p>
          <a:r>
            <a:rPr lang="en-US" b="1" dirty="0" smtClean="0"/>
            <a:t>Remember that permanent change is not immediate or perfect</a:t>
          </a:r>
          <a:endParaRPr lang="en-US" b="1" dirty="0"/>
        </a:p>
      </dgm:t>
    </dgm:pt>
    <dgm:pt modelId="{3C95219F-29E9-4918-996E-2166CF78D16A}" type="parTrans" cxnId="{28BB4C25-6D71-4A92-92A6-315984068730}">
      <dgm:prSet/>
      <dgm:spPr/>
      <dgm:t>
        <a:bodyPr/>
        <a:lstStyle/>
        <a:p>
          <a:endParaRPr lang="en-US"/>
        </a:p>
      </dgm:t>
    </dgm:pt>
    <dgm:pt modelId="{84D0EE84-676A-42DC-8290-1EF65E68F8CE}" type="sibTrans" cxnId="{28BB4C25-6D71-4A92-92A6-315984068730}">
      <dgm:prSet/>
      <dgm:spPr/>
      <dgm:t>
        <a:bodyPr/>
        <a:lstStyle/>
        <a:p>
          <a:endParaRPr lang="en-US"/>
        </a:p>
      </dgm:t>
    </dgm:pt>
    <dgm:pt modelId="{DC3FCE33-25B6-4675-AD23-1526B1982037}">
      <dgm:prSet phldrT="[Text]"/>
      <dgm:spPr/>
      <dgm:t>
        <a:bodyPr/>
        <a:lstStyle/>
        <a:p>
          <a:r>
            <a:rPr lang="en-US" b="1" dirty="0" smtClean="0"/>
            <a:t>Talk about your goals and ask for encouragement</a:t>
          </a:r>
          <a:endParaRPr lang="en-US" b="1" dirty="0"/>
        </a:p>
      </dgm:t>
    </dgm:pt>
    <dgm:pt modelId="{FA170413-6A8B-43E8-880A-7023122DDACF}" type="parTrans" cxnId="{83F4274A-2BF4-426D-97E4-E876CFED1983}">
      <dgm:prSet/>
      <dgm:spPr/>
      <dgm:t>
        <a:bodyPr/>
        <a:lstStyle/>
        <a:p>
          <a:endParaRPr lang="en-US"/>
        </a:p>
      </dgm:t>
    </dgm:pt>
    <dgm:pt modelId="{6BB8ABD2-0A18-4273-ACEF-65C3C3131817}" type="sibTrans" cxnId="{83F4274A-2BF4-426D-97E4-E876CFED1983}">
      <dgm:prSet/>
      <dgm:spPr/>
      <dgm:t>
        <a:bodyPr/>
        <a:lstStyle/>
        <a:p>
          <a:endParaRPr lang="en-US"/>
        </a:p>
      </dgm:t>
    </dgm:pt>
    <dgm:pt modelId="{69B1E122-94F7-4237-84FE-4C387BA6C6A8}">
      <dgm:prSet phldrT="[Text]"/>
      <dgm:spPr/>
      <dgm:t>
        <a:bodyPr/>
        <a:lstStyle/>
        <a:p>
          <a:r>
            <a:rPr lang="en-US" b="1" dirty="0" smtClean="0"/>
            <a:t>Reward yourself for meeting these goals</a:t>
          </a:r>
          <a:endParaRPr lang="en-US" b="1" dirty="0"/>
        </a:p>
      </dgm:t>
    </dgm:pt>
    <dgm:pt modelId="{7B58CF45-EF73-479C-A1BB-9119A511A7E2}" type="parTrans" cxnId="{3DFE864B-3C44-45F9-944A-30C0B1CCA94C}">
      <dgm:prSet/>
      <dgm:spPr/>
      <dgm:t>
        <a:bodyPr/>
        <a:lstStyle/>
        <a:p>
          <a:endParaRPr lang="en-US"/>
        </a:p>
      </dgm:t>
    </dgm:pt>
    <dgm:pt modelId="{7EEA7B83-14ED-4BE0-9814-F01E79FC910B}" type="sibTrans" cxnId="{3DFE864B-3C44-45F9-944A-30C0B1CCA94C}">
      <dgm:prSet/>
      <dgm:spPr/>
      <dgm:t>
        <a:bodyPr/>
        <a:lstStyle/>
        <a:p>
          <a:endParaRPr lang="en-US"/>
        </a:p>
      </dgm:t>
    </dgm:pt>
    <dgm:pt modelId="{C4AF9B68-CD4F-4167-9112-D3FF40D2511D}" type="pres">
      <dgm:prSet presAssocID="{E1386642-8189-43F6-927A-EDE227138B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DC4B3E-ABF8-4D9A-99EB-19BE52E98F8E}" type="pres">
      <dgm:prSet presAssocID="{A2F8D1C2-55D9-4DD5-B075-505CD5B93E16}" presName="node" presStyleLbl="node1" presStyleIdx="0" presStyleCnt="4" custScaleX="118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2400-9F47-4B23-BE26-79E262D8C256}" type="pres">
      <dgm:prSet presAssocID="{E7E40A8B-66EB-485C-903E-05FEBAFEBEE9}" presName="sibTrans" presStyleCnt="0"/>
      <dgm:spPr/>
    </dgm:pt>
    <dgm:pt modelId="{1717677D-0CE5-4451-861B-06C046333641}" type="pres">
      <dgm:prSet presAssocID="{E303CCFB-7E4D-4C09-8B0E-0093F5A97E8A}" presName="node" presStyleLbl="node1" presStyleIdx="1" presStyleCnt="4" custScaleX="118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7988F-BB19-4D4D-8172-6514AB65CEC0}" type="pres">
      <dgm:prSet presAssocID="{09C04D6E-504C-4E2F-9F4D-DC00395163A7}" presName="sibTrans" presStyleCnt="0"/>
      <dgm:spPr/>
    </dgm:pt>
    <dgm:pt modelId="{E848E649-1890-4B7B-9B4B-CC4E7CEF7659}" type="pres">
      <dgm:prSet presAssocID="{E303D618-25CB-43E9-85C9-D1C7377F8CBF}" presName="node" presStyleLbl="node1" presStyleIdx="2" presStyleCnt="4" custScaleX="118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368452-937B-4B8F-8BA9-DD4FF92EA4FB}" type="pres">
      <dgm:prSet presAssocID="{0804FCE4-CD55-4145-9BAB-B0FE1D9C258E}" presName="sibTrans" presStyleCnt="0"/>
      <dgm:spPr/>
    </dgm:pt>
    <dgm:pt modelId="{5876176C-F33F-4393-B9CD-E973A4BFDD50}" type="pres">
      <dgm:prSet presAssocID="{4575379C-16C8-47F2-A1A6-4DB70AD79783}" presName="node" presStyleLbl="node1" presStyleIdx="3" presStyleCnt="4" custScaleX="118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C9F86-779C-4FF1-99F5-4198A617EB13}" srcId="{E1386642-8189-43F6-927A-EDE227138B81}" destId="{4575379C-16C8-47F2-A1A6-4DB70AD79783}" srcOrd="3" destOrd="0" parTransId="{C00D3CEC-0F9B-472A-9B12-7EC6357CCB04}" sibTransId="{54EFDBA3-7901-4188-8FD5-F9F46B284AA9}"/>
    <dgm:cxn modelId="{B452DB5F-E945-4317-AF95-CFFFAF5BF3D8}" type="presOf" srcId="{F715934F-BC45-48BE-9637-FE46100A9716}" destId="{1717677D-0CE5-4451-861B-06C046333641}" srcOrd="0" destOrd="1" presId="urn:microsoft.com/office/officeart/2005/8/layout/default"/>
    <dgm:cxn modelId="{DC1129A5-85E7-4CF1-8FA5-5CD9D4452B5E}" type="presOf" srcId="{E1386642-8189-43F6-927A-EDE227138B81}" destId="{C4AF9B68-CD4F-4167-9112-D3FF40D2511D}" srcOrd="0" destOrd="0" presId="urn:microsoft.com/office/officeart/2005/8/layout/default"/>
    <dgm:cxn modelId="{8845B506-95AE-4E71-AC69-EAD8236859A3}" type="presOf" srcId="{DC3FCE33-25B6-4675-AD23-1526B1982037}" destId="{5876176C-F33F-4393-B9CD-E973A4BFDD50}" srcOrd="0" destOrd="1" presId="urn:microsoft.com/office/officeart/2005/8/layout/default"/>
    <dgm:cxn modelId="{3781E059-6354-4ED0-BDA0-8634D2956816}" type="presOf" srcId="{4575379C-16C8-47F2-A1A6-4DB70AD79783}" destId="{5876176C-F33F-4393-B9CD-E973A4BFDD50}" srcOrd="0" destOrd="0" presId="urn:microsoft.com/office/officeart/2005/8/layout/default"/>
    <dgm:cxn modelId="{DD05DB57-53B0-4991-B5D6-6451F6916897}" srcId="{E1386642-8189-43F6-927A-EDE227138B81}" destId="{E303D618-25CB-43E9-85C9-D1C7377F8CBF}" srcOrd="2" destOrd="0" parTransId="{F7BCB0A7-4A53-49EE-B275-67E390C2C6FF}" sibTransId="{0804FCE4-CD55-4145-9BAB-B0FE1D9C258E}"/>
    <dgm:cxn modelId="{59318B0E-1994-4E28-9F51-C67D7070A703}" type="presOf" srcId="{E303D618-25CB-43E9-85C9-D1C7377F8CBF}" destId="{E848E649-1890-4B7B-9B4B-CC4E7CEF7659}" srcOrd="0" destOrd="0" presId="urn:microsoft.com/office/officeart/2005/8/layout/default"/>
    <dgm:cxn modelId="{28BB4C25-6D71-4A92-92A6-315984068730}" srcId="{E303D618-25CB-43E9-85C9-D1C7377F8CBF}" destId="{70EB5712-EA68-4043-9712-60154DE510C9}" srcOrd="0" destOrd="0" parTransId="{3C95219F-29E9-4918-996E-2166CF78D16A}" sibTransId="{84D0EE84-676A-42DC-8290-1EF65E68F8CE}"/>
    <dgm:cxn modelId="{0CC128B5-F7FD-43FA-B28E-8939E7697E4B}" srcId="{E303CCFB-7E4D-4C09-8B0E-0093F5A97E8A}" destId="{F715934F-BC45-48BE-9637-FE46100A9716}" srcOrd="0" destOrd="0" parTransId="{099953A8-4AE7-423F-8406-EAC45870416F}" sibTransId="{2DE1DAC2-D53C-4346-BA9C-B88EA42DA634}"/>
    <dgm:cxn modelId="{FEC8A5BE-AAD4-4217-BD60-540DB8E4B2F5}" type="presOf" srcId="{70EB5712-EA68-4043-9712-60154DE510C9}" destId="{E848E649-1890-4B7B-9B4B-CC4E7CEF7659}" srcOrd="0" destOrd="1" presId="urn:microsoft.com/office/officeart/2005/8/layout/default"/>
    <dgm:cxn modelId="{08FFA1E5-6C0A-4682-99BF-F6AB475A9044}" type="presOf" srcId="{A2F8D1C2-55D9-4DD5-B075-505CD5B93E16}" destId="{54DC4B3E-ABF8-4D9A-99EB-19BE52E98F8E}" srcOrd="0" destOrd="0" presId="urn:microsoft.com/office/officeart/2005/8/layout/default"/>
    <dgm:cxn modelId="{F126FB3A-CD08-4BCD-B304-8529A776C9B3}" type="presOf" srcId="{69B1E122-94F7-4237-84FE-4C387BA6C6A8}" destId="{54DC4B3E-ABF8-4D9A-99EB-19BE52E98F8E}" srcOrd="0" destOrd="1" presId="urn:microsoft.com/office/officeart/2005/8/layout/default"/>
    <dgm:cxn modelId="{466EDE74-580D-462D-AD4C-847433DF5423}" srcId="{E1386642-8189-43F6-927A-EDE227138B81}" destId="{E303CCFB-7E4D-4C09-8B0E-0093F5A97E8A}" srcOrd="1" destOrd="0" parTransId="{89B08CBF-E5B2-4F72-941F-B540584EAB3B}" sibTransId="{09C04D6E-504C-4E2F-9F4D-DC00395163A7}"/>
    <dgm:cxn modelId="{8E7BAA96-4567-4D0E-BA09-058409609CBE}" type="presOf" srcId="{E303CCFB-7E4D-4C09-8B0E-0093F5A97E8A}" destId="{1717677D-0CE5-4451-861B-06C046333641}" srcOrd="0" destOrd="0" presId="urn:microsoft.com/office/officeart/2005/8/layout/default"/>
    <dgm:cxn modelId="{83F4274A-2BF4-426D-97E4-E876CFED1983}" srcId="{4575379C-16C8-47F2-A1A6-4DB70AD79783}" destId="{DC3FCE33-25B6-4675-AD23-1526B1982037}" srcOrd="0" destOrd="0" parTransId="{FA170413-6A8B-43E8-880A-7023122DDACF}" sibTransId="{6BB8ABD2-0A18-4273-ACEF-65C3C3131817}"/>
    <dgm:cxn modelId="{3DFE864B-3C44-45F9-944A-30C0B1CCA94C}" srcId="{A2F8D1C2-55D9-4DD5-B075-505CD5B93E16}" destId="{69B1E122-94F7-4237-84FE-4C387BA6C6A8}" srcOrd="0" destOrd="0" parTransId="{7B58CF45-EF73-479C-A1BB-9119A511A7E2}" sibTransId="{7EEA7B83-14ED-4BE0-9814-F01E79FC910B}"/>
    <dgm:cxn modelId="{78A72E71-635D-4705-B2CD-AA2EF8337A0D}" srcId="{E1386642-8189-43F6-927A-EDE227138B81}" destId="{A2F8D1C2-55D9-4DD5-B075-505CD5B93E16}" srcOrd="0" destOrd="0" parTransId="{A899BCC5-6513-4314-8A3E-ACEF0A6E4F31}" sibTransId="{E7E40A8B-66EB-485C-903E-05FEBAFEBEE9}"/>
    <dgm:cxn modelId="{5ADC0BA9-BB0D-4EAB-AF0E-13CEFBB5451D}" type="presParOf" srcId="{C4AF9B68-CD4F-4167-9112-D3FF40D2511D}" destId="{54DC4B3E-ABF8-4D9A-99EB-19BE52E98F8E}" srcOrd="0" destOrd="0" presId="urn:microsoft.com/office/officeart/2005/8/layout/default"/>
    <dgm:cxn modelId="{D577DEE5-1D5A-47B9-9F77-465FC4AA811D}" type="presParOf" srcId="{C4AF9B68-CD4F-4167-9112-D3FF40D2511D}" destId="{FE562400-9F47-4B23-BE26-79E262D8C256}" srcOrd="1" destOrd="0" presId="urn:microsoft.com/office/officeart/2005/8/layout/default"/>
    <dgm:cxn modelId="{3883F9AA-4CD0-4CDD-BB02-013F9CC82149}" type="presParOf" srcId="{C4AF9B68-CD4F-4167-9112-D3FF40D2511D}" destId="{1717677D-0CE5-4451-861B-06C046333641}" srcOrd="2" destOrd="0" presId="urn:microsoft.com/office/officeart/2005/8/layout/default"/>
    <dgm:cxn modelId="{94D48183-E06C-4B7F-B641-B09349C03BCA}" type="presParOf" srcId="{C4AF9B68-CD4F-4167-9112-D3FF40D2511D}" destId="{BDB7988F-BB19-4D4D-8172-6514AB65CEC0}" srcOrd="3" destOrd="0" presId="urn:microsoft.com/office/officeart/2005/8/layout/default"/>
    <dgm:cxn modelId="{BC992C0C-8D5B-44DB-B608-BADE878D849B}" type="presParOf" srcId="{C4AF9B68-CD4F-4167-9112-D3FF40D2511D}" destId="{E848E649-1890-4B7B-9B4B-CC4E7CEF7659}" srcOrd="4" destOrd="0" presId="urn:microsoft.com/office/officeart/2005/8/layout/default"/>
    <dgm:cxn modelId="{2195FE32-3E82-4B41-8F89-EB434BAA4FD2}" type="presParOf" srcId="{C4AF9B68-CD4F-4167-9112-D3FF40D2511D}" destId="{C1368452-937B-4B8F-8BA9-DD4FF92EA4FB}" srcOrd="5" destOrd="0" presId="urn:microsoft.com/office/officeart/2005/8/layout/default"/>
    <dgm:cxn modelId="{E1633949-A2D5-43BB-89F1-AA33BA2B28CB}" type="presParOf" srcId="{C4AF9B68-CD4F-4167-9112-D3FF40D2511D}" destId="{5876176C-F33F-4393-B9CD-E973A4BFDD5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9F14E3-265F-49F0-BA74-4DF41BE4E824}" type="doc">
      <dgm:prSet loTypeId="urn:microsoft.com/office/officeart/2011/layout/CircleProcess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40D436-2856-4D09-B332-8B257E8B82CC}">
      <dgm:prSet phldrT="[Text]"/>
      <dgm:spPr/>
      <dgm:t>
        <a:bodyPr/>
        <a:lstStyle/>
        <a:p>
          <a:r>
            <a:rPr lang="en-US" dirty="0" smtClean="0"/>
            <a:t>Focus on eating nutrient-dense food, not simply more food</a:t>
          </a:r>
          <a:endParaRPr lang="en-US" dirty="0"/>
        </a:p>
      </dgm:t>
    </dgm:pt>
    <dgm:pt modelId="{6D97F52F-CAD3-46D9-A207-6001C587C250}" type="parTrans" cxnId="{3F44B88C-255F-4C33-9300-7B497B24D3C7}">
      <dgm:prSet/>
      <dgm:spPr/>
      <dgm:t>
        <a:bodyPr/>
        <a:lstStyle/>
        <a:p>
          <a:endParaRPr lang="en-US"/>
        </a:p>
      </dgm:t>
    </dgm:pt>
    <dgm:pt modelId="{07381E95-C020-4A9B-8243-0AED5877D02A}" type="sibTrans" cxnId="{3F44B88C-255F-4C33-9300-7B497B24D3C7}">
      <dgm:prSet/>
      <dgm:spPr/>
      <dgm:t>
        <a:bodyPr/>
        <a:lstStyle/>
        <a:p>
          <a:endParaRPr lang="en-US"/>
        </a:p>
      </dgm:t>
    </dgm:pt>
    <dgm:pt modelId="{C260133D-3760-4C85-B329-FF9DEE10D2F9}">
      <dgm:prSet phldrT="[Text]"/>
      <dgm:spPr/>
      <dgm:t>
        <a:bodyPr/>
        <a:lstStyle/>
        <a:p>
          <a:r>
            <a:rPr lang="en-US" dirty="0" smtClean="0"/>
            <a:t>Nutrient-dense food helps the body build muscle and strengthen bones</a:t>
          </a:r>
          <a:endParaRPr lang="en-US" dirty="0"/>
        </a:p>
      </dgm:t>
    </dgm:pt>
    <dgm:pt modelId="{A00A75FD-1314-4EF9-9FF3-C5957D282189}" type="parTrans" cxnId="{9F646F56-EF50-45D7-BC17-625ADF871FB9}">
      <dgm:prSet/>
      <dgm:spPr/>
      <dgm:t>
        <a:bodyPr/>
        <a:lstStyle/>
        <a:p>
          <a:endParaRPr lang="en-US"/>
        </a:p>
      </dgm:t>
    </dgm:pt>
    <dgm:pt modelId="{7BFF034D-B4D0-4756-84CE-F1F640BF166D}" type="sibTrans" cxnId="{9F646F56-EF50-45D7-BC17-625ADF871FB9}">
      <dgm:prSet/>
      <dgm:spPr/>
      <dgm:t>
        <a:bodyPr/>
        <a:lstStyle/>
        <a:p>
          <a:endParaRPr lang="en-US"/>
        </a:p>
      </dgm:t>
    </dgm:pt>
    <dgm:pt modelId="{1C0F801F-23C1-4DB1-99B4-7700AFDF15B0}">
      <dgm:prSet phldrT="[Text]"/>
      <dgm:spPr/>
      <dgm:t>
        <a:bodyPr/>
        <a:lstStyle/>
        <a:p>
          <a:r>
            <a:rPr lang="en-US" dirty="0" smtClean="0"/>
            <a:t>Empty calories may add pounds, but will not benefit your health</a:t>
          </a:r>
          <a:endParaRPr lang="en-US" dirty="0"/>
        </a:p>
      </dgm:t>
    </dgm:pt>
    <dgm:pt modelId="{5F6C5671-FBC7-44A3-BC7E-544C51F6A249}" type="parTrans" cxnId="{C63DD895-28F0-48F2-8CB4-1338CA80DD8A}">
      <dgm:prSet/>
      <dgm:spPr/>
      <dgm:t>
        <a:bodyPr/>
        <a:lstStyle/>
        <a:p>
          <a:endParaRPr lang="en-US"/>
        </a:p>
      </dgm:t>
    </dgm:pt>
    <dgm:pt modelId="{DBF7D9CC-62A2-4B7C-8016-916B8D73C712}" type="sibTrans" cxnId="{C63DD895-28F0-48F2-8CB4-1338CA80DD8A}">
      <dgm:prSet/>
      <dgm:spPr/>
      <dgm:t>
        <a:bodyPr/>
        <a:lstStyle/>
        <a:p>
          <a:endParaRPr lang="en-US"/>
        </a:p>
      </dgm:t>
    </dgm:pt>
    <dgm:pt modelId="{35ED31A1-877C-44FF-A4E7-B1B7F8184C79}" type="pres">
      <dgm:prSet presAssocID="{529F14E3-265F-49F0-BA74-4DF41BE4E82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8627AA8-09C1-4276-BC81-B28ABA0B3770}" type="pres">
      <dgm:prSet presAssocID="{C260133D-3760-4C85-B329-FF9DEE10D2F9}" presName="Accent3" presStyleCnt="0"/>
      <dgm:spPr/>
    </dgm:pt>
    <dgm:pt modelId="{AFB2C4EC-F187-489F-8C06-579A9528B64B}" type="pres">
      <dgm:prSet presAssocID="{C260133D-3760-4C85-B329-FF9DEE10D2F9}" presName="Accent" presStyleLbl="node1" presStyleIdx="0" presStyleCnt="3"/>
      <dgm:spPr/>
    </dgm:pt>
    <dgm:pt modelId="{A8A45EC7-5A5C-4713-AED3-77C8C55023E0}" type="pres">
      <dgm:prSet presAssocID="{C260133D-3760-4C85-B329-FF9DEE10D2F9}" presName="ParentBackground3" presStyleCnt="0"/>
      <dgm:spPr/>
    </dgm:pt>
    <dgm:pt modelId="{61EBEB46-EAC7-4A07-9393-D001AA0620B5}" type="pres">
      <dgm:prSet presAssocID="{C260133D-3760-4C85-B329-FF9DEE10D2F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B36A1C4D-2E89-4F3F-8293-E2A604E18AAD}" type="pres">
      <dgm:prSet presAssocID="{C260133D-3760-4C85-B329-FF9DEE10D2F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C1B36-4925-44F9-9899-9EB3A8EDA8C4}" type="pres">
      <dgm:prSet presAssocID="{1C0F801F-23C1-4DB1-99B4-7700AFDF15B0}" presName="Accent2" presStyleCnt="0"/>
      <dgm:spPr/>
    </dgm:pt>
    <dgm:pt modelId="{E101B166-5172-4913-AB5B-7BF579279B2C}" type="pres">
      <dgm:prSet presAssocID="{1C0F801F-23C1-4DB1-99B4-7700AFDF15B0}" presName="Accent" presStyleLbl="node1" presStyleIdx="1" presStyleCnt="3"/>
      <dgm:spPr/>
    </dgm:pt>
    <dgm:pt modelId="{B6094C3A-7DDC-437D-9918-BDB44907ABA1}" type="pres">
      <dgm:prSet presAssocID="{1C0F801F-23C1-4DB1-99B4-7700AFDF15B0}" presName="ParentBackground2" presStyleCnt="0"/>
      <dgm:spPr/>
    </dgm:pt>
    <dgm:pt modelId="{87A12AA5-E1AC-468D-9B3E-323AB060A2BF}" type="pres">
      <dgm:prSet presAssocID="{1C0F801F-23C1-4DB1-99B4-7700AFDF15B0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A83D6B72-24EC-4E00-8DD7-CBF8794160A8}" type="pres">
      <dgm:prSet presAssocID="{1C0F801F-23C1-4DB1-99B4-7700AFDF15B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7E6E6-B019-4A11-B34C-926B40A7E535}" type="pres">
      <dgm:prSet presAssocID="{9F40D436-2856-4D09-B332-8B257E8B82CC}" presName="Accent1" presStyleCnt="0"/>
      <dgm:spPr/>
    </dgm:pt>
    <dgm:pt modelId="{BF9F3FA3-DD23-4822-B9F4-E60DAB741454}" type="pres">
      <dgm:prSet presAssocID="{9F40D436-2856-4D09-B332-8B257E8B82CC}" presName="Accent" presStyleLbl="node1" presStyleIdx="2" presStyleCnt="3"/>
      <dgm:spPr/>
    </dgm:pt>
    <dgm:pt modelId="{EBDD364B-CE70-4840-BBDE-C572243D2960}" type="pres">
      <dgm:prSet presAssocID="{9F40D436-2856-4D09-B332-8B257E8B82CC}" presName="ParentBackground1" presStyleCnt="0"/>
      <dgm:spPr/>
    </dgm:pt>
    <dgm:pt modelId="{48FA655D-1132-4FB9-A1FA-84C6EEC5E517}" type="pres">
      <dgm:prSet presAssocID="{9F40D436-2856-4D09-B332-8B257E8B82CC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ABFCDD48-A85C-4789-BCDA-35CB61D2050E}" type="pres">
      <dgm:prSet presAssocID="{9F40D436-2856-4D09-B332-8B257E8B82C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B784E-1EF6-4D78-9244-DCDF13E6A022}" type="presOf" srcId="{1C0F801F-23C1-4DB1-99B4-7700AFDF15B0}" destId="{87A12AA5-E1AC-468D-9B3E-323AB060A2BF}" srcOrd="0" destOrd="0" presId="urn:microsoft.com/office/officeart/2011/layout/CircleProcess"/>
    <dgm:cxn modelId="{08365167-AD5B-4B90-8076-5915F0EC97BD}" type="presOf" srcId="{C260133D-3760-4C85-B329-FF9DEE10D2F9}" destId="{61EBEB46-EAC7-4A07-9393-D001AA0620B5}" srcOrd="0" destOrd="0" presId="urn:microsoft.com/office/officeart/2011/layout/CircleProcess"/>
    <dgm:cxn modelId="{6F1F65F4-FBB9-4B65-B1C8-EF688908CC98}" type="presOf" srcId="{529F14E3-265F-49F0-BA74-4DF41BE4E824}" destId="{35ED31A1-877C-44FF-A4E7-B1B7F8184C79}" srcOrd="0" destOrd="0" presId="urn:microsoft.com/office/officeart/2011/layout/CircleProcess"/>
    <dgm:cxn modelId="{C63DD895-28F0-48F2-8CB4-1338CA80DD8A}" srcId="{529F14E3-265F-49F0-BA74-4DF41BE4E824}" destId="{1C0F801F-23C1-4DB1-99B4-7700AFDF15B0}" srcOrd="1" destOrd="0" parTransId="{5F6C5671-FBC7-44A3-BC7E-544C51F6A249}" sibTransId="{DBF7D9CC-62A2-4B7C-8016-916B8D73C712}"/>
    <dgm:cxn modelId="{66EF2724-2712-4767-8555-E1BD62AFE55F}" type="presOf" srcId="{1C0F801F-23C1-4DB1-99B4-7700AFDF15B0}" destId="{A83D6B72-24EC-4E00-8DD7-CBF8794160A8}" srcOrd="1" destOrd="0" presId="urn:microsoft.com/office/officeart/2011/layout/CircleProcess"/>
    <dgm:cxn modelId="{3F44B88C-255F-4C33-9300-7B497B24D3C7}" srcId="{529F14E3-265F-49F0-BA74-4DF41BE4E824}" destId="{9F40D436-2856-4D09-B332-8B257E8B82CC}" srcOrd="0" destOrd="0" parTransId="{6D97F52F-CAD3-46D9-A207-6001C587C250}" sibTransId="{07381E95-C020-4A9B-8243-0AED5877D02A}"/>
    <dgm:cxn modelId="{9F646F56-EF50-45D7-BC17-625ADF871FB9}" srcId="{529F14E3-265F-49F0-BA74-4DF41BE4E824}" destId="{C260133D-3760-4C85-B329-FF9DEE10D2F9}" srcOrd="2" destOrd="0" parTransId="{A00A75FD-1314-4EF9-9FF3-C5957D282189}" sibTransId="{7BFF034D-B4D0-4756-84CE-F1F640BF166D}"/>
    <dgm:cxn modelId="{B4471164-744D-4134-882E-D2295DBBC7F3}" type="presOf" srcId="{C260133D-3760-4C85-B329-FF9DEE10D2F9}" destId="{B36A1C4D-2E89-4F3F-8293-E2A604E18AAD}" srcOrd="1" destOrd="0" presId="urn:microsoft.com/office/officeart/2011/layout/CircleProcess"/>
    <dgm:cxn modelId="{0D5B78B8-8834-44B5-920A-0378FEA8D23D}" type="presOf" srcId="{9F40D436-2856-4D09-B332-8B257E8B82CC}" destId="{ABFCDD48-A85C-4789-BCDA-35CB61D2050E}" srcOrd="1" destOrd="0" presId="urn:microsoft.com/office/officeart/2011/layout/CircleProcess"/>
    <dgm:cxn modelId="{CB369AFD-D043-4BD7-A027-3291B44FB993}" type="presOf" srcId="{9F40D436-2856-4D09-B332-8B257E8B82CC}" destId="{48FA655D-1132-4FB9-A1FA-84C6EEC5E517}" srcOrd="0" destOrd="0" presId="urn:microsoft.com/office/officeart/2011/layout/CircleProcess"/>
    <dgm:cxn modelId="{FA896B3E-A092-48E2-BA14-D1751DED4A47}" type="presParOf" srcId="{35ED31A1-877C-44FF-A4E7-B1B7F8184C79}" destId="{98627AA8-09C1-4276-BC81-B28ABA0B3770}" srcOrd="0" destOrd="0" presId="urn:microsoft.com/office/officeart/2011/layout/CircleProcess"/>
    <dgm:cxn modelId="{6BF4C68F-86AA-495C-A8C0-D857D48B8ECC}" type="presParOf" srcId="{98627AA8-09C1-4276-BC81-B28ABA0B3770}" destId="{AFB2C4EC-F187-489F-8C06-579A9528B64B}" srcOrd="0" destOrd="0" presId="urn:microsoft.com/office/officeart/2011/layout/CircleProcess"/>
    <dgm:cxn modelId="{90C9566C-F305-42E1-A6D7-F3F82F3F2079}" type="presParOf" srcId="{35ED31A1-877C-44FF-A4E7-B1B7F8184C79}" destId="{A8A45EC7-5A5C-4713-AED3-77C8C55023E0}" srcOrd="1" destOrd="0" presId="urn:microsoft.com/office/officeart/2011/layout/CircleProcess"/>
    <dgm:cxn modelId="{AD99AC40-A7DD-4D7A-91DD-FA0853C1B252}" type="presParOf" srcId="{A8A45EC7-5A5C-4713-AED3-77C8C55023E0}" destId="{61EBEB46-EAC7-4A07-9393-D001AA0620B5}" srcOrd="0" destOrd="0" presId="urn:microsoft.com/office/officeart/2011/layout/CircleProcess"/>
    <dgm:cxn modelId="{BAE81507-001E-4C8C-96F0-F9C6563A6792}" type="presParOf" srcId="{35ED31A1-877C-44FF-A4E7-B1B7F8184C79}" destId="{B36A1C4D-2E89-4F3F-8293-E2A604E18AAD}" srcOrd="2" destOrd="0" presId="urn:microsoft.com/office/officeart/2011/layout/CircleProcess"/>
    <dgm:cxn modelId="{6B4A2A56-B919-4016-9BBF-5985ED68006A}" type="presParOf" srcId="{35ED31A1-877C-44FF-A4E7-B1B7F8184C79}" destId="{71EC1B36-4925-44F9-9899-9EB3A8EDA8C4}" srcOrd="3" destOrd="0" presId="urn:microsoft.com/office/officeart/2011/layout/CircleProcess"/>
    <dgm:cxn modelId="{96CBB57E-8A9F-4F5C-B97C-7B958DEF535E}" type="presParOf" srcId="{71EC1B36-4925-44F9-9899-9EB3A8EDA8C4}" destId="{E101B166-5172-4913-AB5B-7BF579279B2C}" srcOrd="0" destOrd="0" presId="urn:microsoft.com/office/officeart/2011/layout/CircleProcess"/>
    <dgm:cxn modelId="{EDE8F2A5-F73C-4D75-9F03-C33B58D78F70}" type="presParOf" srcId="{35ED31A1-877C-44FF-A4E7-B1B7F8184C79}" destId="{B6094C3A-7DDC-437D-9918-BDB44907ABA1}" srcOrd="4" destOrd="0" presId="urn:microsoft.com/office/officeart/2011/layout/CircleProcess"/>
    <dgm:cxn modelId="{A48ED285-440A-4414-8879-EA1DF6575BAF}" type="presParOf" srcId="{B6094C3A-7DDC-437D-9918-BDB44907ABA1}" destId="{87A12AA5-E1AC-468D-9B3E-323AB060A2BF}" srcOrd="0" destOrd="0" presId="urn:microsoft.com/office/officeart/2011/layout/CircleProcess"/>
    <dgm:cxn modelId="{9A3F36BC-24E2-4112-B2A3-7FD50589EEE3}" type="presParOf" srcId="{35ED31A1-877C-44FF-A4E7-B1B7F8184C79}" destId="{A83D6B72-24EC-4E00-8DD7-CBF8794160A8}" srcOrd="5" destOrd="0" presId="urn:microsoft.com/office/officeart/2011/layout/CircleProcess"/>
    <dgm:cxn modelId="{55FB67FF-8969-4BDD-AC36-4EBB40DBB806}" type="presParOf" srcId="{35ED31A1-877C-44FF-A4E7-B1B7F8184C79}" destId="{9627E6E6-B019-4A11-B34C-926B40A7E535}" srcOrd="6" destOrd="0" presId="urn:microsoft.com/office/officeart/2011/layout/CircleProcess"/>
    <dgm:cxn modelId="{4FC8120A-D2E9-481D-B433-6EE6844AF563}" type="presParOf" srcId="{9627E6E6-B019-4A11-B34C-926B40A7E535}" destId="{BF9F3FA3-DD23-4822-B9F4-E60DAB741454}" srcOrd="0" destOrd="0" presId="urn:microsoft.com/office/officeart/2011/layout/CircleProcess"/>
    <dgm:cxn modelId="{21969CF4-4425-4688-A138-993C90EB98D5}" type="presParOf" srcId="{35ED31A1-877C-44FF-A4E7-B1B7F8184C79}" destId="{EBDD364B-CE70-4840-BBDE-C572243D2960}" srcOrd="7" destOrd="0" presId="urn:microsoft.com/office/officeart/2011/layout/CircleProcess"/>
    <dgm:cxn modelId="{BE05B0B4-3209-4866-A8FE-EF66D6BE4FF5}" type="presParOf" srcId="{EBDD364B-CE70-4840-BBDE-C572243D2960}" destId="{48FA655D-1132-4FB9-A1FA-84C6EEC5E517}" srcOrd="0" destOrd="0" presId="urn:microsoft.com/office/officeart/2011/layout/CircleProcess"/>
    <dgm:cxn modelId="{53DD5DFD-EE11-4109-BAE1-A2E76CFC6504}" type="presParOf" srcId="{35ED31A1-877C-44FF-A4E7-B1B7F8184C79}" destId="{ABFCDD48-A85C-4789-BCDA-35CB61D2050E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C26F8A0-26BA-49B1-94D4-F0F032ACF5AC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6789AF-F64A-4E4F-99C6-94D194B0D1B1}">
      <dgm:prSet phldrT="[Text]" custT="1"/>
      <dgm:spPr/>
      <dgm:t>
        <a:bodyPr/>
        <a:lstStyle/>
        <a:p>
          <a:r>
            <a:rPr lang="en-US" sz="2500" b="1" dirty="0" smtClean="0"/>
            <a:t>Family and peers</a:t>
          </a:r>
          <a:endParaRPr lang="en-US" sz="2500" b="1" dirty="0"/>
        </a:p>
      </dgm:t>
    </dgm:pt>
    <dgm:pt modelId="{73D3165A-1D97-4E7E-BF88-0ED40EDD5F2E}" type="parTrans" cxnId="{C5033587-0E09-4334-B5A8-C7B754DEC1BC}">
      <dgm:prSet/>
      <dgm:spPr/>
      <dgm:t>
        <a:bodyPr/>
        <a:lstStyle/>
        <a:p>
          <a:endParaRPr lang="en-US"/>
        </a:p>
      </dgm:t>
    </dgm:pt>
    <dgm:pt modelId="{E6920FC2-26EC-4EE8-9D1C-6D78D545EF6A}" type="sibTrans" cxnId="{C5033587-0E09-4334-B5A8-C7B754DEC1BC}">
      <dgm:prSet/>
      <dgm:spPr/>
      <dgm:t>
        <a:bodyPr/>
        <a:lstStyle/>
        <a:p>
          <a:endParaRPr lang="en-US"/>
        </a:p>
      </dgm:t>
    </dgm:pt>
    <dgm:pt modelId="{10BBA802-C193-4958-AEF2-5DFAA1D59A8B}">
      <dgm:prSet phldrT="[Text]"/>
      <dgm:spPr/>
      <dgm:t>
        <a:bodyPr/>
        <a:lstStyle/>
        <a:p>
          <a:r>
            <a:rPr lang="en-US" dirty="0" smtClean="0"/>
            <a:t>Family pressure for a specific body weight or shape</a:t>
          </a:r>
          <a:endParaRPr lang="en-US" dirty="0"/>
        </a:p>
      </dgm:t>
    </dgm:pt>
    <dgm:pt modelId="{71596FB5-24C9-4234-A4AF-BB625345D72E}" type="parTrans" cxnId="{60A3D043-89CC-4FA8-84CE-70B598822D06}">
      <dgm:prSet/>
      <dgm:spPr/>
      <dgm:t>
        <a:bodyPr/>
        <a:lstStyle/>
        <a:p>
          <a:endParaRPr lang="en-US"/>
        </a:p>
      </dgm:t>
    </dgm:pt>
    <dgm:pt modelId="{25879FCD-16EC-48B5-B6A5-5B26017AC637}" type="sibTrans" cxnId="{60A3D043-89CC-4FA8-84CE-70B598822D06}">
      <dgm:prSet/>
      <dgm:spPr/>
      <dgm:t>
        <a:bodyPr/>
        <a:lstStyle/>
        <a:p>
          <a:endParaRPr lang="en-US"/>
        </a:p>
      </dgm:t>
    </dgm:pt>
    <dgm:pt modelId="{7714E867-ADF1-4A95-AA0B-E385C6920525}">
      <dgm:prSet phldrT="[Text]" custT="1"/>
      <dgm:spPr/>
      <dgm:t>
        <a:bodyPr/>
        <a:lstStyle/>
        <a:p>
          <a:r>
            <a:rPr lang="en-US" sz="2500" b="1" dirty="0" smtClean="0"/>
            <a:t>The media</a:t>
          </a:r>
          <a:endParaRPr lang="en-US" sz="2500" b="1" dirty="0"/>
        </a:p>
      </dgm:t>
    </dgm:pt>
    <dgm:pt modelId="{D6998DA1-FAAF-4E60-8CE7-E93419A5D88E}" type="parTrans" cxnId="{A34984AE-17CB-4011-B582-DB075242330F}">
      <dgm:prSet/>
      <dgm:spPr/>
      <dgm:t>
        <a:bodyPr/>
        <a:lstStyle/>
        <a:p>
          <a:endParaRPr lang="en-US"/>
        </a:p>
      </dgm:t>
    </dgm:pt>
    <dgm:pt modelId="{030753D3-C836-46B1-BB39-15CC27809232}" type="sibTrans" cxnId="{A34984AE-17CB-4011-B582-DB075242330F}">
      <dgm:prSet/>
      <dgm:spPr/>
      <dgm:t>
        <a:bodyPr/>
        <a:lstStyle/>
        <a:p>
          <a:endParaRPr lang="en-US"/>
        </a:p>
      </dgm:t>
    </dgm:pt>
    <dgm:pt modelId="{D9AE548F-4431-41EB-9E61-D996FC7B87B3}">
      <dgm:prSet phldrT="[Text]"/>
      <dgm:spPr/>
      <dgm:t>
        <a:bodyPr/>
        <a:lstStyle/>
        <a:p>
          <a:r>
            <a:rPr lang="en-US" dirty="0" smtClean="0"/>
            <a:t>Media messages communicate what is considered attractive</a:t>
          </a:r>
          <a:endParaRPr lang="en-US" dirty="0"/>
        </a:p>
      </dgm:t>
    </dgm:pt>
    <dgm:pt modelId="{4668F307-E341-4D24-A55F-3EDD989665BE}" type="parTrans" cxnId="{3020783F-B50C-4DA6-8591-2F2FC94ECCA4}">
      <dgm:prSet/>
      <dgm:spPr/>
      <dgm:t>
        <a:bodyPr/>
        <a:lstStyle/>
        <a:p>
          <a:endParaRPr lang="en-US"/>
        </a:p>
      </dgm:t>
    </dgm:pt>
    <dgm:pt modelId="{64EB0211-7D1D-477A-8BB2-C51DED4B3D42}" type="sibTrans" cxnId="{3020783F-B50C-4DA6-8591-2F2FC94ECCA4}">
      <dgm:prSet/>
      <dgm:spPr/>
      <dgm:t>
        <a:bodyPr/>
        <a:lstStyle/>
        <a:p>
          <a:endParaRPr lang="en-US"/>
        </a:p>
      </dgm:t>
    </dgm:pt>
    <dgm:pt modelId="{CA9BE979-ADFD-4056-92EA-E5861178DE19}">
      <dgm:prSet phldrT="[Text]"/>
      <dgm:spPr/>
      <dgm:t>
        <a:bodyPr/>
        <a:lstStyle/>
        <a:p>
          <a:r>
            <a:rPr lang="en-US" dirty="0" smtClean="0"/>
            <a:t>Highly edited, idealized images on social media or TV can cause body image issues</a:t>
          </a:r>
          <a:endParaRPr lang="en-US" dirty="0"/>
        </a:p>
      </dgm:t>
    </dgm:pt>
    <dgm:pt modelId="{87BD0812-F0F1-4638-A1A7-406ED7F2F648}" type="parTrans" cxnId="{6C454A00-6F55-4ACA-954E-178DE57CA7BB}">
      <dgm:prSet/>
      <dgm:spPr/>
      <dgm:t>
        <a:bodyPr/>
        <a:lstStyle/>
        <a:p>
          <a:endParaRPr lang="en-US"/>
        </a:p>
      </dgm:t>
    </dgm:pt>
    <dgm:pt modelId="{817EEA56-B77A-4CDB-A717-17337399666A}" type="sibTrans" cxnId="{6C454A00-6F55-4ACA-954E-178DE57CA7BB}">
      <dgm:prSet/>
      <dgm:spPr/>
      <dgm:t>
        <a:bodyPr/>
        <a:lstStyle/>
        <a:p>
          <a:endParaRPr lang="en-US"/>
        </a:p>
      </dgm:t>
    </dgm:pt>
    <dgm:pt modelId="{67DBF932-19ED-4A80-AF70-3E007F5168BD}">
      <dgm:prSet phldrT="[Text]" custT="1"/>
      <dgm:spPr/>
      <dgm:t>
        <a:bodyPr/>
        <a:lstStyle/>
        <a:p>
          <a:r>
            <a:rPr lang="en-US" sz="2500" b="1" dirty="0" smtClean="0"/>
            <a:t>Ethnicity</a:t>
          </a:r>
          <a:endParaRPr lang="en-US" sz="2500" b="1" dirty="0"/>
        </a:p>
      </dgm:t>
    </dgm:pt>
    <dgm:pt modelId="{CDA9A7EB-525A-42F1-8D20-D5B44089EB9C}" type="parTrans" cxnId="{817C96D3-F088-4D51-AB84-156411B58676}">
      <dgm:prSet/>
      <dgm:spPr/>
      <dgm:t>
        <a:bodyPr/>
        <a:lstStyle/>
        <a:p>
          <a:endParaRPr lang="en-US"/>
        </a:p>
      </dgm:t>
    </dgm:pt>
    <dgm:pt modelId="{4B729B7B-4418-4A48-89AF-F1814CA22220}" type="sibTrans" cxnId="{817C96D3-F088-4D51-AB84-156411B58676}">
      <dgm:prSet/>
      <dgm:spPr/>
      <dgm:t>
        <a:bodyPr/>
        <a:lstStyle/>
        <a:p>
          <a:endParaRPr lang="en-US"/>
        </a:p>
      </dgm:t>
    </dgm:pt>
    <dgm:pt modelId="{89F81620-FCFD-4004-868C-A05109D80C47}">
      <dgm:prSet phldrT="[Text]"/>
      <dgm:spPr/>
      <dgm:t>
        <a:bodyPr/>
        <a:lstStyle/>
        <a:p>
          <a:r>
            <a:rPr lang="en-US" dirty="0" smtClean="0"/>
            <a:t>Adolescents may attempt to change their bodies to meet the beauty standard for their particular ethnic group</a:t>
          </a:r>
          <a:endParaRPr lang="en-US" dirty="0"/>
        </a:p>
      </dgm:t>
    </dgm:pt>
    <dgm:pt modelId="{FCAA1356-E8B2-4476-9998-21B82C0C2F8F}" type="parTrans" cxnId="{B75FE5CF-CA15-4F0C-88C5-F67FADE9787A}">
      <dgm:prSet/>
      <dgm:spPr/>
      <dgm:t>
        <a:bodyPr/>
        <a:lstStyle/>
        <a:p>
          <a:endParaRPr lang="en-US"/>
        </a:p>
      </dgm:t>
    </dgm:pt>
    <dgm:pt modelId="{DC334556-F95C-4E6A-806B-7E743509A5FD}" type="sibTrans" cxnId="{B75FE5CF-CA15-4F0C-88C5-F67FADE9787A}">
      <dgm:prSet/>
      <dgm:spPr/>
      <dgm:t>
        <a:bodyPr/>
        <a:lstStyle/>
        <a:p>
          <a:endParaRPr lang="en-US"/>
        </a:p>
      </dgm:t>
    </dgm:pt>
    <dgm:pt modelId="{149CCF46-ECE8-4D79-BFB0-93044A38AAAF}">
      <dgm:prSet phldrT="[Text]"/>
      <dgm:spPr/>
      <dgm:t>
        <a:bodyPr/>
        <a:lstStyle/>
        <a:p>
          <a:r>
            <a:rPr lang="en-US" dirty="0" smtClean="0"/>
            <a:t>Pressure to fit in with peers, or to attract potential dating partners</a:t>
          </a:r>
          <a:endParaRPr lang="en-US" dirty="0"/>
        </a:p>
      </dgm:t>
    </dgm:pt>
    <dgm:pt modelId="{7BAE433C-7A7F-4118-A4AB-01C426303681}" type="parTrans" cxnId="{D6D02125-3DB4-49AB-8247-C9FD9224AAF6}">
      <dgm:prSet/>
      <dgm:spPr/>
      <dgm:t>
        <a:bodyPr/>
        <a:lstStyle/>
        <a:p>
          <a:endParaRPr lang="en-US"/>
        </a:p>
      </dgm:t>
    </dgm:pt>
    <dgm:pt modelId="{A3BB7A06-833C-4D51-A008-7EA3F281F50A}" type="sibTrans" cxnId="{D6D02125-3DB4-49AB-8247-C9FD9224AAF6}">
      <dgm:prSet/>
      <dgm:spPr/>
      <dgm:t>
        <a:bodyPr/>
        <a:lstStyle/>
        <a:p>
          <a:endParaRPr lang="en-US"/>
        </a:p>
      </dgm:t>
    </dgm:pt>
    <dgm:pt modelId="{3C2A21C3-2AAB-41D9-92E9-96D0AB6E3924}" type="pres">
      <dgm:prSet presAssocID="{FC26F8A0-26BA-49B1-94D4-F0F032ACF5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9F25A8-CE98-4C3F-A44C-2278AC3A55A3}" type="pres">
      <dgm:prSet presAssocID="{966789AF-F64A-4E4F-99C6-94D194B0D1B1}" presName="composite" presStyleCnt="0"/>
      <dgm:spPr/>
    </dgm:pt>
    <dgm:pt modelId="{92CB8D02-C6AA-421A-B737-E086EC6AC481}" type="pres">
      <dgm:prSet presAssocID="{966789AF-F64A-4E4F-99C6-94D194B0D1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63732-4DEC-4083-9DED-ED1B26F9F3C2}" type="pres">
      <dgm:prSet presAssocID="{966789AF-F64A-4E4F-99C6-94D194B0D1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1AAF-5D7E-42C0-BA14-6ED390735BEA}" type="pres">
      <dgm:prSet presAssocID="{E6920FC2-26EC-4EE8-9D1C-6D78D545EF6A}" presName="space" presStyleCnt="0"/>
      <dgm:spPr/>
    </dgm:pt>
    <dgm:pt modelId="{D0D74FC4-D894-4D59-B80F-F045422C2BC7}" type="pres">
      <dgm:prSet presAssocID="{7714E867-ADF1-4A95-AA0B-E385C6920525}" presName="composite" presStyleCnt="0"/>
      <dgm:spPr/>
    </dgm:pt>
    <dgm:pt modelId="{F2C877A9-0BC0-47F1-814F-5B581187CAC2}" type="pres">
      <dgm:prSet presAssocID="{7714E867-ADF1-4A95-AA0B-E385C69205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85CE7-98E8-45D5-B85E-1074735C69E0}" type="pres">
      <dgm:prSet presAssocID="{7714E867-ADF1-4A95-AA0B-E385C692052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3AA9B-D696-44FB-BC1E-E5BEAEDDBA2B}" type="pres">
      <dgm:prSet presAssocID="{030753D3-C836-46B1-BB39-15CC27809232}" presName="space" presStyleCnt="0"/>
      <dgm:spPr/>
    </dgm:pt>
    <dgm:pt modelId="{A7C1E88C-8FFF-4FF1-95A5-45F5BC659BB7}" type="pres">
      <dgm:prSet presAssocID="{67DBF932-19ED-4A80-AF70-3E007F5168BD}" presName="composite" presStyleCnt="0"/>
      <dgm:spPr/>
    </dgm:pt>
    <dgm:pt modelId="{F6368CEB-75BA-494E-B285-02AB35652D97}" type="pres">
      <dgm:prSet presAssocID="{67DBF932-19ED-4A80-AF70-3E007F5168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80962-867E-4C33-A0AF-F6E6F705C2DA}" type="pres">
      <dgm:prSet presAssocID="{67DBF932-19ED-4A80-AF70-3E007F5168B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A3D043-89CC-4FA8-84CE-70B598822D06}" srcId="{966789AF-F64A-4E4F-99C6-94D194B0D1B1}" destId="{10BBA802-C193-4958-AEF2-5DFAA1D59A8B}" srcOrd="0" destOrd="0" parTransId="{71596FB5-24C9-4234-A4AF-BB625345D72E}" sibTransId="{25879FCD-16EC-48B5-B6A5-5B26017AC637}"/>
    <dgm:cxn modelId="{13AFD3E4-23C5-49D6-8845-D6D6A21B6380}" type="presOf" srcId="{149CCF46-ECE8-4D79-BFB0-93044A38AAAF}" destId="{6CE63732-4DEC-4083-9DED-ED1B26F9F3C2}" srcOrd="0" destOrd="1" presId="urn:microsoft.com/office/officeart/2005/8/layout/hList1"/>
    <dgm:cxn modelId="{7EDCE01B-8D45-472C-953D-2B9A5C345868}" type="presOf" srcId="{D9AE548F-4431-41EB-9E61-D996FC7B87B3}" destId="{D0085CE7-98E8-45D5-B85E-1074735C69E0}" srcOrd="0" destOrd="0" presId="urn:microsoft.com/office/officeart/2005/8/layout/hList1"/>
    <dgm:cxn modelId="{0F1772B4-5A27-4874-8FB1-30D683BC5193}" type="presOf" srcId="{10BBA802-C193-4958-AEF2-5DFAA1D59A8B}" destId="{6CE63732-4DEC-4083-9DED-ED1B26F9F3C2}" srcOrd="0" destOrd="0" presId="urn:microsoft.com/office/officeart/2005/8/layout/hList1"/>
    <dgm:cxn modelId="{39A7E5AC-4F9B-46A8-B81B-7166A6CF9E8D}" type="presOf" srcId="{966789AF-F64A-4E4F-99C6-94D194B0D1B1}" destId="{92CB8D02-C6AA-421A-B737-E086EC6AC481}" srcOrd="0" destOrd="0" presId="urn:microsoft.com/office/officeart/2005/8/layout/hList1"/>
    <dgm:cxn modelId="{18167257-B229-4A0F-9B94-00F87B0B0F08}" type="presOf" srcId="{7714E867-ADF1-4A95-AA0B-E385C6920525}" destId="{F2C877A9-0BC0-47F1-814F-5B581187CAC2}" srcOrd="0" destOrd="0" presId="urn:microsoft.com/office/officeart/2005/8/layout/hList1"/>
    <dgm:cxn modelId="{C5033587-0E09-4334-B5A8-C7B754DEC1BC}" srcId="{FC26F8A0-26BA-49B1-94D4-F0F032ACF5AC}" destId="{966789AF-F64A-4E4F-99C6-94D194B0D1B1}" srcOrd="0" destOrd="0" parTransId="{73D3165A-1D97-4E7E-BF88-0ED40EDD5F2E}" sibTransId="{E6920FC2-26EC-4EE8-9D1C-6D78D545EF6A}"/>
    <dgm:cxn modelId="{CE2A2C78-72F0-4B9F-BAF6-59FB2BF15C06}" type="presOf" srcId="{CA9BE979-ADFD-4056-92EA-E5861178DE19}" destId="{D0085CE7-98E8-45D5-B85E-1074735C69E0}" srcOrd="0" destOrd="1" presId="urn:microsoft.com/office/officeart/2005/8/layout/hList1"/>
    <dgm:cxn modelId="{A34984AE-17CB-4011-B582-DB075242330F}" srcId="{FC26F8A0-26BA-49B1-94D4-F0F032ACF5AC}" destId="{7714E867-ADF1-4A95-AA0B-E385C6920525}" srcOrd="1" destOrd="0" parTransId="{D6998DA1-FAAF-4E60-8CE7-E93419A5D88E}" sibTransId="{030753D3-C836-46B1-BB39-15CC27809232}"/>
    <dgm:cxn modelId="{BB0E3A1C-3708-41B0-ABE2-3352CA2BE484}" type="presOf" srcId="{67DBF932-19ED-4A80-AF70-3E007F5168BD}" destId="{F6368CEB-75BA-494E-B285-02AB35652D97}" srcOrd="0" destOrd="0" presId="urn:microsoft.com/office/officeart/2005/8/layout/hList1"/>
    <dgm:cxn modelId="{817C96D3-F088-4D51-AB84-156411B58676}" srcId="{FC26F8A0-26BA-49B1-94D4-F0F032ACF5AC}" destId="{67DBF932-19ED-4A80-AF70-3E007F5168BD}" srcOrd="2" destOrd="0" parTransId="{CDA9A7EB-525A-42F1-8D20-D5B44089EB9C}" sibTransId="{4B729B7B-4418-4A48-89AF-F1814CA22220}"/>
    <dgm:cxn modelId="{89F40BCE-FA2F-4465-A341-ADB9D90F1E57}" type="presOf" srcId="{FC26F8A0-26BA-49B1-94D4-F0F032ACF5AC}" destId="{3C2A21C3-2AAB-41D9-92E9-96D0AB6E3924}" srcOrd="0" destOrd="0" presId="urn:microsoft.com/office/officeart/2005/8/layout/hList1"/>
    <dgm:cxn modelId="{1B9BE21B-7C2E-43EC-9C00-810168419198}" type="presOf" srcId="{89F81620-FCFD-4004-868C-A05109D80C47}" destId="{35480962-867E-4C33-A0AF-F6E6F705C2DA}" srcOrd="0" destOrd="0" presId="urn:microsoft.com/office/officeart/2005/8/layout/hList1"/>
    <dgm:cxn modelId="{D6D02125-3DB4-49AB-8247-C9FD9224AAF6}" srcId="{966789AF-F64A-4E4F-99C6-94D194B0D1B1}" destId="{149CCF46-ECE8-4D79-BFB0-93044A38AAAF}" srcOrd="1" destOrd="0" parTransId="{7BAE433C-7A7F-4118-A4AB-01C426303681}" sibTransId="{A3BB7A06-833C-4D51-A008-7EA3F281F50A}"/>
    <dgm:cxn modelId="{6C454A00-6F55-4ACA-954E-178DE57CA7BB}" srcId="{7714E867-ADF1-4A95-AA0B-E385C6920525}" destId="{CA9BE979-ADFD-4056-92EA-E5861178DE19}" srcOrd="1" destOrd="0" parTransId="{87BD0812-F0F1-4638-A1A7-406ED7F2F648}" sibTransId="{817EEA56-B77A-4CDB-A717-17337399666A}"/>
    <dgm:cxn modelId="{3020783F-B50C-4DA6-8591-2F2FC94ECCA4}" srcId="{7714E867-ADF1-4A95-AA0B-E385C6920525}" destId="{D9AE548F-4431-41EB-9E61-D996FC7B87B3}" srcOrd="0" destOrd="0" parTransId="{4668F307-E341-4D24-A55F-3EDD989665BE}" sibTransId="{64EB0211-7D1D-477A-8BB2-C51DED4B3D42}"/>
    <dgm:cxn modelId="{B75FE5CF-CA15-4F0C-88C5-F67FADE9787A}" srcId="{67DBF932-19ED-4A80-AF70-3E007F5168BD}" destId="{89F81620-FCFD-4004-868C-A05109D80C47}" srcOrd="0" destOrd="0" parTransId="{FCAA1356-E8B2-4476-9998-21B82C0C2F8F}" sibTransId="{DC334556-F95C-4E6A-806B-7E743509A5FD}"/>
    <dgm:cxn modelId="{5BB3DEC3-1625-47E7-882C-D3A36DBB5F38}" type="presParOf" srcId="{3C2A21C3-2AAB-41D9-92E9-96D0AB6E3924}" destId="{8E9F25A8-CE98-4C3F-A44C-2278AC3A55A3}" srcOrd="0" destOrd="0" presId="urn:microsoft.com/office/officeart/2005/8/layout/hList1"/>
    <dgm:cxn modelId="{E0067814-5A88-4F40-864E-449CA923ECFE}" type="presParOf" srcId="{8E9F25A8-CE98-4C3F-A44C-2278AC3A55A3}" destId="{92CB8D02-C6AA-421A-B737-E086EC6AC481}" srcOrd="0" destOrd="0" presId="urn:microsoft.com/office/officeart/2005/8/layout/hList1"/>
    <dgm:cxn modelId="{68A0F4E8-5A00-483F-A39D-9FCF78D58356}" type="presParOf" srcId="{8E9F25A8-CE98-4C3F-A44C-2278AC3A55A3}" destId="{6CE63732-4DEC-4083-9DED-ED1B26F9F3C2}" srcOrd="1" destOrd="0" presId="urn:microsoft.com/office/officeart/2005/8/layout/hList1"/>
    <dgm:cxn modelId="{9CEEF021-608C-4A15-8A81-5A59A84B5940}" type="presParOf" srcId="{3C2A21C3-2AAB-41D9-92E9-96D0AB6E3924}" destId="{52441AAF-5D7E-42C0-BA14-6ED390735BEA}" srcOrd="1" destOrd="0" presId="urn:microsoft.com/office/officeart/2005/8/layout/hList1"/>
    <dgm:cxn modelId="{4FFF2221-2B88-408E-BA61-836DEF65916C}" type="presParOf" srcId="{3C2A21C3-2AAB-41D9-92E9-96D0AB6E3924}" destId="{D0D74FC4-D894-4D59-B80F-F045422C2BC7}" srcOrd="2" destOrd="0" presId="urn:microsoft.com/office/officeart/2005/8/layout/hList1"/>
    <dgm:cxn modelId="{CBA51DE7-D8E9-4E83-9AB6-9A94FCD2872C}" type="presParOf" srcId="{D0D74FC4-D894-4D59-B80F-F045422C2BC7}" destId="{F2C877A9-0BC0-47F1-814F-5B581187CAC2}" srcOrd="0" destOrd="0" presId="urn:microsoft.com/office/officeart/2005/8/layout/hList1"/>
    <dgm:cxn modelId="{CC54ADAB-DCB8-469A-A2D3-1738AE9EE562}" type="presParOf" srcId="{D0D74FC4-D894-4D59-B80F-F045422C2BC7}" destId="{D0085CE7-98E8-45D5-B85E-1074735C69E0}" srcOrd="1" destOrd="0" presId="urn:microsoft.com/office/officeart/2005/8/layout/hList1"/>
    <dgm:cxn modelId="{F6B64C93-9360-4690-9543-5BD5546FAF47}" type="presParOf" srcId="{3C2A21C3-2AAB-41D9-92E9-96D0AB6E3924}" destId="{E0A3AA9B-D696-44FB-BC1E-E5BEAEDDBA2B}" srcOrd="3" destOrd="0" presId="urn:microsoft.com/office/officeart/2005/8/layout/hList1"/>
    <dgm:cxn modelId="{4DB7E186-AEFB-4475-8C61-1D3692A4B567}" type="presParOf" srcId="{3C2A21C3-2AAB-41D9-92E9-96D0AB6E3924}" destId="{A7C1E88C-8FFF-4FF1-95A5-45F5BC659BB7}" srcOrd="4" destOrd="0" presId="urn:microsoft.com/office/officeart/2005/8/layout/hList1"/>
    <dgm:cxn modelId="{CA61E101-846A-4A01-8117-F6246B733754}" type="presParOf" srcId="{A7C1E88C-8FFF-4FF1-95A5-45F5BC659BB7}" destId="{F6368CEB-75BA-494E-B285-02AB35652D97}" srcOrd="0" destOrd="0" presId="urn:microsoft.com/office/officeart/2005/8/layout/hList1"/>
    <dgm:cxn modelId="{7D637437-7CC2-42DE-B262-4E8B582B82EB}" type="presParOf" srcId="{A7C1E88C-8FFF-4FF1-95A5-45F5BC659BB7}" destId="{35480962-867E-4C33-A0AF-F6E6F705C2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98D52-739A-4DCA-B8EC-E9142B57D1E3}" type="doc">
      <dgm:prSet loTypeId="urn:microsoft.com/office/officeart/2005/8/layout/vList4" loCatId="picture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7D9F3857-8610-4742-8613-5C5554DDED1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3200" b="1" dirty="0" smtClean="0"/>
            <a:t>Dietary fiber</a:t>
          </a:r>
          <a:endParaRPr lang="en-US" sz="3200" b="1" dirty="0"/>
        </a:p>
      </dgm:t>
    </dgm:pt>
    <dgm:pt modelId="{85BC119D-4BA2-4A2A-93CF-3AC153224DE6}" type="parTrans" cxnId="{A8338393-8A0D-47EF-B729-921D78E3C790}">
      <dgm:prSet/>
      <dgm:spPr/>
      <dgm:t>
        <a:bodyPr/>
        <a:lstStyle/>
        <a:p>
          <a:endParaRPr lang="en-US"/>
        </a:p>
      </dgm:t>
    </dgm:pt>
    <dgm:pt modelId="{6197CE20-0E15-4F1F-9E83-B895965A69C0}" type="sibTrans" cxnId="{A8338393-8A0D-47EF-B729-921D78E3C790}">
      <dgm:prSet/>
      <dgm:spPr/>
      <dgm:t>
        <a:bodyPr/>
        <a:lstStyle/>
        <a:p>
          <a:endParaRPr lang="en-US"/>
        </a:p>
      </dgm:t>
    </dgm:pt>
    <dgm:pt modelId="{E3DDEA11-A3F3-4AD5-8713-46EEC929A36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500" b="0" dirty="0" smtClean="0"/>
            <a:t>Found in fruits, vegetables, whole grains, nuts</a:t>
          </a:r>
          <a:endParaRPr lang="en-US" sz="2500" b="0" dirty="0"/>
        </a:p>
      </dgm:t>
    </dgm:pt>
    <dgm:pt modelId="{B190A482-5D66-4610-96BE-AB25D5A7019A}" type="parTrans" cxnId="{8D589413-0047-4BB5-8898-174C39C10779}">
      <dgm:prSet/>
      <dgm:spPr/>
      <dgm:t>
        <a:bodyPr/>
        <a:lstStyle/>
        <a:p>
          <a:endParaRPr lang="en-US"/>
        </a:p>
      </dgm:t>
    </dgm:pt>
    <dgm:pt modelId="{14FEFE9E-46EF-4C43-9E3F-A919137CB5B3}" type="sibTrans" cxnId="{8D589413-0047-4BB5-8898-174C39C10779}">
      <dgm:prSet/>
      <dgm:spPr/>
      <dgm:t>
        <a:bodyPr/>
        <a:lstStyle/>
        <a:p>
          <a:endParaRPr lang="en-US"/>
        </a:p>
      </dgm:t>
    </dgm:pt>
    <dgm:pt modelId="{B30884D4-4145-4FA2-88BE-83E063C307C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500" b="0" dirty="0" smtClean="0"/>
            <a:t>Lowers cholesterol</a:t>
          </a:r>
          <a:endParaRPr lang="en-US" sz="2500" b="0" dirty="0"/>
        </a:p>
      </dgm:t>
    </dgm:pt>
    <dgm:pt modelId="{BA9017B2-8B8A-4F4F-85F4-EE1E5059B9BD}" type="parTrans" cxnId="{606B9424-93D4-495A-8B6E-5BFF3B34EDF7}">
      <dgm:prSet/>
      <dgm:spPr/>
      <dgm:t>
        <a:bodyPr/>
        <a:lstStyle/>
        <a:p>
          <a:endParaRPr lang="en-US"/>
        </a:p>
      </dgm:t>
    </dgm:pt>
    <dgm:pt modelId="{F85A501A-D7A9-47EF-8355-D5FEE8CD3B38}" type="sibTrans" cxnId="{606B9424-93D4-495A-8B6E-5BFF3B34EDF7}">
      <dgm:prSet/>
      <dgm:spPr/>
      <dgm:t>
        <a:bodyPr/>
        <a:lstStyle/>
        <a:p>
          <a:endParaRPr lang="en-US"/>
        </a:p>
      </dgm:t>
    </dgm:pt>
    <dgm:pt modelId="{68F2E7FA-8C1B-48B4-B815-34FB24D320C3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500" b="0" dirty="0" smtClean="0"/>
            <a:t>Balances glucose level</a:t>
          </a:r>
          <a:endParaRPr lang="en-US" sz="2500" b="0" dirty="0"/>
        </a:p>
      </dgm:t>
    </dgm:pt>
    <dgm:pt modelId="{5DEEB7B4-2F55-4D82-A45B-8495E9F9A1E6}" type="parTrans" cxnId="{65CC121F-047F-4F02-A538-89D635B3D37D}">
      <dgm:prSet/>
      <dgm:spPr/>
      <dgm:t>
        <a:bodyPr/>
        <a:lstStyle/>
        <a:p>
          <a:endParaRPr lang="en-US"/>
        </a:p>
      </dgm:t>
    </dgm:pt>
    <dgm:pt modelId="{CFB60AC1-B9F8-41FF-8212-EB15D7E7BD1B}" type="sibTrans" cxnId="{65CC121F-047F-4F02-A538-89D635B3D37D}">
      <dgm:prSet/>
      <dgm:spPr/>
      <dgm:t>
        <a:bodyPr/>
        <a:lstStyle/>
        <a:p>
          <a:endParaRPr lang="en-US"/>
        </a:p>
      </dgm:t>
    </dgm:pt>
    <dgm:pt modelId="{0F044E5C-FF51-41E6-A532-26257D722279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500" b="0" dirty="0" smtClean="0"/>
            <a:t>Adds bulk to stools</a:t>
          </a:r>
          <a:endParaRPr lang="en-US" sz="2500" b="0" dirty="0"/>
        </a:p>
      </dgm:t>
    </dgm:pt>
    <dgm:pt modelId="{A62DD419-6B47-4449-B585-C0A0E1277017}" type="parTrans" cxnId="{88D09FE9-FEA9-4A21-A755-A244A26DA149}">
      <dgm:prSet/>
      <dgm:spPr/>
      <dgm:t>
        <a:bodyPr/>
        <a:lstStyle/>
        <a:p>
          <a:endParaRPr lang="en-US"/>
        </a:p>
      </dgm:t>
    </dgm:pt>
    <dgm:pt modelId="{A7500168-85D7-4388-B2D8-092D2B962800}" type="sibTrans" cxnId="{88D09FE9-FEA9-4A21-A755-A244A26DA149}">
      <dgm:prSet/>
      <dgm:spPr/>
      <dgm:t>
        <a:bodyPr/>
        <a:lstStyle/>
        <a:p>
          <a:endParaRPr lang="en-US"/>
        </a:p>
      </dgm:t>
    </dgm:pt>
    <dgm:pt modelId="{153D5D2B-0678-40CA-B098-05825C7C5AE0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500" b="0" dirty="0" smtClean="0"/>
            <a:t>Helps prevent overeating</a:t>
          </a:r>
          <a:endParaRPr lang="en-US" sz="2500" b="0" dirty="0"/>
        </a:p>
      </dgm:t>
    </dgm:pt>
    <dgm:pt modelId="{A8DDA2E6-E5C1-4C6D-BD38-03057E98CF32}" type="parTrans" cxnId="{19EC11A5-08A4-412E-ADF3-FE5178C2E2FA}">
      <dgm:prSet/>
      <dgm:spPr/>
      <dgm:t>
        <a:bodyPr/>
        <a:lstStyle/>
        <a:p>
          <a:endParaRPr lang="en-US"/>
        </a:p>
      </dgm:t>
    </dgm:pt>
    <dgm:pt modelId="{0DEF7607-8B42-4F97-AD9F-D2B2C1FDFBCC}" type="sibTrans" cxnId="{19EC11A5-08A4-412E-ADF3-FE5178C2E2FA}">
      <dgm:prSet/>
      <dgm:spPr/>
      <dgm:t>
        <a:bodyPr/>
        <a:lstStyle/>
        <a:p>
          <a:endParaRPr lang="en-US"/>
        </a:p>
      </dgm:t>
    </dgm:pt>
    <dgm:pt modelId="{88A433AF-DD1D-48A0-AFD6-159A8E2F2E8C}" type="pres">
      <dgm:prSet presAssocID="{5BA98D52-739A-4DCA-B8EC-E9142B57D1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478089-4F6E-43C1-955F-ED7DAA82F1BD}" type="pres">
      <dgm:prSet presAssocID="{7D9F3857-8610-4742-8613-5C5554DDED16}" presName="comp" presStyleCnt="0"/>
      <dgm:spPr/>
      <dgm:t>
        <a:bodyPr/>
        <a:lstStyle/>
        <a:p>
          <a:endParaRPr lang="en-US"/>
        </a:p>
      </dgm:t>
    </dgm:pt>
    <dgm:pt modelId="{4295EE51-A978-4F27-B613-2B7A390489B3}" type="pres">
      <dgm:prSet presAssocID="{7D9F3857-8610-4742-8613-5C5554DDED16}" presName="box" presStyleLbl="node1" presStyleIdx="0" presStyleCnt="1"/>
      <dgm:spPr/>
      <dgm:t>
        <a:bodyPr/>
        <a:lstStyle/>
        <a:p>
          <a:endParaRPr lang="en-US"/>
        </a:p>
      </dgm:t>
    </dgm:pt>
    <dgm:pt modelId="{24E45A90-BFD3-4E8F-8333-0739EEB846D8}" type="pres">
      <dgm:prSet presAssocID="{7D9F3857-8610-4742-8613-5C5554DDED16}" presName="img" presStyleLbl="fgImgPlace1" presStyleIdx="0" presStyleCnt="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013895-6078-4A41-ABF2-C584F1F5DC97}" type="pres">
      <dgm:prSet presAssocID="{7D9F3857-8610-4742-8613-5C5554DDED1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374585-01EC-41DF-8CD6-C27C08D87370}" type="presOf" srcId="{153D5D2B-0678-40CA-B098-05825C7C5AE0}" destId="{B5013895-6078-4A41-ABF2-C584F1F5DC97}" srcOrd="1" destOrd="5" presId="urn:microsoft.com/office/officeart/2005/8/layout/vList4"/>
    <dgm:cxn modelId="{19EC11A5-08A4-412E-ADF3-FE5178C2E2FA}" srcId="{7D9F3857-8610-4742-8613-5C5554DDED16}" destId="{153D5D2B-0678-40CA-B098-05825C7C5AE0}" srcOrd="4" destOrd="0" parTransId="{A8DDA2E6-E5C1-4C6D-BD38-03057E98CF32}" sibTransId="{0DEF7607-8B42-4F97-AD9F-D2B2C1FDFBCC}"/>
    <dgm:cxn modelId="{65CC121F-047F-4F02-A538-89D635B3D37D}" srcId="{7D9F3857-8610-4742-8613-5C5554DDED16}" destId="{68F2E7FA-8C1B-48B4-B815-34FB24D320C3}" srcOrd="2" destOrd="0" parTransId="{5DEEB7B4-2F55-4D82-A45B-8495E9F9A1E6}" sibTransId="{CFB60AC1-B9F8-41FF-8212-EB15D7E7BD1B}"/>
    <dgm:cxn modelId="{38AA61D7-3D04-45D3-B58D-2F6F878F73A3}" type="presOf" srcId="{7D9F3857-8610-4742-8613-5C5554DDED16}" destId="{B5013895-6078-4A41-ABF2-C584F1F5DC97}" srcOrd="1" destOrd="0" presId="urn:microsoft.com/office/officeart/2005/8/layout/vList4"/>
    <dgm:cxn modelId="{BAEA1763-FFFE-4236-8463-AFD00422BAAD}" type="presOf" srcId="{7D9F3857-8610-4742-8613-5C5554DDED16}" destId="{4295EE51-A978-4F27-B613-2B7A390489B3}" srcOrd="0" destOrd="0" presId="urn:microsoft.com/office/officeart/2005/8/layout/vList4"/>
    <dgm:cxn modelId="{8D589413-0047-4BB5-8898-174C39C10779}" srcId="{7D9F3857-8610-4742-8613-5C5554DDED16}" destId="{E3DDEA11-A3F3-4AD5-8713-46EEC929A365}" srcOrd="0" destOrd="0" parTransId="{B190A482-5D66-4610-96BE-AB25D5A7019A}" sibTransId="{14FEFE9E-46EF-4C43-9E3F-A919137CB5B3}"/>
    <dgm:cxn modelId="{81C56065-A85A-4CA6-B11E-A815E6689C77}" type="presOf" srcId="{E3DDEA11-A3F3-4AD5-8713-46EEC929A365}" destId="{B5013895-6078-4A41-ABF2-C584F1F5DC97}" srcOrd="1" destOrd="1" presId="urn:microsoft.com/office/officeart/2005/8/layout/vList4"/>
    <dgm:cxn modelId="{318C11E2-5A8A-4F15-A17B-EDC0761981B1}" type="presOf" srcId="{153D5D2B-0678-40CA-B098-05825C7C5AE0}" destId="{4295EE51-A978-4F27-B613-2B7A390489B3}" srcOrd="0" destOrd="5" presId="urn:microsoft.com/office/officeart/2005/8/layout/vList4"/>
    <dgm:cxn modelId="{5281B775-C790-43C6-AF16-4FE95E34D593}" type="presOf" srcId="{0F044E5C-FF51-41E6-A532-26257D722279}" destId="{B5013895-6078-4A41-ABF2-C584F1F5DC97}" srcOrd="1" destOrd="4" presId="urn:microsoft.com/office/officeart/2005/8/layout/vList4"/>
    <dgm:cxn modelId="{6C7D1020-BD67-45A9-8EB6-97C8286CC165}" type="presOf" srcId="{68F2E7FA-8C1B-48B4-B815-34FB24D320C3}" destId="{B5013895-6078-4A41-ABF2-C584F1F5DC97}" srcOrd="1" destOrd="3" presId="urn:microsoft.com/office/officeart/2005/8/layout/vList4"/>
    <dgm:cxn modelId="{6028B5F0-BFCB-4338-AECB-86B3DCED1585}" type="presOf" srcId="{B30884D4-4145-4FA2-88BE-83E063C307CB}" destId="{4295EE51-A978-4F27-B613-2B7A390489B3}" srcOrd="0" destOrd="2" presId="urn:microsoft.com/office/officeart/2005/8/layout/vList4"/>
    <dgm:cxn modelId="{A97FE985-A350-4B1D-9763-446EB403337A}" type="presOf" srcId="{B30884D4-4145-4FA2-88BE-83E063C307CB}" destId="{B5013895-6078-4A41-ABF2-C584F1F5DC97}" srcOrd="1" destOrd="2" presId="urn:microsoft.com/office/officeart/2005/8/layout/vList4"/>
    <dgm:cxn modelId="{606B9424-93D4-495A-8B6E-5BFF3B34EDF7}" srcId="{7D9F3857-8610-4742-8613-5C5554DDED16}" destId="{B30884D4-4145-4FA2-88BE-83E063C307CB}" srcOrd="1" destOrd="0" parTransId="{BA9017B2-8B8A-4F4F-85F4-EE1E5059B9BD}" sibTransId="{F85A501A-D7A9-47EF-8355-D5FEE8CD3B38}"/>
    <dgm:cxn modelId="{88D09FE9-FEA9-4A21-A755-A244A26DA149}" srcId="{7D9F3857-8610-4742-8613-5C5554DDED16}" destId="{0F044E5C-FF51-41E6-A532-26257D722279}" srcOrd="3" destOrd="0" parTransId="{A62DD419-6B47-4449-B585-C0A0E1277017}" sibTransId="{A7500168-85D7-4388-B2D8-092D2B962800}"/>
    <dgm:cxn modelId="{A8338393-8A0D-47EF-B729-921D78E3C790}" srcId="{5BA98D52-739A-4DCA-B8EC-E9142B57D1E3}" destId="{7D9F3857-8610-4742-8613-5C5554DDED16}" srcOrd="0" destOrd="0" parTransId="{85BC119D-4BA2-4A2A-93CF-3AC153224DE6}" sibTransId="{6197CE20-0E15-4F1F-9E83-B895965A69C0}"/>
    <dgm:cxn modelId="{106B76AD-EAF6-48B5-A6C3-A3A66589E5F8}" type="presOf" srcId="{68F2E7FA-8C1B-48B4-B815-34FB24D320C3}" destId="{4295EE51-A978-4F27-B613-2B7A390489B3}" srcOrd="0" destOrd="3" presId="urn:microsoft.com/office/officeart/2005/8/layout/vList4"/>
    <dgm:cxn modelId="{8C0F163F-096E-4361-9446-5EDB2340B9B4}" type="presOf" srcId="{0F044E5C-FF51-41E6-A532-26257D722279}" destId="{4295EE51-A978-4F27-B613-2B7A390489B3}" srcOrd="0" destOrd="4" presId="urn:microsoft.com/office/officeart/2005/8/layout/vList4"/>
    <dgm:cxn modelId="{0AD6C9B8-550D-4069-9D6A-ABDB43AD85A8}" type="presOf" srcId="{E3DDEA11-A3F3-4AD5-8713-46EEC929A365}" destId="{4295EE51-A978-4F27-B613-2B7A390489B3}" srcOrd="0" destOrd="1" presId="urn:microsoft.com/office/officeart/2005/8/layout/vList4"/>
    <dgm:cxn modelId="{EEC36AEE-848A-4F68-B317-5ED582F6ED8C}" type="presOf" srcId="{5BA98D52-739A-4DCA-B8EC-E9142B57D1E3}" destId="{88A433AF-DD1D-48A0-AFD6-159A8E2F2E8C}" srcOrd="0" destOrd="0" presId="urn:microsoft.com/office/officeart/2005/8/layout/vList4"/>
    <dgm:cxn modelId="{596F749F-8790-4B9D-A1C7-5251A5BA5CB1}" type="presParOf" srcId="{88A433AF-DD1D-48A0-AFD6-159A8E2F2E8C}" destId="{79478089-4F6E-43C1-955F-ED7DAA82F1BD}" srcOrd="0" destOrd="0" presId="urn:microsoft.com/office/officeart/2005/8/layout/vList4"/>
    <dgm:cxn modelId="{E580EE7A-64BE-4724-8D53-AB3587E99D29}" type="presParOf" srcId="{79478089-4F6E-43C1-955F-ED7DAA82F1BD}" destId="{4295EE51-A978-4F27-B613-2B7A390489B3}" srcOrd="0" destOrd="0" presId="urn:microsoft.com/office/officeart/2005/8/layout/vList4"/>
    <dgm:cxn modelId="{8E422D0F-2909-44DA-B28C-670DD4F53425}" type="presParOf" srcId="{79478089-4F6E-43C1-955F-ED7DAA82F1BD}" destId="{24E45A90-BFD3-4E8F-8333-0739EEB846D8}" srcOrd="1" destOrd="0" presId="urn:microsoft.com/office/officeart/2005/8/layout/vList4"/>
    <dgm:cxn modelId="{D3D14844-4391-4D7B-9C19-63686470F983}" type="presParOf" srcId="{79478089-4F6E-43C1-955F-ED7DAA82F1BD}" destId="{B5013895-6078-4A41-ABF2-C584F1F5DC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DFF0776-0D48-4791-B166-0AB259E89BE7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735D23-B56E-4BAB-A97D-842FE2E218DA}">
      <dgm:prSet phldrT="[Text]"/>
      <dgm:spPr/>
      <dgm:t>
        <a:bodyPr/>
        <a:lstStyle/>
        <a:p>
          <a:r>
            <a:rPr lang="en-US" b="1" dirty="0" smtClean="0"/>
            <a:t>Learn more</a:t>
          </a:r>
          <a:endParaRPr lang="en-US" b="1" dirty="0"/>
        </a:p>
      </dgm:t>
    </dgm:pt>
    <dgm:pt modelId="{00D2B7BC-3367-4E6F-8329-AFDCB8A84B7D}" type="parTrans" cxnId="{A8071D98-EB44-415B-BB61-6F4A793A7D06}">
      <dgm:prSet/>
      <dgm:spPr/>
      <dgm:t>
        <a:bodyPr/>
        <a:lstStyle/>
        <a:p>
          <a:endParaRPr lang="en-US"/>
        </a:p>
      </dgm:t>
    </dgm:pt>
    <dgm:pt modelId="{86704620-E778-4264-8740-2D0FCA426CD5}" type="sibTrans" cxnId="{A8071D98-EB44-415B-BB61-6F4A793A7D06}">
      <dgm:prSet/>
      <dgm:spPr/>
      <dgm:t>
        <a:bodyPr/>
        <a:lstStyle/>
        <a:p>
          <a:endParaRPr lang="en-US"/>
        </a:p>
      </dgm:t>
    </dgm:pt>
    <dgm:pt modelId="{0BD95518-4583-4D24-9373-77E151FBC975}">
      <dgm:prSet phldrT="[Text]" custT="1"/>
      <dgm:spPr/>
      <dgm:t>
        <a:bodyPr anchor="ctr"/>
        <a:lstStyle/>
        <a:p>
          <a:pPr eaLnBrk="1" latinLnBrk="0"/>
          <a:r>
            <a:rPr lang="en-US" sz="2000" dirty="0" smtClean="0"/>
            <a:t>Learn all you can about eating disorders to prevent mistaken attitudes about body image</a:t>
          </a:r>
          <a:endParaRPr lang="en-US" sz="2000" dirty="0"/>
        </a:p>
      </dgm:t>
    </dgm:pt>
    <dgm:pt modelId="{6D4B41C0-F57A-48EF-A9A1-6DEE672ECB2A}" type="parTrans" cxnId="{172669C7-C423-4415-891D-591EA2E6FE35}">
      <dgm:prSet/>
      <dgm:spPr/>
      <dgm:t>
        <a:bodyPr/>
        <a:lstStyle/>
        <a:p>
          <a:endParaRPr lang="en-US"/>
        </a:p>
      </dgm:t>
    </dgm:pt>
    <dgm:pt modelId="{87E124A5-8C88-40C7-A9BF-166D947F574B}" type="sibTrans" cxnId="{172669C7-C423-4415-891D-591EA2E6FE35}">
      <dgm:prSet/>
      <dgm:spPr/>
      <dgm:t>
        <a:bodyPr/>
        <a:lstStyle/>
        <a:p>
          <a:endParaRPr lang="en-US"/>
        </a:p>
      </dgm:t>
    </dgm:pt>
    <dgm:pt modelId="{A33D903B-93A2-4BF5-A003-D93A1B7BD280}">
      <dgm:prSet phldrT="[Text]"/>
      <dgm:spPr/>
      <dgm:t>
        <a:bodyPr/>
        <a:lstStyle/>
        <a:p>
          <a:r>
            <a:rPr lang="en-US" b="1" dirty="0" smtClean="0"/>
            <a:t>Challenge the ideal</a:t>
          </a:r>
          <a:endParaRPr lang="en-US" b="1" dirty="0"/>
        </a:p>
      </dgm:t>
    </dgm:pt>
    <dgm:pt modelId="{131AD12E-0A40-44ED-897F-D13723B20011}" type="parTrans" cxnId="{862B6402-FFA6-4617-B9D4-0C2734631451}">
      <dgm:prSet/>
      <dgm:spPr/>
      <dgm:t>
        <a:bodyPr/>
        <a:lstStyle/>
        <a:p>
          <a:endParaRPr lang="en-US"/>
        </a:p>
      </dgm:t>
    </dgm:pt>
    <dgm:pt modelId="{96560625-E5E2-4431-BFFD-529B06E3748A}" type="sibTrans" cxnId="{862B6402-FFA6-4617-B9D4-0C2734631451}">
      <dgm:prSet/>
      <dgm:spPr/>
      <dgm:t>
        <a:bodyPr/>
        <a:lstStyle/>
        <a:p>
          <a:endParaRPr lang="en-US"/>
        </a:p>
      </dgm:t>
    </dgm:pt>
    <dgm:pt modelId="{4A4BEA2A-0BA7-4B68-863A-6E57888ABF28}">
      <dgm:prSet phldrT="[Text]" custT="1"/>
      <dgm:spPr/>
      <dgm:t>
        <a:bodyPr anchor="ctr"/>
        <a:lstStyle/>
        <a:p>
          <a:r>
            <a:rPr lang="en-US" sz="2000" dirty="0" smtClean="0"/>
            <a:t>Question the false belief that only being thin or muscular is desirable</a:t>
          </a:r>
          <a:endParaRPr lang="en-US" sz="2000" dirty="0"/>
        </a:p>
      </dgm:t>
    </dgm:pt>
    <dgm:pt modelId="{2F819C98-F572-41C5-BB57-FE03952EEDD6}" type="parTrans" cxnId="{E4E266BF-7308-4472-BE68-E681FA52DBBF}">
      <dgm:prSet/>
      <dgm:spPr/>
      <dgm:t>
        <a:bodyPr/>
        <a:lstStyle/>
        <a:p>
          <a:endParaRPr lang="en-US"/>
        </a:p>
      </dgm:t>
    </dgm:pt>
    <dgm:pt modelId="{3C036B03-8E2C-4C34-9BB8-A25C0B79A150}" type="sibTrans" cxnId="{E4E266BF-7308-4472-BE68-E681FA52DBBF}">
      <dgm:prSet/>
      <dgm:spPr/>
      <dgm:t>
        <a:bodyPr/>
        <a:lstStyle/>
        <a:p>
          <a:endParaRPr lang="en-US"/>
        </a:p>
      </dgm:t>
    </dgm:pt>
    <dgm:pt modelId="{CC20E361-4CB0-4F60-9453-7500C4A0ED81}">
      <dgm:prSet phldrT="[Text]" custT="1"/>
      <dgm:spPr/>
      <dgm:t>
        <a:bodyPr anchor="ctr"/>
        <a:lstStyle/>
        <a:p>
          <a:r>
            <a:rPr lang="en-US" sz="2000" dirty="0" smtClean="0"/>
            <a:t>Avoid judging based on body weight or shape</a:t>
          </a:r>
          <a:endParaRPr lang="en-US" sz="2000" dirty="0"/>
        </a:p>
      </dgm:t>
    </dgm:pt>
    <dgm:pt modelId="{E8708F2E-6673-414C-BC36-8411C46A5ACD}" type="parTrans" cxnId="{588E6E71-07FC-4F98-979C-00EED7A99EBE}">
      <dgm:prSet/>
      <dgm:spPr/>
      <dgm:t>
        <a:bodyPr/>
        <a:lstStyle/>
        <a:p>
          <a:endParaRPr lang="en-US"/>
        </a:p>
      </dgm:t>
    </dgm:pt>
    <dgm:pt modelId="{0EAB2DAE-7604-47CB-BC9E-97B50079FE91}" type="sibTrans" cxnId="{588E6E71-07FC-4F98-979C-00EED7A99EBE}">
      <dgm:prSet/>
      <dgm:spPr/>
      <dgm:t>
        <a:bodyPr/>
        <a:lstStyle/>
        <a:p>
          <a:endParaRPr lang="en-US"/>
        </a:p>
      </dgm:t>
    </dgm:pt>
    <dgm:pt modelId="{01C642F3-B938-42D6-93EA-CD32EBE39C3B}">
      <dgm:prSet phldrT="[Text]"/>
      <dgm:spPr/>
      <dgm:t>
        <a:bodyPr/>
        <a:lstStyle/>
        <a:p>
          <a:r>
            <a:rPr lang="en-US" b="1" dirty="0" smtClean="0"/>
            <a:t>Assess your values</a:t>
          </a:r>
          <a:endParaRPr lang="en-US" b="1" dirty="0"/>
        </a:p>
      </dgm:t>
    </dgm:pt>
    <dgm:pt modelId="{53AEE324-CBC4-4F4F-8113-748E5C06FC3A}" type="parTrans" cxnId="{31FC5FA6-17E1-4DE1-98C8-300BEE8D1795}">
      <dgm:prSet/>
      <dgm:spPr/>
      <dgm:t>
        <a:bodyPr/>
        <a:lstStyle/>
        <a:p>
          <a:endParaRPr lang="en-US"/>
        </a:p>
      </dgm:t>
    </dgm:pt>
    <dgm:pt modelId="{93588A3E-2960-428B-801F-FB3F575FB7DB}" type="sibTrans" cxnId="{31FC5FA6-17E1-4DE1-98C8-300BEE8D1795}">
      <dgm:prSet/>
      <dgm:spPr/>
      <dgm:t>
        <a:bodyPr/>
        <a:lstStyle/>
        <a:p>
          <a:endParaRPr lang="en-US"/>
        </a:p>
      </dgm:t>
    </dgm:pt>
    <dgm:pt modelId="{9CA77C3E-9075-4F8D-81F0-88349EF56B4F}">
      <dgm:prSet phldrT="[Text]" custT="1"/>
      <dgm:spPr/>
      <dgm:t>
        <a:bodyPr anchor="ctr"/>
        <a:lstStyle/>
        <a:p>
          <a:r>
            <a:rPr lang="en-US" sz="2000" dirty="0" smtClean="0"/>
            <a:t>Value yourself on your talents and character</a:t>
          </a:r>
          <a:endParaRPr lang="en-US" sz="2000" dirty="0"/>
        </a:p>
      </dgm:t>
    </dgm:pt>
    <dgm:pt modelId="{7F9DBBE2-B077-4D21-BEC9-4BCCC60B7BF0}" type="parTrans" cxnId="{2D61EB9F-FAEF-4EF2-B72D-1BBE5E148D3A}">
      <dgm:prSet/>
      <dgm:spPr/>
      <dgm:t>
        <a:bodyPr/>
        <a:lstStyle/>
        <a:p>
          <a:endParaRPr lang="en-US"/>
        </a:p>
      </dgm:t>
    </dgm:pt>
    <dgm:pt modelId="{AB6B17C6-1250-49B9-919B-C087E1B5581F}" type="sibTrans" cxnId="{2D61EB9F-FAEF-4EF2-B72D-1BBE5E148D3A}">
      <dgm:prSet/>
      <dgm:spPr/>
      <dgm:t>
        <a:bodyPr/>
        <a:lstStyle/>
        <a:p>
          <a:endParaRPr lang="en-US"/>
        </a:p>
      </dgm:t>
    </dgm:pt>
    <dgm:pt modelId="{AC4D51D4-7FE5-447C-9B56-BC105795FFE8}">
      <dgm:prSet phldrT="[Text]" custT="1"/>
      <dgm:spPr/>
      <dgm:t>
        <a:bodyPr anchor="ctr"/>
        <a:lstStyle/>
        <a:p>
          <a:r>
            <a:rPr lang="en-US" sz="2000" dirty="0" smtClean="0"/>
            <a:t>Do not let the way you feel about your body determine the course of your day</a:t>
          </a:r>
          <a:endParaRPr lang="en-US" sz="2000" dirty="0"/>
        </a:p>
      </dgm:t>
    </dgm:pt>
    <dgm:pt modelId="{1B957CDF-50EE-4FAB-A687-F559DCBE2455}" type="parTrans" cxnId="{0B05F94E-180E-4867-8B8B-519D54E3BB55}">
      <dgm:prSet/>
      <dgm:spPr/>
      <dgm:t>
        <a:bodyPr/>
        <a:lstStyle/>
        <a:p>
          <a:endParaRPr lang="en-US"/>
        </a:p>
      </dgm:t>
    </dgm:pt>
    <dgm:pt modelId="{AAA21110-3F58-4194-BE33-15719C29DE7B}" type="sibTrans" cxnId="{0B05F94E-180E-4867-8B8B-519D54E3BB55}">
      <dgm:prSet/>
      <dgm:spPr/>
      <dgm:t>
        <a:bodyPr/>
        <a:lstStyle/>
        <a:p>
          <a:endParaRPr lang="en-US"/>
        </a:p>
      </dgm:t>
    </dgm:pt>
    <dgm:pt modelId="{AA93E38E-7395-4C1B-9CF5-C4941A833C82}">
      <dgm:prSet phldrT="[Text]" custT="1"/>
      <dgm:spPr/>
      <dgm:t>
        <a:bodyPr anchor="ctr"/>
        <a:lstStyle/>
        <a:p>
          <a:pPr eaLnBrk="1" latinLnBrk="0"/>
          <a:r>
            <a:rPr lang="en-US" sz="2000" dirty="0" smtClean="0"/>
            <a:t>Avoid categorizing foods as “good” and “bad”</a:t>
          </a:r>
          <a:endParaRPr lang="en-US" sz="2000" dirty="0"/>
        </a:p>
      </dgm:t>
    </dgm:pt>
    <dgm:pt modelId="{DE7D5386-1511-469F-B0FA-A7E86E4C1A6E}" type="parTrans" cxnId="{60CEC601-F035-432B-B7DE-26FC4F169157}">
      <dgm:prSet/>
      <dgm:spPr/>
      <dgm:t>
        <a:bodyPr/>
        <a:lstStyle/>
        <a:p>
          <a:endParaRPr lang="en-US"/>
        </a:p>
      </dgm:t>
    </dgm:pt>
    <dgm:pt modelId="{30CA4818-3FAE-49D3-B9A8-E9772B4EACFA}" type="sibTrans" cxnId="{60CEC601-F035-432B-B7DE-26FC4F169157}">
      <dgm:prSet/>
      <dgm:spPr/>
      <dgm:t>
        <a:bodyPr/>
        <a:lstStyle/>
        <a:p>
          <a:endParaRPr lang="en-US"/>
        </a:p>
      </dgm:t>
    </dgm:pt>
    <dgm:pt modelId="{82DEDA55-8A20-4E1F-9978-C264AA27B08A}" type="pres">
      <dgm:prSet presAssocID="{1DFF0776-0D48-4791-B166-0AB259E89BE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13F121E-B7DB-417E-881C-A763F1C7432C}" type="pres">
      <dgm:prSet presAssocID="{A1735D23-B56E-4BAB-A97D-842FE2E218DA}" presName="linNode" presStyleCnt="0"/>
      <dgm:spPr/>
    </dgm:pt>
    <dgm:pt modelId="{FB605520-636D-446C-A2CB-68DE3D598127}" type="pres">
      <dgm:prSet presAssocID="{A1735D23-B56E-4BAB-A97D-842FE2E218DA}" presName="parentShp" presStyleLbl="node1" presStyleIdx="0" presStyleCnt="3" custScaleX="6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2061A-E585-4621-86B0-C72F04E4526C}" type="pres">
      <dgm:prSet presAssocID="{A1735D23-B56E-4BAB-A97D-842FE2E218DA}" presName="childShp" presStyleLbl="bgAccFollowNode1" presStyleIdx="0" presStyleCnt="3" custScaleX="119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5E0C4-C026-4E54-AAE9-7F33060E9AC0}" type="pres">
      <dgm:prSet presAssocID="{86704620-E778-4264-8740-2D0FCA426CD5}" presName="spacing" presStyleCnt="0"/>
      <dgm:spPr/>
    </dgm:pt>
    <dgm:pt modelId="{F03BF40B-C167-4F93-88C7-B0073E053B13}" type="pres">
      <dgm:prSet presAssocID="{A33D903B-93A2-4BF5-A003-D93A1B7BD280}" presName="linNode" presStyleCnt="0"/>
      <dgm:spPr/>
    </dgm:pt>
    <dgm:pt modelId="{709E0CCE-4448-4E08-AAF0-1E1055C4DB08}" type="pres">
      <dgm:prSet presAssocID="{A33D903B-93A2-4BF5-A003-D93A1B7BD280}" presName="parentShp" presStyleLbl="node1" presStyleIdx="1" presStyleCnt="3" custScaleX="6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64913-BFF3-4C3F-A4B2-D8A90EB9A010}" type="pres">
      <dgm:prSet presAssocID="{A33D903B-93A2-4BF5-A003-D93A1B7BD280}" presName="childShp" presStyleLbl="bgAccFollowNode1" presStyleIdx="1" presStyleCnt="3" custScaleX="119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87F7C-F01C-4F3F-A313-A5BFE9BED322}" type="pres">
      <dgm:prSet presAssocID="{96560625-E5E2-4431-BFFD-529B06E3748A}" presName="spacing" presStyleCnt="0"/>
      <dgm:spPr/>
    </dgm:pt>
    <dgm:pt modelId="{EB27C114-BF54-4AA9-BDAC-57C58FD7DBB1}" type="pres">
      <dgm:prSet presAssocID="{01C642F3-B938-42D6-93EA-CD32EBE39C3B}" presName="linNode" presStyleCnt="0"/>
      <dgm:spPr/>
    </dgm:pt>
    <dgm:pt modelId="{304C6898-0524-4055-812A-0E160240F58F}" type="pres">
      <dgm:prSet presAssocID="{01C642F3-B938-42D6-93EA-CD32EBE39C3B}" presName="parentShp" presStyleLbl="node1" presStyleIdx="2" presStyleCnt="3" custScaleX="6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93034-69CD-4EF1-82BA-D869E3468DC6}" type="pres">
      <dgm:prSet presAssocID="{01C642F3-B938-42D6-93EA-CD32EBE39C3B}" presName="childShp" presStyleLbl="bgAccFollowNode1" presStyleIdx="2" presStyleCnt="3" custScaleX="119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21DA9E-A2A3-498B-921B-12A96D9186F0}" type="presOf" srcId="{AC4D51D4-7FE5-447C-9B56-BC105795FFE8}" destId="{8CF93034-69CD-4EF1-82BA-D869E3468DC6}" srcOrd="0" destOrd="1" presId="urn:microsoft.com/office/officeart/2005/8/layout/vList6"/>
    <dgm:cxn modelId="{172669C7-C423-4415-891D-591EA2E6FE35}" srcId="{A1735D23-B56E-4BAB-A97D-842FE2E218DA}" destId="{0BD95518-4583-4D24-9373-77E151FBC975}" srcOrd="0" destOrd="0" parTransId="{6D4B41C0-F57A-48EF-A9A1-6DEE672ECB2A}" sibTransId="{87E124A5-8C88-40C7-A9BF-166D947F574B}"/>
    <dgm:cxn modelId="{60CEC601-F035-432B-B7DE-26FC4F169157}" srcId="{A1735D23-B56E-4BAB-A97D-842FE2E218DA}" destId="{AA93E38E-7395-4C1B-9CF5-C4941A833C82}" srcOrd="1" destOrd="0" parTransId="{DE7D5386-1511-469F-B0FA-A7E86E4C1A6E}" sibTransId="{30CA4818-3FAE-49D3-B9A8-E9772B4EACFA}"/>
    <dgm:cxn modelId="{6B0C7F7B-89E9-47D8-9053-482F3ED5C146}" type="presOf" srcId="{A33D903B-93A2-4BF5-A003-D93A1B7BD280}" destId="{709E0CCE-4448-4E08-AAF0-1E1055C4DB08}" srcOrd="0" destOrd="0" presId="urn:microsoft.com/office/officeart/2005/8/layout/vList6"/>
    <dgm:cxn modelId="{0B66A0DE-EEF7-4521-8901-A12C350FF06D}" type="presOf" srcId="{AA93E38E-7395-4C1B-9CF5-C4941A833C82}" destId="{CE72061A-E585-4621-86B0-C72F04E4526C}" srcOrd="0" destOrd="1" presId="urn:microsoft.com/office/officeart/2005/8/layout/vList6"/>
    <dgm:cxn modelId="{25FF413D-2B31-4F63-983A-37C8D04E3A40}" type="presOf" srcId="{0BD95518-4583-4D24-9373-77E151FBC975}" destId="{CE72061A-E585-4621-86B0-C72F04E4526C}" srcOrd="0" destOrd="0" presId="urn:microsoft.com/office/officeart/2005/8/layout/vList6"/>
    <dgm:cxn modelId="{203D1F2B-AEB6-4FD1-BB28-D66D1E27DD8B}" type="presOf" srcId="{1DFF0776-0D48-4791-B166-0AB259E89BE7}" destId="{82DEDA55-8A20-4E1F-9978-C264AA27B08A}" srcOrd="0" destOrd="0" presId="urn:microsoft.com/office/officeart/2005/8/layout/vList6"/>
    <dgm:cxn modelId="{E4E266BF-7308-4472-BE68-E681FA52DBBF}" srcId="{A33D903B-93A2-4BF5-A003-D93A1B7BD280}" destId="{4A4BEA2A-0BA7-4B68-863A-6E57888ABF28}" srcOrd="0" destOrd="0" parTransId="{2F819C98-F572-41C5-BB57-FE03952EEDD6}" sibTransId="{3C036B03-8E2C-4C34-9BB8-A25C0B79A150}"/>
    <dgm:cxn modelId="{A489C25A-3122-49B4-948A-F763C7660086}" type="presOf" srcId="{01C642F3-B938-42D6-93EA-CD32EBE39C3B}" destId="{304C6898-0524-4055-812A-0E160240F58F}" srcOrd="0" destOrd="0" presId="urn:microsoft.com/office/officeart/2005/8/layout/vList6"/>
    <dgm:cxn modelId="{588E6E71-07FC-4F98-979C-00EED7A99EBE}" srcId="{A33D903B-93A2-4BF5-A003-D93A1B7BD280}" destId="{CC20E361-4CB0-4F60-9453-7500C4A0ED81}" srcOrd="1" destOrd="0" parTransId="{E8708F2E-6673-414C-BC36-8411C46A5ACD}" sibTransId="{0EAB2DAE-7604-47CB-BC9E-97B50079FE91}"/>
    <dgm:cxn modelId="{2D61EB9F-FAEF-4EF2-B72D-1BBE5E148D3A}" srcId="{01C642F3-B938-42D6-93EA-CD32EBE39C3B}" destId="{9CA77C3E-9075-4F8D-81F0-88349EF56B4F}" srcOrd="0" destOrd="0" parTransId="{7F9DBBE2-B077-4D21-BEC9-4BCCC60B7BF0}" sibTransId="{AB6B17C6-1250-49B9-919B-C087E1B5581F}"/>
    <dgm:cxn modelId="{20E4D3AD-7A17-42A8-98AD-8D0461BF8392}" type="presOf" srcId="{A1735D23-B56E-4BAB-A97D-842FE2E218DA}" destId="{FB605520-636D-446C-A2CB-68DE3D598127}" srcOrd="0" destOrd="0" presId="urn:microsoft.com/office/officeart/2005/8/layout/vList6"/>
    <dgm:cxn modelId="{862B6402-FFA6-4617-B9D4-0C2734631451}" srcId="{1DFF0776-0D48-4791-B166-0AB259E89BE7}" destId="{A33D903B-93A2-4BF5-A003-D93A1B7BD280}" srcOrd="1" destOrd="0" parTransId="{131AD12E-0A40-44ED-897F-D13723B20011}" sibTransId="{96560625-E5E2-4431-BFFD-529B06E3748A}"/>
    <dgm:cxn modelId="{A8071D98-EB44-415B-BB61-6F4A793A7D06}" srcId="{1DFF0776-0D48-4791-B166-0AB259E89BE7}" destId="{A1735D23-B56E-4BAB-A97D-842FE2E218DA}" srcOrd="0" destOrd="0" parTransId="{00D2B7BC-3367-4E6F-8329-AFDCB8A84B7D}" sibTransId="{86704620-E778-4264-8740-2D0FCA426CD5}"/>
    <dgm:cxn modelId="{0B05F94E-180E-4867-8B8B-519D54E3BB55}" srcId="{01C642F3-B938-42D6-93EA-CD32EBE39C3B}" destId="{AC4D51D4-7FE5-447C-9B56-BC105795FFE8}" srcOrd="1" destOrd="0" parTransId="{1B957CDF-50EE-4FAB-A687-F559DCBE2455}" sibTransId="{AAA21110-3F58-4194-BE33-15719C29DE7B}"/>
    <dgm:cxn modelId="{0B1CA4A0-567B-4A0A-9B32-75A1A5F95506}" type="presOf" srcId="{CC20E361-4CB0-4F60-9453-7500C4A0ED81}" destId="{F7164913-BFF3-4C3F-A4B2-D8A90EB9A010}" srcOrd="0" destOrd="1" presId="urn:microsoft.com/office/officeart/2005/8/layout/vList6"/>
    <dgm:cxn modelId="{D7BFBC49-4EC6-4B48-BCDE-8EFC43839650}" type="presOf" srcId="{4A4BEA2A-0BA7-4B68-863A-6E57888ABF28}" destId="{F7164913-BFF3-4C3F-A4B2-D8A90EB9A010}" srcOrd="0" destOrd="0" presId="urn:microsoft.com/office/officeart/2005/8/layout/vList6"/>
    <dgm:cxn modelId="{31FC5FA6-17E1-4DE1-98C8-300BEE8D1795}" srcId="{1DFF0776-0D48-4791-B166-0AB259E89BE7}" destId="{01C642F3-B938-42D6-93EA-CD32EBE39C3B}" srcOrd="2" destOrd="0" parTransId="{53AEE324-CBC4-4F4F-8113-748E5C06FC3A}" sibTransId="{93588A3E-2960-428B-801F-FB3F575FB7DB}"/>
    <dgm:cxn modelId="{E6C314EC-6535-4249-BCD4-281E54A3F443}" type="presOf" srcId="{9CA77C3E-9075-4F8D-81F0-88349EF56B4F}" destId="{8CF93034-69CD-4EF1-82BA-D869E3468DC6}" srcOrd="0" destOrd="0" presId="urn:microsoft.com/office/officeart/2005/8/layout/vList6"/>
    <dgm:cxn modelId="{C8330F4C-F4CE-43DD-9CB4-0A11E122D6D6}" type="presParOf" srcId="{82DEDA55-8A20-4E1F-9978-C264AA27B08A}" destId="{313F121E-B7DB-417E-881C-A763F1C7432C}" srcOrd="0" destOrd="0" presId="urn:microsoft.com/office/officeart/2005/8/layout/vList6"/>
    <dgm:cxn modelId="{003093C9-2BEB-46EC-9D36-AD76DB3CF453}" type="presParOf" srcId="{313F121E-B7DB-417E-881C-A763F1C7432C}" destId="{FB605520-636D-446C-A2CB-68DE3D598127}" srcOrd="0" destOrd="0" presId="urn:microsoft.com/office/officeart/2005/8/layout/vList6"/>
    <dgm:cxn modelId="{04F296EF-844D-491B-838D-8A992114A7CB}" type="presParOf" srcId="{313F121E-B7DB-417E-881C-A763F1C7432C}" destId="{CE72061A-E585-4621-86B0-C72F04E4526C}" srcOrd="1" destOrd="0" presId="urn:microsoft.com/office/officeart/2005/8/layout/vList6"/>
    <dgm:cxn modelId="{F228CB7F-6DCF-4269-AA4E-E6D12AFF88B9}" type="presParOf" srcId="{82DEDA55-8A20-4E1F-9978-C264AA27B08A}" destId="{1425E0C4-C026-4E54-AAE9-7F33060E9AC0}" srcOrd="1" destOrd="0" presId="urn:microsoft.com/office/officeart/2005/8/layout/vList6"/>
    <dgm:cxn modelId="{320C6CEE-8DFB-461F-BB4A-4840A6A36321}" type="presParOf" srcId="{82DEDA55-8A20-4E1F-9978-C264AA27B08A}" destId="{F03BF40B-C167-4F93-88C7-B0073E053B13}" srcOrd="2" destOrd="0" presId="urn:microsoft.com/office/officeart/2005/8/layout/vList6"/>
    <dgm:cxn modelId="{9110E0A6-22C9-4A89-B56E-D0CD9B38DA7C}" type="presParOf" srcId="{F03BF40B-C167-4F93-88C7-B0073E053B13}" destId="{709E0CCE-4448-4E08-AAF0-1E1055C4DB08}" srcOrd="0" destOrd="0" presId="urn:microsoft.com/office/officeart/2005/8/layout/vList6"/>
    <dgm:cxn modelId="{6B928603-42F9-42B6-8C25-89ECAA7A0FC0}" type="presParOf" srcId="{F03BF40B-C167-4F93-88C7-B0073E053B13}" destId="{F7164913-BFF3-4C3F-A4B2-D8A90EB9A010}" srcOrd="1" destOrd="0" presId="urn:microsoft.com/office/officeart/2005/8/layout/vList6"/>
    <dgm:cxn modelId="{472BC005-96E0-401B-95CA-CAC380CCF9C6}" type="presParOf" srcId="{82DEDA55-8A20-4E1F-9978-C264AA27B08A}" destId="{F2687F7C-F01C-4F3F-A313-A5BFE9BED322}" srcOrd="3" destOrd="0" presId="urn:microsoft.com/office/officeart/2005/8/layout/vList6"/>
    <dgm:cxn modelId="{1D109BB4-509C-41F1-AE69-C86D4D62299A}" type="presParOf" srcId="{82DEDA55-8A20-4E1F-9978-C264AA27B08A}" destId="{EB27C114-BF54-4AA9-BDAC-57C58FD7DBB1}" srcOrd="4" destOrd="0" presId="urn:microsoft.com/office/officeart/2005/8/layout/vList6"/>
    <dgm:cxn modelId="{15D9F49B-1A78-4B78-8E64-55DE77B9B2ED}" type="presParOf" srcId="{EB27C114-BF54-4AA9-BDAC-57C58FD7DBB1}" destId="{304C6898-0524-4055-812A-0E160240F58F}" srcOrd="0" destOrd="0" presId="urn:microsoft.com/office/officeart/2005/8/layout/vList6"/>
    <dgm:cxn modelId="{97A1297B-848E-4534-951E-772C9BC9D4BD}" type="presParOf" srcId="{EB27C114-BF54-4AA9-BDAC-57C58FD7DBB1}" destId="{8CF93034-69CD-4EF1-82BA-D869E3468D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0FC81-154E-420F-B47A-F5F56FF06E0A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1C8B830-F117-4D7C-81C4-E11409C58E6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Saturated</a:t>
          </a:r>
          <a:b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511C603B-FC81-4AC6-B379-10CC783A215A}" type="parTrans" cxnId="{78985370-D233-464B-B19D-478C5D2028D9}">
      <dgm:prSet/>
      <dgm:spPr/>
      <dgm:t>
        <a:bodyPr/>
        <a:lstStyle/>
        <a:p>
          <a:endParaRPr lang="en-US"/>
        </a:p>
      </dgm:t>
    </dgm:pt>
    <dgm:pt modelId="{8DBE4A1C-3F39-42E7-8804-D075F2DE3345}" type="sibTrans" cxnId="{78985370-D233-464B-B19D-478C5D2028D9}">
      <dgm:prSet/>
      <dgm:spPr/>
      <dgm:t>
        <a:bodyPr/>
        <a:lstStyle/>
        <a:p>
          <a:endParaRPr lang="en-US"/>
        </a:p>
      </dgm:t>
    </dgm:pt>
    <dgm:pt modelId="{E0122BE2-E990-4EFE-AAE0-9769F9C4576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Found primarily in animal-based foods, like meat and dairy products</a:t>
          </a:r>
          <a:endParaRPr lang="en-US" dirty="0"/>
        </a:p>
      </dgm:t>
    </dgm:pt>
    <dgm:pt modelId="{B85D3B0D-186B-4647-A70D-F1A74787D446}" type="parTrans" cxnId="{4C5B6C4F-1D25-43A4-B55D-FF77CB48FD6F}">
      <dgm:prSet/>
      <dgm:spPr/>
      <dgm:t>
        <a:bodyPr/>
        <a:lstStyle/>
        <a:p>
          <a:endParaRPr lang="en-US"/>
        </a:p>
      </dgm:t>
    </dgm:pt>
    <dgm:pt modelId="{B3850034-F078-4C02-BAC1-B155CE5B40AC}" type="sibTrans" cxnId="{4C5B6C4F-1D25-43A4-B55D-FF77CB48FD6F}">
      <dgm:prSet/>
      <dgm:spPr/>
      <dgm:t>
        <a:bodyPr/>
        <a:lstStyle/>
        <a:p>
          <a:endParaRPr lang="en-US"/>
        </a:p>
      </dgm:t>
    </dgm:pt>
    <dgm:pt modelId="{FB30B33D-D6DB-46A5-984E-158E1D8CD3C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Unsaturated</a:t>
          </a:r>
          <a:b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524725C9-F178-473D-A2BF-01CC3B716CCF}" type="parTrans" cxnId="{579EA94F-9318-46CB-82F4-C734BB637974}">
      <dgm:prSet/>
      <dgm:spPr/>
      <dgm:t>
        <a:bodyPr/>
        <a:lstStyle/>
        <a:p>
          <a:endParaRPr lang="en-US"/>
        </a:p>
      </dgm:t>
    </dgm:pt>
    <dgm:pt modelId="{02E059E3-6934-4693-B8A6-4321E1F40C89}" type="sibTrans" cxnId="{579EA94F-9318-46CB-82F4-C734BB637974}">
      <dgm:prSet/>
      <dgm:spPr/>
      <dgm:t>
        <a:bodyPr/>
        <a:lstStyle/>
        <a:p>
          <a:endParaRPr lang="en-US"/>
        </a:p>
      </dgm:t>
    </dgm:pt>
    <dgm:pt modelId="{A547A90D-565C-4F18-A4BC-06CC5F40BEB7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Found in plant-based foods, such as vegetable oils, peanut butter, margarine, olives, nuts, and seeds</a:t>
          </a:r>
          <a:endParaRPr lang="en-US" dirty="0"/>
        </a:p>
      </dgm:t>
    </dgm:pt>
    <dgm:pt modelId="{C33C8D0A-B2B1-4CB6-AE57-26F95510F200}" type="parTrans" cxnId="{A43A2E62-3836-43F0-BADE-EC9BD1A2044F}">
      <dgm:prSet/>
      <dgm:spPr/>
      <dgm:t>
        <a:bodyPr/>
        <a:lstStyle/>
        <a:p>
          <a:endParaRPr lang="en-US"/>
        </a:p>
      </dgm:t>
    </dgm:pt>
    <dgm:pt modelId="{19D450B2-C415-462C-A572-214C45C2DB91}" type="sibTrans" cxnId="{A43A2E62-3836-43F0-BADE-EC9BD1A2044F}">
      <dgm:prSet/>
      <dgm:spPr/>
      <dgm:t>
        <a:bodyPr/>
        <a:lstStyle/>
        <a:p>
          <a:endParaRPr lang="en-US"/>
        </a:p>
      </dgm:t>
    </dgm:pt>
    <dgm:pt modelId="{101598BA-81DC-4C1A-BE25-77164ABA019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Trans</a:t>
          </a:r>
          <a:b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dirty="0">
            <a:solidFill>
              <a:schemeClr val="accent5">
                <a:lumMod val="75000"/>
              </a:schemeClr>
            </a:solidFill>
          </a:endParaRPr>
        </a:p>
      </dgm:t>
    </dgm:pt>
    <dgm:pt modelId="{A7001231-094E-4953-88C5-002743C0195D}" type="parTrans" cxnId="{657A0FAC-C020-4A32-9E48-F35859BFB335}">
      <dgm:prSet/>
      <dgm:spPr/>
      <dgm:t>
        <a:bodyPr/>
        <a:lstStyle/>
        <a:p>
          <a:endParaRPr lang="en-US"/>
        </a:p>
      </dgm:t>
    </dgm:pt>
    <dgm:pt modelId="{75A78661-D70E-438B-829D-A88EACEC69CA}" type="sibTrans" cxnId="{657A0FAC-C020-4A32-9E48-F35859BFB335}">
      <dgm:prSet/>
      <dgm:spPr/>
      <dgm:t>
        <a:bodyPr/>
        <a:lstStyle/>
        <a:p>
          <a:endParaRPr lang="en-US"/>
        </a:p>
      </dgm:t>
    </dgm:pt>
    <dgm:pt modelId="{62F0AAE5-5466-4F0A-9A94-877B29D7E1BB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Found in many processed foods, such as packaged cookies, chips, doughnuts, and crackers</a:t>
          </a:r>
          <a:endParaRPr lang="en-US" dirty="0"/>
        </a:p>
      </dgm:t>
    </dgm:pt>
    <dgm:pt modelId="{30755C5C-57F4-4DBC-8B35-C180780623ED}" type="parTrans" cxnId="{375D1BC4-88E6-4B28-B5ED-63107FE2240D}">
      <dgm:prSet/>
      <dgm:spPr/>
      <dgm:t>
        <a:bodyPr/>
        <a:lstStyle/>
        <a:p>
          <a:endParaRPr lang="en-US"/>
        </a:p>
      </dgm:t>
    </dgm:pt>
    <dgm:pt modelId="{22F2DA0D-9751-4B45-B2CA-C0F79AD88AC7}" type="sibTrans" cxnId="{375D1BC4-88E6-4B28-B5ED-63107FE2240D}">
      <dgm:prSet/>
      <dgm:spPr/>
      <dgm:t>
        <a:bodyPr/>
        <a:lstStyle/>
        <a:p>
          <a:endParaRPr lang="en-US"/>
        </a:p>
      </dgm:t>
    </dgm:pt>
    <dgm:pt modelId="{614D33D3-BD6A-4C2C-AA98-33B45365879D}">
      <dgm:prSet phldrT="[Text]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Some occur naturally in foods from animals</a:t>
          </a:r>
          <a:endParaRPr lang="en-US" dirty="0"/>
        </a:p>
      </dgm:t>
    </dgm:pt>
    <dgm:pt modelId="{98734850-C206-4F67-809F-1EE93E7BABD1}" type="parTrans" cxnId="{4BA723EE-0437-40CC-B2D5-6F0775773AE1}">
      <dgm:prSet/>
      <dgm:spPr/>
      <dgm:t>
        <a:bodyPr/>
        <a:lstStyle/>
        <a:p>
          <a:endParaRPr lang="en-US"/>
        </a:p>
      </dgm:t>
    </dgm:pt>
    <dgm:pt modelId="{084802E4-ABF3-4A17-B208-CC4A28DCA7F3}" type="sibTrans" cxnId="{4BA723EE-0437-40CC-B2D5-6F0775773AE1}">
      <dgm:prSet/>
      <dgm:spPr/>
      <dgm:t>
        <a:bodyPr/>
        <a:lstStyle/>
        <a:p>
          <a:endParaRPr lang="en-US"/>
        </a:p>
      </dgm:t>
    </dgm:pt>
    <dgm:pt modelId="{FFF375E9-D3B3-40C6-B203-DC95E8B0B9BF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/>
            <a:t>Typically solid at room temperature</a:t>
          </a:r>
          <a:endParaRPr lang="en-US" dirty="0"/>
        </a:p>
      </dgm:t>
    </dgm:pt>
    <dgm:pt modelId="{000AA273-80B6-45F5-8CD8-064C017920E4}" type="parTrans" cxnId="{A6D69579-B0BF-4D56-A8F5-CB126713F742}">
      <dgm:prSet/>
      <dgm:spPr/>
      <dgm:t>
        <a:bodyPr/>
        <a:lstStyle/>
        <a:p>
          <a:endParaRPr lang="en-US"/>
        </a:p>
      </dgm:t>
    </dgm:pt>
    <dgm:pt modelId="{37496EA0-5CEC-406B-A3A2-80563B4BFC3E}" type="sibTrans" cxnId="{A6D69579-B0BF-4D56-A8F5-CB126713F742}">
      <dgm:prSet/>
      <dgm:spPr/>
      <dgm:t>
        <a:bodyPr/>
        <a:lstStyle/>
        <a:p>
          <a:endParaRPr lang="en-US"/>
        </a:p>
      </dgm:t>
    </dgm:pt>
    <dgm:pt modelId="{DED35159-00A2-4E9B-9B49-70D79667BBE1}">
      <dgm:prSet phldrT="[Text]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Liquid at room temperature</a:t>
          </a:r>
          <a:endParaRPr lang="en-US" dirty="0"/>
        </a:p>
      </dgm:t>
    </dgm:pt>
    <dgm:pt modelId="{4A5FCA26-4247-43BA-B3E9-38B51E39E64B}" type="parTrans" cxnId="{2B469B1D-FBE5-4B92-B6DC-286C69BC6ED8}">
      <dgm:prSet/>
      <dgm:spPr/>
      <dgm:t>
        <a:bodyPr/>
        <a:lstStyle/>
        <a:p>
          <a:endParaRPr lang="en-US"/>
        </a:p>
      </dgm:t>
    </dgm:pt>
    <dgm:pt modelId="{550B4671-469E-4342-9E1A-6BB1463A48FB}" type="sibTrans" cxnId="{2B469B1D-FBE5-4B92-B6DC-286C69BC6ED8}">
      <dgm:prSet/>
      <dgm:spPr/>
      <dgm:t>
        <a:bodyPr/>
        <a:lstStyle/>
        <a:p>
          <a:endParaRPr lang="en-US"/>
        </a:p>
      </dgm:t>
    </dgm:pt>
    <dgm:pt modelId="{96320184-F4D9-4439-B9D8-FA803E7E4801}" type="pres">
      <dgm:prSet presAssocID="{44D0FC81-154E-420F-B47A-F5F56FF06E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8E0772-0730-4532-B015-1CE41F0A2CF8}" type="pres">
      <dgm:prSet presAssocID="{21C8B830-F117-4D7C-81C4-E11409C58E6D}" presName="linNode" presStyleCnt="0"/>
      <dgm:spPr/>
      <dgm:t>
        <a:bodyPr/>
        <a:lstStyle/>
        <a:p>
          <a:endParaRPr lang="en-US"/>
        </a:p>
      </dgm:t>
    </dgm:pt>
    <dgm:pt modelId="{EBA4C286-F5EC-44E5-843A-B85664CB1E1C}" type="pres">
      <dgm:prSet presAssocID="{21C8B830-F117-4D7C-81C4-E11409C58E6D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A4869-FD97-457E-AE04-B58BCA19763E}" type="pres">
      <dgm:prSet presAssocID="{21C8B830-F117-4D7C-81C4-E11409C58E6D}" presName="bracket" presStyleLbl="parChTrans1D1" presStyleIdx="0" presStyleCnt="3"/>
      <dgm:spPr/>
      <dgm:t>
        <a:bodyPr/>
        <a:lstStyle/>
        <a:p>
          <a:endParaRPr lang="en-US"/>
        </a:p>
      </dgm:t>
    </dgm:pt>
    <dgm:pt modelId="{4F975A4B-68D8-4F7D-80A0-1327683CB975}" type="pres">
      <dgm:prSet presAssocID="{21C8B830-F117-4D7C-81C4-E11409C58E6D}" presName="spH" presStyleCnt="0"/>
      <dgm:spPr/>
      <dgm:t>
        <a:bodyPr/>
        <a:lstStyle/>
        <a:p>
          <a:endParaRPr lang="en-US"/>
        </a:p>
      </dgm:t>
    </dgm:pt>
    <dgm:pt modelId="{755F27CD-5368-4E03-80EA-86B9AE49994D}" type="pres">
      <dgm:prSet presAssocID="{21C8B830-F117-4D7C-81C4-E11409C58E6D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D51BD-C1D8-4693-A3BA-973158D7E6C6}" type="pres">
      <dgm:prSet presAssocID="{8DBE4A1C-3F39-42E7-8804-D075F2DE3345}" presName="spV" presStyleCnt="0"/>
      <dgm:spPr/>
      <dgm:t>
        <a:bodyPr/>
        <a:lstStyle/>
        <a:p>
          <a:endParaRPr lang="en-US"/>
        </a:p>
      </dgm:t>
    </dgm:pt>
    <dgm:pt modelId="{1F1D0A51-2523-40C7-A567-833CB0486ED9}" type="pres">
      <dgm:prSet presAssocID="{FB30B33D-D6DB-46A5-984E-158E1D8CD3CD}" presName="linNode" presStyleCnt="0"/>
      <dgm:spPr/>
      <dgm:t>
        <a:bodyPr/>
        <a:lstStyle/>
        <a:p>
          <a:endParaRPr lang="en-US"/>
        </a:p>
      </dgm:t>
    </dgm:pt>
    <dgm:pt modelId="{9443CC3D-CCCD-4B0D-A575-4264C7EEB079}" type="pres">
      <dgm:prSet presAssocID="{FB30B33D-D6DB-46A5-984E-158E1D8CD3CD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B8F58-A704-4725-9B06-112222A23655}" type="pres">
      <dgm:prSet presAssocID="{FB30B33D-D6DB-46A5-984E-158E1D8CD3CD}" presName="bracket" presStyleLbl="parChTrans1D1" presStyleIdx="1" presStyleCnt="3"/>
      <dgm:spPr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006F2FD4-3046-46B2-BE42-761C7355469C}" type="pres">
      <dgm:prSet presAssocID="{FB30B33D-D6DB-46A5-984E-158E1D8CD3CD}" presName="spH" presStyleCnt="0"/>
      <dgm:spPr/>
      <dgm:t>
        <a:bodyPr/>
        <a:lstStyle/>
        <a:p>
          <a:endParaRPr lang="en-US"/>
        </a:p>
      </dgm:t>
    </dgm:pt>
    <dgm:pt modelId="{9291DF25-76C5-41E8-BFC5-2697E4B6A102}" type="pres">
      <dgm:prSet presAssocID="{FB30B33D-D6DB-46A5-984E-158E1D8CD3CD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D5B9-58E1-4E34-B5B0-377E6ECCD0D0}" type="pres">
      <dgm:prSet presAssocID="{02E059E3-6934-4693-B8A6-4321E1F40C89}" presName="spV" presStyleCnt="0"/>
      <dgm:spPr/>
      <dgm:t>
        <a:bodyPr/>
        <a:lstStyle/>
        <a:p>
          <a:endParaRPr lang="en-US"/>
        </a:p>
      </dgm:t>
    </dgm:pt>
    <dgm:pt modelId="{D88CAF76-9D40-45A0-840B-ED5B31FAD719}" type="pres">
      <dgm:prSet presAssocID="{101598BA-81DC-4C1A-BE25-77164ABA0195}" presName="linNode" presStyleCnt="0"/>
      <dgm:spPr/>
      <dgm:t>
        <a:bodyPr/>
        <a:lstStyle/>
        <a:p>
          <a:endParaRPr lang="en-US"/>
        </a:p>
      </dgm:t>
    </dgm:pt>
    <dgm:pt modelId="{F8AA21BC-BEFC-44E1-8FC5-A188D7D380B6}" type="pres">
      <dgm:prSet presAssocID="{101598BA-81DC-4C1A-BE25-77164ABA0195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7B046-217C-42E1-BA57-F1B26B8B2C16}" type="pres">
      <dgm:prSet presAssocID="{101598BA-81DC-4C1A-BE25-77164ABA0195}" presName="bracket" presStyleLbl="parChTrans1D1" presStyleIdx="2" presStyleCnt="3"/>
      <dgm:spPr>
        <a:noFill/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1671B598-9DFF-4449-BDD5-7C74B7DCDFF6}" type="pres">
      <dgm:prSet presAssocID="{101598BA-81DC-4C1A-BE25-77164ABA0195}" presName="spH" presStyleCnt="0"/>
      <dgm:spPr/>
      <dgm:t>
        <a:bodyPr/>
        <a:lstStyle/>
        <a:p>
          <a:endParaRPr lang="en-US"/>
        </a:p>
      </dgm:t>
    </dgm:pt>
    <dgm:pt modelId="{EE736DE1-5229-41D1-B002-2EABD07B9F9E}" type="pres">
      <dgm:prSet presAssocID="{101598BA-81DC-4C1A-BE25-77164ABA0195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D9EC7-D6AB-4057-B36D-7CC97FEE31ED}" type="presOf" srcId="{614D33D3-BD6A-4C2C-AA98-33B45365879D}" destId="{EE736DE1-5229-41D1-B002-2EABD07B9F9E}" srcOrd="0" destOrd="1" presId="urn:diagrams.loki3.com/BracketList"/>
    <dgm:cxn modelId="{A43A2E62-3836-43F0-BADE-EC9BD1A2044F}" srcId="{FB30B33D-D6DB-46A5-984E-158E1D8CD3CD}" destId="{A547A90D-565C-4F18-A4BC-06CC5F40BEB7}" srcOrd="0" destOrd="0" parTransId="{C33C8D0A-B2B1-4CB6-AE57-26F95510F200}" sibTransId="{19D450B2-C415-462C-A572-214C45C2DB91}"/>
    <dgm:cxn modelId="{0E90CA49-1B0E-4171-ADB2-D543BA5A30AB}" type="presOf" srcId="{A547A90D-565C-4F18-A4BC-06CC5F40BEB7}" destId="{9291DF25-76C5-41E8-BFC5-2697E4B6A102}" srcOrd="0" destOrd="0" presId="urn:diagrams.loki3.com/BracketList"/>
    <dgm:cxn modelId="{4C5B6C4F-1D25-43A4-B55D-FF77CB48FD6F}" srcId="{21C8B830-F117-4D7C-81C4-E11409C58E6D}" destId="{E0122BE2-E990-4EFE-AAE0-9769F9C4576F}" srcOrd="0" destOrd="0" parTransId="{B85D3B0D-186B-4647-A70D-F1A74787D446}" sibTransId="{B3850034-F078-4C02-BAC1-B155CE5B40AC}"/>
    <dgm:cxn modelId="{E00EBD68-C70B-4AAB-A70F-4374D7EB620D}" type="presOf" srcId="{FFF375E9-D3B3-40C6-B203-DC95E8B0B9BF}" destId="{755F27CD-5368-4E03-80EA-86B9AE49994D}" srcOrd="0" destOrd="1" presId="urn:diagrams.loki3.com/BracketList"/>
    <dgm:cxn modelId="{739CA705-110B-49E2-8920-BCA0D1DCCC2D}" type="presOf" srcId="{21C8B830-F117-4D7C-81C4-E11409C58E6D}" destId="{EBA4C286-F5EC-44E5-843A-B85664CB1E1C}" srcOrd="0" destOrd="0" presId="urn:diagrams.loki3.com/BracketList"/>
    <dgm:cxn modelId="{579EA94F-9318-46CB-82F4-C734BB637974}" srcId="{44D0FC81-154E-420F-B47A-F5F56FF06E0A}" destId="{FB30B33D-D6DB-46A5-984E-158E1D8CD3CD}" srcOrd="1" destOrd="0" parTransId="{524725C9-F178-473D-A2BF-01CC3B716CCF}" sibTransId="{02E059E3-6934-4693-B8A6-4321E1F40C89}"/>
    <dgm:cxn modelId="{4BA723EE-0437-40CC-B2D5-6F0775773AE1}" srcId="{101598BA-81DC-4C1A-BE25-77164ABA0195}" destId="{614D33D3-BD6A-4C2C-AA98-33B45365879D}" srcOrd="1" destOrd="0" parTransId="{98734850-C206-4F67-809F-1EE93E7BABD1}" sibTransId="{084802E4-ABF3-4A17-B208-CC4A28DCA7F3}"/>
    <dgm:cxn modelId="{B838E100-C89C-4975-928E-8C65756D7118}" type="presOf" srcId="{DED35159-00A2-4E9B-9B49-70D79667BBE1}" destId="{9291DF25-76C5-41E8-BFC5-2697E4B6A102}" srcOrd="0" destOrd="1" presId="urn:diagrams.loki3.com/BracketList"/>
    <dgm:cxn modelId="{78985370-D233-464B-B19D-478C5D2028D9}" srcId="{44D0FC81-154E-420F-B47A-F5F56FF06E0A}" destId="{21C8B830-F117-4D7C-81C4-E11409C58E6D}" srcOrd="0" destOrd="0" parTransId="{511C603B-FC81-4AC6-B379-10CC783A215A}" sibTransId="{8DBE4A1C-3F39-42E7-8804-D075F2DE3345}"/>
    <dgm:cxn modelId="{DB47691F-BD3D-4AA1-8F53-3394D80734C0}" type="presOf" srcId="{101598BA-81DC-4C1A-BE25-77164ABA0195}" destId="{F8AA21BC-BEFC-44E1-8FC5-A188D7D380B6}" srcOrd="0" destOrd="0" presId="urn:diagrams.loki3.com/BracketList"/>
    <dgm:cxn modelId="{375D1BC4-88E6-4B28-B5ED-63107FE2240D}" srcId="{101598BA-81DC-4C1A-BE25-77164ABA0195}" destId="{62F0AAE5-5466-4F0A-9A94-877B29D7E1BB}" srcOrd="0" destOrd="0" parTransId="{30755C5C-57F4-4DBC-8B35-C180780623ED}" sibTransId="{22F2DA0D-9751-4B45-B2CA-C0F79AD88AC7}"/>
    <dgm:cxn modelId="{DEDC8F35-6CE5-4CA3-9731-0B53A444E8A8}" type="presOf" srcId="{FB30B33D-D6DB-46A5-984E-158E1D8CD3CD}" destId="{9443CC3D-CCCD-4B0D-A575-4264C7EEB079}" srcOrd="0" destOrd="0" presId="urn:diagrams.loki3.com/BracketList"/>
    <dgm:cxn modelId="{C4D49640-BF66-4A3B-A9F6-EC3A5F777999}" type="presOf" srcId="{62F0AAE5-5466-4F0A-9A94-877B29D7E1BB}" destId="{EE736DE1-5229-41D1-B002-2EABD07B9F9E}" srcOrd="0" destOrd="0" presId="urn:diagrams.loki3.com/BracketList"/>
    <dgm:cxn modelId="{657A0FAC-C020-4A32-9E48-F35859BFB335}" srcId="{44D0FC81-154E-420F-B47A-F5F56FF06E0A}" destId="{101598BA-81DC-4C1A-BE25-77164ABA0195}" srcOrd="2" destOrd="0" parTransId="{A7001231-094E-4953-88C5-002743C0195D}" sibTransId="{75A78661-D70E-438B-829D-A88EACEC69CA}"/>
    <dgm:cxn modelId="{71FDA0FB-58D8-4335-9255-17918AB63D94}" type="presOf" srcId="{E0122BE2-E990-4EFE-AAE0-9769F9C4576F}" destId="{755F27CD-5368-4E03-80EA-86B9AE49994D}" srcOrd="0" destOrd="0" presId="urn:diagrams.loki3.com/BracketList"/>
    <dgm:cxn modelId="{A6D69579-B0BF-4D56-A8F5-CB126713F742}" srcId="{21C8B830-F117-4D7C-81C4-E11409C58E6D}" destId="{FFF375E9-D3B3-40C6-B203-DC95E8B0B9BF}" srcOrd="1" destOrd="0" parTransId="{000AA273-80B6-45F5-8CD8-064C017920E4}" sibTransId="{37496EA0-5CEC-406B-A3A2-80563B4BFC3E}"/>
    <dgm:cxn modelId="{529C43FA-1DDE-4EC7-A0CC-D073DDE8C399}" type="presOf" srcId="{44D0FC81-154E-420F-B47A-F5F56FF06E0A}" destId="{96320184-F4D9-4439-B9D8-FA803E7E4801}" srcOrd="0" destOrd="0" presId="urn:diagrams.loki3.com/BracketList"/>
    <dgm:cxn modelId="{2B469B1D-FBE5-4B92-B6DC-286C69BC6ED8}" srcId="{FB30B33D-D6DB-46A5-984E-158E1D8CD3CD}" destId="{DED35159-00A2-4E9B-9B49-70D79667BBE1}" srcOrd="1" destOrd="0" parTransId="{4A5FCA26-4247-43BA-B3E9-38B51E39E64B}" sibTransId="{550B4671-469E-4342-9E1A-6BB1463A48FB}"/>
    <dgm:cxn modelId="{AF63C958-A554-4AE2-92E1-F6DF33370220}" type="presParOf" srcId="{96320184-F4D9-4439-B9D8-FA803E7E4801}" destId="{CB8E0772-0730-4532-B015-1CE41F0A2CF8}" srcOrd="0" destOrd="0" presId="urn:diagrams.loki3.com/BracketList"/>
    <dgm:cxn modelId="{614ABEEA-D475-48C7-863E-14BF87D30F95}" type="presParOf" srcId="{CB8E0772-0730-4532-B015-1CE41F0A2CF8}" destId="{EBA4C286-F5EC-44E5-843A-B85664CB1E1C}" srcOrd="0" destOrd="0" presId="urn:diagrams.loki3.com/BracketList"/>
    <dgm:cxn modelId="{FE34B86A-ED6B-4F2D-BE63-E26E5DEB35D6}" type="presParOf" srcId="{CB8E0772-0730-4532-B015-1CE41F0A2CF8}" destId="{16FA4869-FD97-457E-AE04-B58BCA19763E}" srcOrd="1" destOrd="0" presId="urn:diagrams.loki3.com/BracketList"/>
    <dgm:cxn modelId="{505A06A4-4FDC-4850-9881-DFE0F5B8529C}" type="presParOf" srcId="{CB8E0772-0730-4532-B015-1CE41F0A2CF8}" destId="{4F975A4B-68D8-4F7D-80A0-1327683CB975}" srcOrd="2" destOrd="0" presId="urn:diagrams.loki3.com/BracketList"/>
    <dgm:cxn modelId="{4A7870D6-EBE4-4078-82F5-44E2842AC5A3}" type="presParOf" srcId="{CB8E0772-0730-4532-B015-1CE41F0A2CF8}" destId="{755F27CD-5368-4E03-80EA-86B9AE49994D}" srcOrd="3" destOrd="0" presId="urn:diagrams.loki3.com/BracketList"/>
    <dgm:cxn modelId="{D8F7CB1A-ADA1-4D00-B202-554FF36A44E1}" type="presParOf" srcId="{96320184-F4D9-4439-B9D8-FA803E7E4801}" destId="{EB8D51BD-C1D8-4693-A3BA-973158D7E6C6}" srcOrd="1" destOrd="0" presId="urn:diagrams.loki3.com/BracketList"/>
    <dgm:cxn modelId="{F6F6608F-9985-46B9-A873-9B5EF583EFB9}" type="presParOf" srcId="{96320184-F4D9-4439-B9D8-FA803E7E4801}" destId="{1F1D0A51-2523-40C7-A567-833CB0486ED9}" srcOrd="2" destOrd="0" presId="urn:diagrams.loki3.com/BracketList"/>
    <dgm:cxn modelId="{5FAF5581-E4B4-467B-8A47-12CA82BB9DCB}" type="presParOf" srcId="{1F1D0A51-2523-40C7-A567-833CB0486ED9}" destId="{9443CC3D-CCCD-4B0D-A575-4264C7EEB079}" srcOrd="0" destOrd="0" presId="urn:diagrams.loki3.com/BracketList"/>
    <dgm:cxn modelId="{F76EADF6-5A49-47DB-A3FD-7B1713D40D33}" type="presParOf" srcId="{1F1D0A51-2523-40C7-A567-833CB0486ED9}" destId="{D09B8F58-A704-4725-9B06-112222A23655}" srcOrd="1" destOrd="0" presId="urn:diagrams.loki3.com/BracketList"/>
    <dgm:cxn modelId="{DB0B4445-00FD-4E27-B8FA-68505DAAB01F}" type="presParOf" srcId="{1F1D0A51-2523-40C7-A567-833CB0486ED9}" destId="{006F2FD4-3046-46B2-BE42-761C7355469C}" srcOrd="2" destOrd="0" presId="urn:diagrams.loki3.com/BracketList"/>
    <dgm:cxn modelId="{96CC89EA-A1BB-4792-A776-2E18BCB1195E}" type="presParOf" srcId="{1F1D0A51-2523-40C7-A567-833CB0486ED9}" destId="{9291DF25-76C5-41E8-BFC5-2697E4B6A102}" srcOrd="3" destOrd="0" presId="urn:diagrams.loki3.com/BracketList"/>
    <dgm:cxn modelId="{FE4F6340-2631-4D79-8F3C-CC0A11284528}" type="presParOf" srcId="{96320184-F4D9-4439-B9D8-FA803E7E4801}" destId="{7528D5B9-58E1-4E34-B5B0-377E6ECCD0D0}" srcOrd="3" destOrd="0" presId="urn:diagrams.loki3.com/BracketList"/>
    <dgm:cxn modelId="{A70FC8DE-37BC-4CFC-A9C6-073D0033F2C7}" type="presParOf" srcId="{96320184-F4D9-4439-B9D8-FA803E7E4801}" destId="{D88CAF76-9D40-45A0-840B-ED5B31FAD719}" srcOrd="4" destOrd="0" presId="urn:diagrams.loki3.com/BracketList"/>
    <dgm:cxn modelId="{08B6D0AA-D37A-4BC5-BCFF-ECA264CC7703}" type="presParOf" srcId="{D88CAF76-9D40-45A0-840B-ED5B31FAD719}" destId="{F8AA21BC-BEFC-44E1-8FC5-A188D7D380B6}" srcOrd="0" destOrd="0" presId="urn:diagrams.loki3.com/BracketList"/>
    <dgm:cxn modelId="{B950871A-8E77-4FD4-8AC7-368B7AC9E289}" type="presParOf" srcId="{D88CAF76-9D40-45A0-840B-ED5B31FAD719}" destId="{BCD7B046-217C-42E1-BA57-F1B26B8B2C16}" srcOrd="1" destOrd="0" presId="urn:diagrams.loki3.com/BracketList"/>
    <dgm:cxn modelId="{971B043B-4C5E-43E6-8595-474BD5183DE1}" type="presParOf" srcId="{D88CAF76-9D40-45A0-840B-ED5B31FAD719}" destId="{1671B598-9DFF-4449-BDD5-7C74B7DCDFF6}" srcOrd="2" destOrd="0" presId="urn:diagrams.loki3.com/BracketList"/>
    <dgm:cxn modelId="{A2C0EC3D-3C5E-4DE2-BA6B-E600C5337A95}" type="presParOf" srcId="{D88CAF76-9D40-45A0-840B-ED5B31FAD719}" destId="{EE736DE1-5229-41D1-B002-2EABD07B9F9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93F5A-E85D-4746-8AAD-A010E95FE93D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CCC7F1-E37B-48B4-A2D0-4A5F92138C46}">
      <dgm:prSet phldrT="[Text]" custT="1"/>
      <dgm:spPr/>
      <dgm:t>
        <a:bodyPr/>
        <a:lstStyle/>
        <a:p>
          <a:r>
            <a:rPr lang="en-US" sz="3600" b="1" dirty="0" smtClean="0"/>
            <a:t>Water-soluble vitamins</a:t>
          </a:r>
          <a:endParaRPr lang="en-US" sz="3600" b="1" dirty="0"/>
        </a:p>
      </dgm:t>
    </dgm:pt>
    <dgm:pt modelId="{0A763976-CB90-4240-863A-D5A21771295D}" type="parTrans" cxnId="{E17021F8-878E-48AE-A99E-318FA8814176}">
      <dgm:prSet/>
      <dgm:spPr/>
      <dgm:t>
        <a:bodyPr/>
        <a:lstStyle/>
        <a:p>
          <a:endParaRPr lang="en-US"/>
        </a:p>
      </dgm:t>
    </dgm:pt>
    <dgm:pt modelId="{6728339D-61C3-45AE-B80E-F815CF33FE29}" type="sibTrans" cxnId="{E17021F8-878E-48AE-A99E-318FA8814176}">
      <dgm:prSet/>
      <dgm:spPr/>
      <dgm:t>
        <a:bodyPr/>
        <a:lstStyle/>
        <a:p>
          <a:endParaRPr lang="en-US"/>
        </a:p>
      </dgm:t>
    </dgm:pt>
    <dgm:pt modelId="{CA40A34E-985F-46DC-A09E-96A59E9CA6BF}">
      <dgm:prSet phldrT="[Text]" custT="1"/>
      <dgm:spPr/>
      <dgm:t>
        <a:bodyPr/>
        <a:lstStyle/>
        <a:p>
          <a:r>
            <a:rPr lang="en-US" sz="2800" dirty="0" smtClean="0"/>
            <a:t>Used immediately by the body or removed through urination</a:t>
          </a:r>
          <a:endParaRPr lang="en-US" sz="2800" dirty="0"/>
        </a:p>
      </dgm:t>
    </dgm:pt>
    <dgm:pt modelId="{B44F88B2-0CA1-4BCE-BBD2-779F7A90C1F4}" type="parTrans" cxnId="{75E24313-DE72-4EAD-96CC-8E7DD794AAA6}">
      <dgm:prSet/>
      <dgm:spPr/>
      <dgm:t>
        <a:bodyPr/>
        <a:lstStyle/>
        <a:p>
          <a:endParaRPr lang="en-US"/>
        </a:p>
      </dgm:t>
    </dgm:pt>
    <dgm:pt modelId="{26FF4B15-E8ED-4FD7-B621-A90B969E8213}" type="sibTrans" cxnId="{75E24313-DE72-4EAD-96CC-8E7DD794AAA6}">
      <dgm:prSet/>
      <dgm:spPr/>
      <dgm:t>
        <a:bodyPr/>
        <a:lstStyle/>
        <a:p>
          <a:endParaRPr lang="en-US"/>
        </a:p>
      </dgm:t>
    </dgm:pt>
    <dgm:pt modelId="{25AAD36F-5A82-401A-BA5C-2DA144BE0EA9}">
      <dgm:prSet phldrT="[Text]" custT="1"/>
      <dgm:spPr/>
      <dgm:t>
        <a:bodyPr/>
        <a:lstStyle/>
        <a:p>
          <a:r>
            <a:rPr lang="en-US" sz="2800" dirty="0" smtClean="0"/>
            <a:t>Vitamin C and the </a:t>
          </a:r>
          <a:br>
            <a:rPr lang="en-US" sz="2800" dirty="0" smtClean="0"/>
          </a:br>
          <a:r>
            <a:rPr lang="en-US" sz="2800" dirty="0" smtClean="0"/>
            <a:t>B vitamins</a:t>
          </a:r>
          <a:endParaRPr lang="en-US" sz="2800" dirty="0"/>
        </a:p>
      </dgm:t>
    </dgm:pt>
    <dgm:pt modelId="{02AF8F86-F041-4309-8963-5C73EC36DAA8}" type="parTrans" cxnId="{E3131E04-E024-48B5-8658-EC222C84784F}">
      <dgm:prSet/>
      <dgm:spPr/>
      <dgm:t>
        <a:bodyPr/>
        <a:lstStyle/>
        <a:p>
          <a:endParaRPr lang="en-US"/>
        </a:p>
      </dgm:t>
    </dgm:pt>
    <dgm:pt modelId="{F2561708-481D-490E-AC3B-07366BDCFB0A}" type="sibTrans" cxnId="{E3131E04-E024-48B5-8658-EC222C84784F}">
      <dgm:prSet/>
      <dgm:spPr/>
      <dgm:t>
        <a:bodyPr/>
        <a:lstStyle/>
        <a:p>
          <a:endParaRPr lang="en-US"/>
        </a:p>
      </dgm:t>
    </dgm:pt>
    <dgm:pt modelId="{3704DC1A-5C2E-4051-9C7B-DFFE40CC9F4E}">
      <dgm:prSet phldrT="[Text]" custT="1"/>
      <dgm:spPr/>
      <dgm:t>
        <a:bodyPr/>
        <a:lstStyle/>
        <a:p>
          <a:r>
            <a:rPr lang="en-US" sz="3600" b="1" dirty="0" smtClean="0"/>
            <a:t>Fat-soluble vitamins</a:t>
          </a:r>
          <a:endParaRPr lang="en-US" sz="3600" b="1" dirty="0"/>
        </a:p>
      </dgm:t>
    </dgm:pt>
    <dgm:pt modelId="{ACBC78A0-77DC-4B82-855F-F2D0F5EDAFC8}" type="parTrans" cxnId="{63DD62C5-F644-4470-A649-3B1BD26EED90}">
      <dgm:prSet/>
      <dgm:spPr/>
      <dgm:t>
        <a:bodyPr/>
        <a:lstStyle/>
        <a:p>
          <a:endParaRPr lang="en-US"/>
        </a:p>
      </dgm:t>
    </dgm:pt>
    <dgm:pt modelId="{97F3976B-5B50-47DF-9F03-E20B9AAECAFD}" type="sibTrans" cxnId="{63DD62C5-F644-4470-A649-3B1BD26EED90}">
      <dgm:prSet/>
      <dgm:spPr/>
      <dgm:t>
        <a:bodyPr/>
        <a:lstStyle/>
        <a:p>
          <a:endParaRPr lang="en-US"/>
        </a:p>
      </dgm:t>
    </dgm:pt>
    <dgm:pt modelId="{5D3AF61D-1EB8-4E9C-9265-B0FC9D7F7FC2}">
      <dgm:prSet phldrT="[Text]" custT="1"/>
      <dgm:spPr/>
      <dgm:t>
        <a:bodyPr/>
        <a:lstStyle/>
        <a:p>
          <a:r>
            <a:rPr lang="en-US" sz="2800" dirty="0" smtClean="0"/>
            <a:t>Stored in the body for later use</a:t>
          </a:r>
          <a:endParaRPr lang="en-US" sz="2800" dirty="0"/>
        </a:p>
      </dgm:t>
    </dgm:pt>
    <dgm:pt modelId="{1E78626B-023C-471E-B77C-28D6F9D07371}" type="parTrans" cxnId="{9C4C7D7E-F898-4742-96DB-D34998DF03E0}">
      <dgm:prSet/>
      <dgm:spPr/>
      <dgm:t>
        <a:bodyPr/>
        <a:lstStyle/>
        <a:p>
          <a:endParaRPr lang="en-US"/>
        </a:p>
      </dgm:t>
    </dgm:pt>
    <dgm:pt modelId="{3373404F-A213-4C4A-ADD9-372E130A2743}" type="sibTrans" cxnId="{9C4C7D7E-F898-4742-96DB-D34998DF03E0}">
      <dgm:prSet/>
      <dgm:spPr/>
      <dgm:t>
        <a:bodyPr/>
        <a:lstStyle/>
        <a:p>
          <a:endParaRPr lang="en-US"/>
        </a:p>
      </dgm:t>
    </dgm:pt>
    <dgm:pt modelId="{1B363CC4-C64A-4FC7-B936-1BA3BEA00072}">
      <dgm:prSet phldrT="[Text]" custT="1"/>
      <dgm:spPr/>
      <dgm:t>
        <a:bodyPr/>
        <a:lstStyle/>
        <a:p>
          <a:r>
            <a:rPr lang="en-US" sz="2800" dirty="0" smtClean="0"/>
            <a:t>Vitamins A, D, E, and K</a:t>
          </a:r>
          <a:endParaRPr lang="en-US" sz="2800" dirty="0"/>
        </a:p>
      </dgm:t>
    </dgm:pt>
    <dgm:pt modelId="{87ED568C-6A0E-4196-8B92-888198E23F96}" type="parTrans" cxnId="{FE7842F3-63AA-496A-99B6-0102D8A44103}">
      <dgm:prSet/>
      <dgm:spPr/>
      <dgm:t>
        <a:bodyPr/>
        <a:lstStyle/>
        <a:p>
          <a:endParaRPr lang="en-US"/>
        </a:p>
      </dgm:t>
    </dgm:pt>
    <dgm:pt modelId="{21A2D936-B94A-401E-8D46-D52373FD6321}" type="sibTrans" cxnId="{FE7842F3-63AA-496A-99B6-0102D8A44103}">
      <dgm:prSet/>
      <dgm:spPr/>
      <dgm:t>
        <a:bodyPr/>
        <a:lstStyle/>
        <a:p>
          <a:endParaRPr lang="en-US"/>
        </a:p>
      </dgm:t>
    </dgm:pt>
    <dgm:pt modelId="{AF0C6666-5DE3-4E24-A8C3-74F123960D74}">
      <dgm:prSet phldrT="[Text]" custT="1"/>
      <dgm:spPr/>
      <dgm:t>
        <a:bodyPr/>
        <a:lstStyle/>
        <a:p>
          <a:r>
            <a:rPr lang="en-US" sz="2800" dirty="0" smtClean="0"/>
            <a:t>Needed every day</a:t>
          </a:r>
          <a:endParaRPr lang="en-US" sz="2800" dirty="0"/>
        </a:p>
      </dgm:t>
    </dgm:pt>
    <dgm:pt modelId="{FCA4DCEE-94F8-45F6-9478-320E29E6F41C}" type="parTrans" cxnId="{AFCD12F9-C817-41D6-8DC0-E0D9F6BA36F0}">
      <dgm:prSet/>
      <dgm:spPr/>
      <dgm:t>
        <a:bodyPr/>
        <a:lstStyle/>
        <a:p>
          <a:endParaRPr lang="en-US"/>
        </a:p>
      </dgm:t>
    </dgm:pt>
    <dgm:pt modelId="{85F6D4B6-7A95-4154-9642-3C2E15A1CA01}" type="sibTrans" cxnId="{AFCD12F9-C817-41D6-8DC0-E0D9F6BA36F0}">
      <dgm:prSet/>
      <dgm:spPr/>
      <dgm:t>
        <a:bodyPr/>
        <a:lstStyle/>
        <a:p>
          <a:endParaRPr lang="en-US"/>
        </a:p>
      </dgm:t>
    </dgm:pt>
    <dgm:pt modelId="{C16F5FD1-BE70-4D1A-BB55-4C17FD885541}">
      <dgm:prSet phldrT="[Text]" custT="1"/>
      <dgm:spPr/>
      <dgm:t>
        <a:bodyPr/>
        <a:lstStyle/>
        <a:p>
          <a:r>
            <a:rPr lang="en-US" sz="2800" dirty="0" smtClean="0"/>
            <a:t>Not needed every day, too much can be bad for the body</a:t>
          </a:r>
          <a:endParaRPr lang="en-US" sz="2800" dirty="0"/>
        </a:p>
      </dgm:t>
    </dgm:pt>
    <dgm:pt modelId="{D305D4C0-6FC0-4A16-89D2-8D50D55A6FEF}" type="parTrans" cxnId="{03D56E68-E0FF-4870-9559-BBC1E55228C7}">
      <dgm:prSet/>
      <dgm:spPr/>
      <dgm:t>
        <a:bodyPr/>
        <a:lstStyle/>
        <a:p>
          <a:endParaRPr lang="en-US"/>
        </a:p>
      </dgm:t>
    </dgm:pt>
    <dgm:pt modelId="{12C7FDB3-7B5F-4693-9C80-7CD49FA106C9}" type="sibTrans" cxnId="{03D56E68-E0FF-4870-9559-BBC1E55228C7}">
      <dgm:prSet/>
      <dgm:spPr/>
      <dgm:t>
        <a:bodyPr/>
        <a:lstStyle/>
        <a:p>
          <a:endParaRPr lang="en-US"/>
        </a:p>
      </dgm:t>
    </dgm:pt>
    <dgm:pt modelId="{9046DF0F-5432-46BB-AC0C-43142B0856BF}" type="pres">
      <dgm:prSet presAssocID="{1F693F5A-E85D-4746-8AAD-A010E95FE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1ECB7-FC44-43F6-8D44-476DE6ADEF27}" type="pres">
      <dgm:prSet presAssocID="{ACCCC7F1-E37B-48B4-A2D0-4A5F92138C46}" presName="composite" presStyleCnt="0"/>
      <dgm:spPr/>
    </dgm:pt>
    <dgm:pt modelId="{E73BDAFE-BD0B-4D1A-B8DB-1899ED0743E2}" type="pres">
      <dgm:prSet presAssocID="{ACCCC7F1-E37B-48B4-A2D0-4A5F92138C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3EF1-DC71-459A-B6A0-B7DF028F7E73}" type="pres">
      <dgm:prSet presAssocID="{ACCCC7F1-E37B-48B4-A2D0-4A5F92138C4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2A88-337B-4195-B788-F869AEBF5B6A}" type="pres">
      <dgm:prSet presAssocID="{6728339D-61C3-45AE-B80E-F815CF33FE29}" presName="space" presStyleCnt="0"/>
      <dgm:spPr/>
    </dgm:pt>
    <dgm:pt modelId="{ED51236E-2640-4AC7-AA70-25C4E6CAABB8}" type="pres">
      <dgm:prSet presAssocID="{3704DC1A-5C2E-4051-9C7B-DFFE40CC9F4E}" presName="composite" presStyleCnt="0"/>
      <dgm:spPr/>
    </dgm:pt>
    <dgm:pt modelId="{2AB0F2F7-B769-454F-B001-315B418A2120}" type="pres">
      <dgm:prSet presAssocID="{3704DC1A-5C2E-4051-9C7B-DFFE40CC9F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6CC2-F451-4B39-B8B4-06D3B1E64C28}" type="pres">
      <dgm:prSet presAssocID="{3704DC1A-5C2E-4051-9C7B-DFFE40CC9F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4305F0-885C-464F-B755-37D99AC9E70C}" type="presOf" srcId="{1B363CC4-C64A-4FC7-B936-1BA3BEA00072}" destId="{63DC6CC2-F451-4B39-B8B4-06D3B1E64C28}" srcOrd="0" destOrd="2" presId="urn:microsoft.com/office/officeart/2005/8/layout/hList1"/>
    <dgm:cxn modelId="{AC86C9DC-B571-43B0-9DDE-866902B138BB}" type="presOf" srcId="{ACCCC7F1-E37B-48B4-A2D0-4A5F92138C46}" destId="{E73BDAFE-BD0B-4D1A-B8DB-1899ED0743E2}" srcOrd="0" destOrd="0" presId="urn:microsoft.com/office/officeart/2005/8/layout/hList1"/>
    <dgm:cxn modelId="{6525B898-988F-47EB-B7C9-4BDBF8976D5B}" type="presOf" srcId="{3704DC1A-5C2E-4051-9C7B-DFFE40CC9F4E}" destId="{2AB0F2F7-B769-454F-B001-315B418A2120}" srcOrd="0" destOrd="0" presId="urn:microsoft.com/office/officeart/2005/8/layout/hList1"/>
    <dgm:cxn modelId="{FE50597C-6521-4DEF-BA1A-1EDBD5EC955C}" type="presOf" srcId="{5D3AF61D-1EB8-4E9C-9265-B0FC9D7F7FC2}" destId="{63DC6CC2-F451-4B39-B8B4-06D3B1E64C28}" srcOrd="0" destOrd="0" presId="urn:microsoft.com/office/officeart/2005/8/layout/hList1"/>
    <dgm:cxn modelId="{11578420-C96C-4603-971A-4487121DF439}" type="presOf" srcId="{1F693F5A-E85D-4746-8AAD-A010E95FE93D}" destId="{9046DF0F-5432-46BB-AC0C-43142B0856BF}" srcOrd="0" destOrd="0" presId="urn:microsoft.com/office/officeart/2005/8/layout/hList1"/>
    <dgm:cxn modelId="{8B41FA47-A7BF-4ECB-AA5D-2088160280A7}" type="presOf" srcId="{C16F5FD1-BE70-4D1A-BB55-4C17FD885541}" destId="{63DC6CC2-F451-4B39-B8B4-06D3B1E64C28}" srcOrd="0" destOrd="1" presId="urn:microsoft.com/office/officeart/2005/8/layout/hList1"/>
    <dgm:cxn modelId="{87105A54-DEB6-40D8-A737-C3F3916F9E32}" type="presOf" srcId="{AF0C6666-5DE3-4E24-A8C3-74F123960D74}" destId="{8FB03EF1-DC71-459A-B6A0-B7DF028F7E73}" srcOrd="0" destOrd="1" presId="urn:microsoft.com/office/officeart/2005/8/layout/hList1"/>
    <dgm:cxn modelId="{03D56E68-E0FF-4870-9559-BBC1E55228C7}" srcId="{3704DC1A-5C2E-4051-9C7B-DFFE40CC9F4E}" destId="{C16F5FD1-BE70-4D1A-BB55-4C17FD885541}" srcOrd="1" destOrd="0" parTransId="{D305D4C0-6FC0-4A16-89D2-8D50D55A6FEF}" sibTransId="{12C7FDB3-7B5F-4693-9C80-7CD49FA106C9}"/>
    <dgm:cxn modelId="{E17021F8-878E-48AE-A99E-318FA8814176}" srcId="{1F693F5A-E85D-4746-8AAD-A010E95FE93D}" destId="{ACCCC7F1-E37B-48B4-A2D0-4A5F92138C46}" srcOrd="0" destOrd="0" parTransId="{0A763976-CB90-4240-863A-D5A21771295D}" sibTransId="{6728339D-61C3-45AE-B80E-F815CF33FE29}"/>
    <dgm:cxn modelId="{FE7842F3-63AA-496A-99B6-0102D8A44103}" srcId="{3704DC1A-5C2E-4051-9C7B-DFFE40CC9F4E}" destId="{1B363CC4-C64A-4FC7-B936-1BA3BEA00072}" srcOrd="2" destOrd="0" parTransId="{87ED568C-6A0E-4196-8B92-888198E23F96}" sibTransId="{21A2D936-B94A-401E-8D46-D52373FD6321}"/>
    <dgm:cxn modelId="{75E24313-DE72-4EAD-96CC-8E7DD794AAA6}" srcId="{ACCCC7F1-E37B-48B4-A2D0-4A5F92138C46}" destId="{CA40A34E-985F-46DC-A09E-96A59E9CA6BF}" srcOrd="0" destOrd="0" parTransId="{B44F88B2-0CA1-4BCE-BBD2-779F7A90C1F4}" sibTransId="{26FF4B15-E8ED-4FD7-B621-A90B969E8213}"/>
    <dgm:cxn modelId="{63DD62C5-F644-4470-A649-3B1BD26EED90}" srcId="{1F693F5A-E85D-4746-8AAD-A010E95FE93D}" destId="{3704DC1A-5C2E-4051-9C7B-DFFE40CC9F4E}" srcOrd="1" destOrd="0" parTransId="{ACBC78A0-77DC-4B82-855F-F2D0F5EDAFC8}" sibTransId="{97F3976B-5B50-47DF-9F03-E20B9AAECAFD}"/>
    <dgm:cxn modelId="{58318B8E-B120-4A21-8216-6B8D99291024}" type="presOf" srcId="{25AAD36F-5A82-401A-BA5C-2DA144BE0EA9}" destId="{8FB03EF1-DC71-459A-B6A0-B7DF028F7E73}" srcOrd="0" destOrd="2" presId="urn:microsoft.com/office/officeart/2005/8/layout/hList1"/>
    <dgm:cxn modelId="{AFCD12F9-C817-41D6-8DC0-E0D9F6BA36F0}" srcId="{ACCCC7F1-E37B-48B4-A2D0-4A5F92138C46}" destId="{AF0C6666-5DE3-4E24-A8C3-74F123960D74}" srcOrd="1" destOrd="0" parTransId="{FCA4DCEE-94F8-45F6-9478-320E29E6F41C}" sibTransId="{85F6D4B6-7A95-4154-9642-3C2E15A1CA01}"/>
    <dgm:cxn modelId="{E3131E04-E024-48B5-8658-EC222C84784F}" srcId="{ACCCC7F1-E37B-48B4-A2D0-4A5F92138C46}" destId="{25AAD36F-5A82-401A-BA5C-2DA144BE0EA9}" srcOrd="2" destOrd="0" parTransId="{02AF8F86-F041-4309-8963-5C73EC36DAA8}" sibTransId="{F2561708-481D-490E-AC3B-07366BDCFB0A}"/>
    <dgm:cxn modelId="{9C4C7D7E-F898-4742-96DB-D34998DF03E0}" srcId="{3704DC1A-5C2E-4051-9C7B-DFFE40CC9F4E}" destId="{5D3AF61D-1EB8-4E9C-9265-B0FC9D7F7FC2}" srcOrd="0" destOrd="0" parTransId="{1E78626B-023C-471E-B77C-28D6F9D07371}" sibTransId="{3373404F-A213-4C4A-ADD9-372E130A2743}"/>
    <dgm:cxn modelId="{62D4C480-9194-42F4-B562-FAC77168BC0C}" type="presOf" srcId="{CA40A34E-985F-46DC-A09E-96A59E9CA6BF}" destId="{8FB03EF1-DC71-459A-B6A0-B7DF028F7E73}" srcOrd="0" destOrd="0" presId="urn:microsoft.com/office/officeart/2005/8/layout/hList1"/>
    <dgm:cxn modelId="{6437FB99-C31E-448D-A2F7-BBF644F5ED5C}" type="presParOf" srcId="{9046DF0F-5432-46BB-AC0C-43142B0856BF}" destId="{4A01ECB7-FC44-43F6-8D44-476DE6ADEF27}" srcOrd="0" destOrd="0" presId="urn:microsoft.com/office/officeart/2005/8/layout/hList1"/>
    <dgm:cxn modelId="{181BB6FB-B200-4334-9AA8-8EAFD49CC134}" type="presParOf" srcId="{4A01ECB7-FC44-43F6-8D44-476DE6ADEF27}" destId="{E73BDAFE-BD0B-4D1A-B8DB-1899ED0743E2}" srcOrd="0" destOrd="0" presId="urn:microsoft.com/office/officeart/2005/8/layout/hList1"/>
    <dgm:cxn modelId="{5B1849C5-BB9B-440D-9F2C-A4BCE879A09F}" type="presParOf" srcId="{4A01ECB7-FC44-43F6-8D44-476DE6ADEF27}" destId="{8FB03EF1-DC71-459A-B6A0-B7DF028F7E73}" srcOrd="1" destOrd="0" presId="urn:microsoft.com/office/officeart/2005/8/layout/hList1"/>
    <dgm:cxn modelId="{BE1B70AE-9E39-4B00-82C0-F6B7614BE76D}" type="presParOf" srcId="{9046DF0F-5432-46BB-AC0C-43142B0856BF}" destId="{3A012A88-337B-4195-B788-F869AEBF5B6A}" srcOrd="1" destOrd="0" presId="urn:microsoft.com/office/officeart/2005/8/layout/hList1"/>
    <dgm:cxn modelId="{E6787EAA-FB72-4480-A7E1-BE3688FF13A9}" type="presParOf" srcId="{9046DF0F-5432-46BB-AC0C-43142B0856BF}" destId="{ED51236E-2640-4AC7-AA70-25C4E6CAABB8}" srcOrd="2" destOrd="0" presId="urn:microsoft.com/office/officeart/2005/8/layout/hList1"/>
    <dgm:cxn modelId="{E1D79027-5AF3-4C2E-838C-95CDA329B9E1}" type="presParOf" srcId="{ED51236E-2640-4AC7-AA70-25C4E6CAABB8}" destId="{2AB0F2F7-B769-454F-B001-315B418A2120}" srcOrd="0" destOrd="0" presId="urn:microsoft.com/office/officeart/2005/8/layout/hList1"/>
    <dgm:cxn modelId="{7812A1D3-C784-46D2-B67C-147F23C6E448}" type="presParOf" srcId="{ED51236E-2640-4AC7-AA70-25C4E6CAABB8}" destId="{63DC6CC2-F451-4B39-B8B4-06D3B1E64C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6EE25F-2BA9-4AC6-A650-0254FE559AE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80FE15F-65BF-4C47-899B-63029C34CCC8}">
      <dgm:prSet phldrT="[Text]" custT="1"/>
      <dgm:spPr>
        <a:solidFill>
          <a:schemeClr val="bg1">
            <a:alpha val="5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the plants you eat</a:t>
          </a:r>
          <a:endParaRPr lang="en-US" sz="1800" dirty="0">
            <a:solidFill>
              <a:schemeClr val="tx1"/>
            </a:solidFill>
          </a:endParaRPr>
        </a:p>
      </dgm:t>
    </dgm:pt>
    <dgm:pt modelId="{FF3C84C0-2E44-4233-B013-9557CC157031}" type="parTrans" cxnId="{5B4BE00D-82B3-4586-91AD-F4D8E20A19A1}">
      <dgm:prSet/>
      <dgm:spPr/>
      <dgm:t>
        <a:bodyPr/>
        <a:lstStyle/>
        <a:p>
          <a:endParaRPr lang="en-US"/>
        </a:p>
      </dgm:t>
    </dgm:pt>
    <dgm:pt modelId="{AC1C70C2-9782-47B0-8925-4F2F95D80C29}" type="sibTrans" cxnId="{5B4BE00D-82B3-4586-91AD-F4D8E20A19A1}">
      <dgm:prSet/>
      <dgm:spPr/>
      <dgm:t>
        <a:bodyPr/>
        <a:lstStyle/>
        <a:p>
          <a:endParaRPr lang="en-US"/>
        </a:p>
      </dgm:t>
    </dgm:pt>
    <dgm:pt modelId="{9421AA41-76E4-4F10-93FD-D52C0FA9AB0E}">
      <dgm:prSet phldrT="[Text]" custT="1"/>
      <dgm:spPr>
        <a:solidFill>
          <a:schemeClr val="bg1">
            <a:alpha val="5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the water you drink</a:t>
          </a:r>
          <a:endParaRPr lang="en-US" sz="1800" dirty="0">
            <a:solidFill>
              <a:schemeClr val="tx1"/>
            </a:solidFill>
          </a:endParaRPr>
        </a:p>
      </dgm:t>
    </dgm:pt>
    <dgm:pt modelId="{FA74542D-E3A0-4AC1-A618-3FDA182037E3}" type="parTrans" cxnId="{D48C2A8F-DEFF-408B-BCA6-48C9412E483B}">
      <dgm:prSet/>
      <dgm:spPr/>
      <dgm:t>
        <a:bodyPr/>
        <a:lstStyle/>
        <a:p>
          <a:endParaRPr lang="en-US"/>
        </a:p>
      </dgm:t>
    </dgm:pt>
    <dgm:pt modelId="{B4C2534D-F46C-4D96-BCC3-E823F1322573}" type="sibTrans" cxnId="{D48C2A8F-DEFF-408B-BCA6-48C9412E483B}">
      <dgm:prSet/>
      <dgm:spPr/>
      <dgm:t>
        <a:bodyPr/>
        <a:lstStyle/>
        <a:p>
          <a:endParaRPr lang="en-US"/>
        </a:p>
      </dgm:t>
    </dgm:pt>
    <dgm:pt modelId="{F2111BAF-B95B-42C8-8776-CC6656B57299}">
      <dgm:prSet phldrT="[Text]" custT="1"/>
      <dgm:spPr>
        <a:solidFill>
          <a:schemeClr val="bg1">
            <a:alpha val="55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animal food sources that have absorbed minerals</a:t>
          </a:r>
          <a:endParaRPr lang="en-US" sz="1800" dirty="0">
            <a:solidFill>
              <a:schemeClr val="tx1"/>
            </a:solidFill>
          </a:endParaRPr>
        </a:p>
      </dgm:t>
    </dgm:pt>
    <dgm:pt modelId="{ED5F82BD-5972-4AF3-BE7D-9BD74804C3C3}" type="parTrans" cxnId="{6CA7AF66-1B84-4216-ABAD-B30F2AA064BA}">
      <dgm:prSet/>
      <dgm:spPr/>
      <dgm:t>
        <a:bodyPr/>
        <a:lstStyle/>
        <a:p>
          <a:endParaRPr lang="en-US"/>
        </a:p>
      </dgm:t>
    </dgm:pt>
    <dgm:pt modelId="{CC4C6EE0-FB00-42CB-992D-3005F4E6DE4A}" type="sibTrans" cxnId="{6CA7AF66-1B84-4216-ABAD-B30F2AA064BA}">
      <dgm:prSet/>
      <dgm:spPr/>
      <dgm:t>
        <a:bodyPr/>
        <a:lstStyle/>
        <a:p>
          <a:endParaRPr lang="en-US"/>
        </a:p>
      </dgm:t>
    </dgm:pt>
    <dgm:pt modelId="{CE404646-6886-4DC7-82E3-B9CE6998145D}" type="pres">
      <dgm:prSet presAssocID="{3D6EE25F-2BA9-4AC6-A650-0254FE559A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279C5-1869-4495-A204-97B88C94C30E}" type="pres">
      <dgm:prSet presAssocID="{380FE15F-65BF-4C47-899B-63029C34CCC8}" presName="composite" presStyleCnt="0"/>
      <dgm:spPr/>
    </dgm:pt>
    <dgm:pt modelId="{EBB607C5-7B7A-4C58-A40B-D3D2600469EE}" type="pres">
      <dgm:prSet presAssocID="{380FE15F-65BF-4C47-899B-63029C34CCC8}" presName="rect1" presStyleLbl="bgShp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FD48FC2F-0680-4633-9EDE-250E9DA5AF1A}" type="pres">
      <dgm:prSet presAssocID="{380FE15F-65BF-4C47-899B-63029C34CCC8}" presName="rect2" presStyleLbl="trBgShp" presStyleIdx="0" presStyleCnt="3" custScaleX="94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86FE3-53D1-4D76-B1B9-31E887FB9DB8}" type="pres">
      <dgm:prSet presAssocID="{AC1C70C2-9782-47B0-8925-4F2F95D80C29}" presName="sibTrans" presStyleCnt="0"/>
      <dgm:spPr/>
    </dgm:pt>
    <dgm:pt modelId="{49372A0B-E2EB-4CB6-9A14-125254D2A694}" type="pres">
      <dgm:prSet presAssocID="{9421AA41-76E4-4F10-93FD-D52C0FA9AB0E}" presName="composite" presStyleCnt="0"/>
      <dgm:spPr/>
    </dgm:pt>
    <dgm:pt modelId="{C07CE23F-EBE1-4BC5-BD9A-11FB0503AF15}" type="pres">
      <dgm:prSet presAssocID="{9421AA41-76E4-4F10-93FD-D52C0FA9AB0E}" presName="rect1" presStyleLbl="bgShp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ECC6D82E-168B-47F4-B524-04D995470947}" type="pres">
      <dgm:prSet presAssocID="{9421AA41-76E4-4F10-93FD-D52C0FA9AB0E}" presName="rect2" presStyleLbl="trBgShp" presStyleIdx="1" presStyleCnt="3" custScaleX="94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DB293-1293-44ED-B111-167DAC572EF0}" type="pres">
      <dgm:prSet presAssocID="{B4C2534D-F46C-4D96-BCC3-E823F1322573}" presName="sibTrans" presStyleCnt="0"/>
      <dgm:spPr/>
    </dgm:pt>
    <dgm:pt modelId="{72F2FF60-A138-4914-8670-1DF7FB6DA308}" type="pres">
      <dgm:prSet presAssocID="{F2111BAF-B95B-42C8-8776-CC6656B57299}" presName="composite" presStyleCnt="0"/>
      <dgm:spPr/>
    </dgm:pt>
    <dgm:pt modelId="{4B0DA7D3-0F30-4DD4-81BC-FED77CC2965D}" type="pres">
      <dgm:prSet presAssocID="{F2111BAF-B95B-42C8-8776-CC6656B57299}" presName="rect1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0E6DDAE5-8A39-41C2-ACD8-E9E1DB0EF76E}" type="pres">
      <dgm:prSet presAssocID="{F2111BAF-B95B-42C8-8776-CC6656B57299}" presName="rect2" presStyleLbl="trBgShp" presStyleIdx="2" presStyleCnt="3" custScaleX="94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FA2E16-30F4-44A0-A49B-492ACA1DDEE2}" type="presOf" srcId="{F2111BAF-B95B-42C8-8776-CC6656B57299}" destId="{0E6DDAE5-8A39-41C2-ACD8-E9E1DB0EF76E}" srcOrd="0" destOrd="0" presId="urn:microsoft.com/office/officeart/2008/layout/BendingPictureSemiTransparentText"/>
    <dgm:cxn modelId="{52438DCD-BDD6-4792-B4C8-166EE5C6295A}" type="presOf" srcId="{380FE15F-65BF-4C47-899B-63029C34CCC8}" destId="{FD48FC2F-0680-4633-9EDE-250E9DA5AF1A}" srcOrd="0" destOrd="0" presId="urn:microsoft.com/office/officeart/2008/layout/BendingPictureSemiTransparentText"/>
    <dgm:cxn modelId="{6C526CCB-57E5-4DBD-81E8-42272CEFFF7C}" type="presOf" srcId="{9421AA41-76E4-4F10-93FD-D52C0FA9AB0E}" destId="{ECC6D82E-168B-47F4-B524-04D995470947}" srcOrd="0" destOrd="0" presId="urn:microsoft.com/office/officeart/2008/layout/BendingPictureSemiTransparentText"/>
    <dgm:cxn modelId="{6AAB9461-5EA9-4117-BBFF-64532BFA840E}" type="presOf" srcId="{3D6EE25F-2BA9-4AC6-A650-0254FE559AED}" destId="{CE404646-6886-4DC7-82E3-B9CE6998145D}" srcOrd="0" destOrd="0" presId="urn:microsoft.com/office/officeart/2008/layout/BendingPictureSemiTransparentText"/>
    <dgm:cxn modelId="{6CA7AF66-1B84-4216-ABAD-B30F2AA064BA}" srcId="{3D6EE25F-2BA9-4AC6-A650-0254FE559AED}" destId="{F2111BAF-B95B-42C8-8776-CC6656B57299}" srcOrd="2" destOrd="0" parTransId="{ED5F82BD-5972-4AF3-BE7D-9BD74804C3C3}" sibTransId="{CC4C6EE0-FB00-42CB-992D-3005F4E6DE4A}"/>
    <dgm:cxn modelId="{5B4BE00D-82B3-4586-91AD-F4D8E20A19A1}" srcId="{3D6EE25F-2BA9-4AC6-A650-0254FE559AED}" destId="{380FE15F-65BF-4C47-899B-63029C34CCC8}" srcOrd="0" destOrd="0" parTransId="{FF3C84C0-2E44-4233-B013-9557CC157031}" sibTransId="{AC1C70C2-9782-47B0-8925-4F2F95D80C29}"/>
    <dgm:cxn modelId="{D48C2A8F-DEFF-408B-BCA6-48C9412E483B}" srcId="{3D6EE25F-2BA9-4AC6-A650-0254FE559AED}" destId="{9421AA41-76E4-4F10-93FD-D52C0FA9AB0E}" srcOrd="1" destOrd="0" parTransId="{FA74542D-E3A0-4AC1-A618-3FDA182037E3}" sibTransId="{B4C2534D-F46C-4D96-BCC3-E823F1322573}"/>
    <dgm:cxn modelId="{79B591E6-57D4-42AD-83D3-F358EF361034}" type="presParOf" srcId="{CE404646-6886-4DC7-82E3-B9CE6998145D}" destId="{FA9279C5-1869-4495-A204-97B88C94C30E}" srcOrd="0" destOrd="0" presId="urn:microsoft.com/office/officeart/2008/layout/BendingPictureSemiTransparentText"/>
    <dgm:cxn modelId="{883808AF-E2A3-4AD4-B569-415C4AC012AE}" type="presParOf" srcId="{FA9279C5-1869-4495-A204-97B88C94C30E}" destId="{EBB607C5-7B7A-4C58-A40B-D3D2600469EE}" srcOrd="0" destOrd="0" presId="urn:microsoft.com/office/officeart/2008/layout/BendingPictureSemiTransparentText"/>
    <dgm:cxn modelId="{B127DBEA-7814-4ACB-BA85-8605BAD24563}" type="presParOf" srcId="{FA9279C5-1869-4495-A204-97B88C94C30E}" destId="{FD48FC2F-0680-4633-9EDE-250E9DA5AF1A}" srcOrd="1" destOrd="0" presId="urn:microsoft.com/office/officeart/2008/layout/BendingPictureSemiTransparentText"/>
    <dgm:cxn modelId="{FD507FBD-2823-4428-9318-1635F7CF7EF4}" type="presParOf" srcId="{CE404646-6886-4DC7-82E3-B9CE6998145D}" destId="{01F86FE3-53D1-4D76-B1B9-31E887FB9DB8}" srcOrd="1" destOrd="0" presId="urn:microsoft.com/office/officeart/2008/layout/BendingPictureSemiTransparentText"/>
    <dgm:cxn modelId="{40BA6538-069E-47CB-9A86-6902D03492F6}" type="presParOf" srcId="{CE404646-6886-4DC7-82E3-B9CE6998145D}" destId="{49372A0B-E2EB-4CB6-9A14-125254D2A694}" srcOrd="2" destOrd="0" presId="urn:microsoft.com/office/officeart/2008/layout/BendingPictureSemiTransparentText"/>
    <dgm:cxn modelId="{2A50EEAD-9645-455A-9999-2CB0E4AA058E}" type="presParOf" srcId="{49372A0B-E2EB-4CB6-9A14-125254D2A694}" destId="{C07CE23F-EBE1-4BC5-BD9A-11FB0503AF15}" srcOrd="0" destOrd="0" presId="urn:microsoft.com/office/officeart/2008/layout/BendingPictureSemiTransparentText"/>
    <dgm:cxn modelId="{01BBC5C6-CD9B-4DA3-BCAB-ED9E880130C6}" type="presParOf" srcId="{49372A0B-E2EB-4CB6-9A14-125254D2A694}" destId="{ECC6D82E-168B-47F4-B524-04D995470947}" srcOrd="1" destOrd="0" presId="urn:microsoft.com/office/officeart/2008/layout/BendingPictureSemiTransparentText"/>
    <dgm:cxn modelId="{72A8C33E-77EE-40BD-8E6C-CC1D4BD50649}" type="presParOf" srcId="{CE404646-6886-4DC7-82E3-B9CE6998145D}" destId="{101DB293-1293-44ED-B111-167DAC572EF0}" srcOrd="3" destOrd="0" presId="urn:microsoft.com/office/officeart/2008/layout/BendingPictureSemiTransparentText"/>
    <dgm:cxn modelId="{AEC1D762-CA06-4268-8E7B-69DC97DF3E5E}" type="presParOf" srcId="{CE404646-6886-4DC7-82E3-B9CE6998145D}" destId="{72F2FF60-A138-4914-8670-1DF7FB6DA308}" srcOrd="4" destOrd="0" presId="urn:microsoft.com/office/officeart/2008/layout/BendingPictureSemiTransparentText"/>
    <dgm:cxn modelId="{0BC1CE67-526A-4E54-99DE-CBCBEB6DA369}" type="presParOf" srcId="{72F2FF60-A138-4914-8670-1DF7FB6DA308}" destId="{4B0DA7D3-0F30-4DD4-81BC-FED77CC2965D}" srcOrd="0" destOrd="0" presId="urn:microsoft.com/office/officeart/2008/layout/BendingPictureSemiTransparentText"/>
    <dgm:cxn modelId="{B99C2CBE-6C90-465E-93CE-866D97861DB8}" type="presParOf" srcId="{72F2FF60-A138-4914-8670-1DF7FB6DA308}" destId="{0E6DDAE5-8A39-41C2-ACD8-E9E1DB0EF76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693F5A-E85D-4746-8AAD-A010E95FE93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CCC7F1-E37B-48B4-A2D0-4A5F92138C46}">
      <dgm:prSet phldrT="[Text]" custT="1"/>
      <dgm:spPr/>
      <dgm:t>
        <a:bodyPr/>
        <a:lstStyle/>
        <a:p>
          <a:r>
            <a:rPr lang="en-US" sz="3600" b="1" dirty="0" smtClean="0"/>
            <a:t>Major minerals</a:t>
          </a:r>
          <a:endParaRPr lang="en-US" sz="3600" b="1" dirty="0"/>
        </a:p>
      </dgm:t>
    </dgm:pt>
    <dgm:pt modelId="{0A763976-CB90-4240-863A-D5A21771295D}" type="parTrans" cxnId="{E17021F8-878E-48AE-A99E-318FA8814176}">
      <dgm:prSet/>
      <dgm:spPr/>
      <dgm:t>
        <a:bodyPr/>
        <a:lstStyle/>
        <a:p>
          <a:endParaRPr lang="en-US"/>
        </a:p>
      </dgm:t>
    </dgm:pt>
    <dgm:pt modelId="{6728339D-61C3-45AE-B80E-F815CF33FE29}" type="sibTrans" cxnId="{E17021F8-878E-48AE-A99E-318FA8814176}">
      <dgm:prSet/>
      <dgm:spPr/>
      <dgm:t>
        <a:bodyPr/>
        <a:lstStyle/>
        <a:p>
          <a:endParaRPr lang="en-US"/>
        </a:p>
      </dgm:t>
    </dgm:pt>
    <dgm:pt modelId="{CA40A34E-985F-46DC-A09E-96A59E9CA6BF}">
      <dgm:prSet phldrT="[Text]"/>
      <dgm:spPr/>
      <dgm:t>
        <a:bodyPr/>
        <a:lstStyle/>
        <a:p>
          <a:r>
            <a:rPr lang="en-US" dirty="0" smtClean="0"/>
            <a:t>Needed in larger quantities</a:t>
          </a:r>
          <a:endParaRPr lang="en-US" dirty="0"/>
        </a:p>
      </dgm:t>
    </dgm:pt>
    <dgm:pt modelId="{B44F88B2-0CA1-4BCE-BBD2-779F7A90C1F4}" type="parTrans" cxnId="{75E24313-DE72-4EAD-96CC-8E7DD794AAA6}">
      <dgm:prSet/>
      <dgm:spPr/>
      <dgm:t>
        <a:bodyPr/>
        <a:lstStyle/>
        <a:p>
          <a:endParaRPr lang="en-US"/>
        </a:p>
      </dgm:t>
    </dgm:pt>
    <dgm:pt modelId="{26FF4B15-E8ED-4FD7-B621-A90B969E8213}" type="sibTrans" cxnId="{75E24313-DE72-4EAD-96CC-8E7DD794AAA6}">
      <dgm:prSet/>
      <dgm:spPr/>
      <dgm:t>
        <a:bodyPr/>
        <a:lstStyle/>
        <a:p>
          <a:endParaRPr lang="en-US"/>
        </a:p>
      </dgm:t>
    </dgm:pt>
    <dgm:pt modelId="{3704DC1A-5C2E-4051-9C7B-DFFE40CC9F4E}">
      <dgm:prSet phldrT="[Text]" custT="1"/>
      <dgm:spPr/>
      <dgm:t>
        <a:bodyPr/>
        <a:lstStyle/>
        <a:p>
          <a:r>
            <a:rPr lang="en-US" sz="3600" b="1" dirty="0" smtClean="0"/>
            <a:t>Trace minerals</a:t>
          </a:r>
          <a:endParaRPr lang="en-US" sz="3600" b="1" dirty="0"/>
        </a:p>
      </dgm:t>
    </dgm:pt>
    <dgm:pt modelId="{ACBC78A0-77DC-4B82-855F-F2D0F5EDAFC8}" type="parTrans" cxnId="{63DD62C5-F644-4470-A649-3B1BD26EED90}">
      <dgm:prSet/>
      <dgm:spPr/>
      <dgm:t>
        <a:bodyPr/>
        <a:lstStyle/>
        <a:p>
          <a:endParaRPr lang="en-US"/>
        </a:p>
      </dgm:t>
    </dgm:pt>
    <dgm:pt modelId="{97F3976B-5B50-47DF-9F03-E20B9AAECAFD}" type="sibTrans" cxnId="{63DD62C5-F644-4470-A649-3B1BD26EED90}">
      <dgm:prSet/>
      <dgm:spPr/>
      <dgm:t>
        <a:bodyPr/>
        <a:lstStyle/>
        <a:p>
          <a:endParaRPr lang="en-US"/>
        </a:p>
      </dgm:t>
    </dgm:pt>
    <dgm:pt modelId="{5D3AF61D-1EB8-4E9C-9265-B0FC9D7F7FC2}">
      <dgm:prSet phldrT="[Text]"/>
      <dgm:spPr/>
      <dgm:t>
        <a:bodyPr/>
        <a:lstStyle/>
        <a:p>
          <a:r>
            <a:rPr lang="en-US" dirty="0" smtClean="0"/>
            <a:t>Needed in smaller quantities</a:t>
          </a:r>
          <a:endParaRPr lang="en-US" dirty="0"/>
        </a:p>
      </dgm:t>
    </dgm:pt>
    <dgm:pt modelId="{1E78626B-023C-471E-B77C-28D6F9D07371}" type="parTrans" cxnId="{9C4C7D7E-F898-4742-96DB-D34998DF03E0}">
      <dgm:prSet/>
      <dgm:spPr/>
      <dgm:t>
        <a:bodyPr/>
        <a:lstStyle/>
        <a:p>
          <a:endParaRPr lang="en-US"/>
        </a:p>
      </dgm:t>
    </dgm:pt>
    <dgm:pt modelId="{3373404F-A213-4C4A-ADD9-372E130A2743}" type="sibTrans" cxnId="{9C4C7D7E-F898-4742-96DB-D34998DF03E0}">
      <dgm:prSet/>
      <dgm:spPr/>
      <dgm:t>
        <a:bodyPr/>
        <a:lstStyle/>
        <a:p>
          <a:endParaRPr lang="en-US"/>
        </a:p>
      </dgm:t>
    </dgm:pt>
    <dgm:pt modelId="{C16F5FD1-BE70-4D1A-BB55-4C17FD885541}">
      <dgm:prSet phldrT="[Text]"/>
      <dgm:spPr/>
      <dgm:t>
        <a:bodyPr/>
        <a:lstStyle/>
        <a:p>
          <a:r>
            <a:rPr lang="en-US" dirty="0" smtClean="0"/>
            <a:t>Includes </a:t>
          </a:r>
          <a:r>
            <a:rPr lang="en-US" i="1" dirty="0" smtClean="0"/>
            <a:t>iron</a:t>
          </a:r>
          <a:r>
            <a:rPr lang="en-US" dirty="0" smtClean="0"/>
            <a:t>, which carries oxygen from the lungs to the tissues</a:t>
          </a:r>
          <a:endParaRPr lang="en-US" dirty="0"/>
        </a:p>
      </dgm:t>
    </dgm:pt>
    <dgm:pt modelId="{D305D4C0-6FC0-4A16-89D2-8D50D55A6FEF}" type="parTrans" cxnId="{03D56E68-E0FF-4870-9559-BBC1E55228C7}">
      <dgm:prSet/>
      <dgm:spPr/>
      <dgm:t>
        <a:bodyPr/>
        <a:lstStyle/>
        <a:p>
          <a:endParaRPr lang="en-US"/>
        </a:p>
      </dgm:t>
    </dgm:pt>
    <dgm:pt modelId="{12C7FDB3-7B5F-4693-9C80-7CD49FA106C9}" type="sibTrans" cxnId="{03D56E68-E0FF-4870-9559-BBC1E55228C7}">
      <dgm:prSet/>
      <dgm:spPr/>
      <dgm:t>
        <a:bodyPr/>
        <a:lstStyle/>
        <a:p>
          <a:endParaRPr lang="en-US"/>
        </a:p>
      </dgm:t>
    </dgm:pt>
    <dgm:pt modelId="{95B86DC9-6F46-4295-972B-442AE2F2B1D3}">
      <dgm:prSet phldrT="[Text]"/>
      <dgm:spPr/>
      <dgm:t>
        <a:bodyPr/>
        <a:lstStyle/>
        <a:p>
          <a:r>
            <a:rPr lang="en-US" dirty="0" smtClean="0"/>
            <a:t>Includes </a:t>
          </a:r>
          <a:r>
            <a:rPr lang="en-US" i="1" dirty="0" smtClean="0"/>
            <a:t>calcium</a:t>
          </a:r>
          <a:r>
            <a:rPr lang="en-US" dirty="0" smtClean="0"/>
            <a:t>, which promotes bone and muscle health</a:t>
          </a:r>
          <a:endParaRPr lang="en-US" dirty="0"/>
        </a:p>
      </dgm:t>
    </dgm:pt>
    <dgm:pt modelId="{17B6F6CD-6C89-419F-98E4-D7A6EA54A66F}" type="parTrans" cxnId="{593C81EB-65B9-4BED-A175-75CFE64274A4}">
      <dgm:prSet/>
      <dgm:spPr/>
      <dgm:t>
        <a:bodyPr/>
        <a:lstStyle/>
        <a:p>
          <a:endParaRPr lang="en-US"/>
        </a:p>
      </dgm:t>
    </dgm:pt>
    <dgm:pt modelId="{551E9592-1DAF-4ABF-9D44-E611F3558444}" type="sibTrans" cxnId="{593C81EB-65B9-4BED-A175-75CFE64274A4}">
      <dgm:prSet/>
      <dgm:spPr/>
      <dgm:t>
        <a:bodyPr/>
        <a:lstStyle/>
        <a:p>
          <a:endParaRPr lang="en-US"/>
        </a:p>
      </dgm:t>
    </dgm:pt>
    <dgm:pt modelId="{8E32E23C-72E8-4338-A658-661EE4418E6B}">
      <dgm:prSet phldrT="[Text]"/>
      <dgm:spPr/>
      <dgm:t>
        <a:bodyPr/>
        <a:lstStyle/>
        <a:p>
          <a:r>
            <a:rPr lang="en-US" dirty="0" smtClean="0"/>
            <a:t>Also includes magnesium, potassium, and sodium</a:t>
          </a:r>
          <a:endParaRPr lang="en-US" dirty="0"/>
        </a:p>
      </dgm:t>
    </dgm:pt>
    <dgm:pt modelId="{157142D8-8A4F-4286-BCDA-7D17145F618E}" type="parTrans" cxnId="{A442C896-91BD-4412-B729-91130F6E7BE5}">
      <dgm:prSet/>
      <dgm:spPr/>
      <dgm:t>
        <a:bodyPr/>
        <a:lstStyle/>
        <a:p>
          <a:endParaRPr lang="en-US"/>
        </a:p>
      </dgm:t>
    </dgm:pt>
    <dgm:pt modelId="{DE83F1D5-46E2-410E-AAA5-0D6B17A60A5B}" type="sibTrans" cxnId="{A442C896-91BD-4412-B729-91130F6E7BE5}">
      <dgm:prSet/>
      <dgm:spPr/>
      <dgm:t>
        <a:bodyPr/>
        <a:lstStyle/>
        <a:p>
          <a:endParaRPr lang="en-US"/>
        </a:p>
      </dgm:t>
    </dgm:pt>
    <dgm:pt modelId="{5CD5A361-B41C-4802-9C71-F5A97977CAA8}">
      <dgm:prSet phldrT="[Text]"/>
      <dgm:spPr/>
      <dgm:t>
        <a:bodyPr/>
        <a:lstStyle/>
        <a:p>
          <a:r>
            <a:rPr lang="en-US" dirty="0" smtClean="0"/>
            <a:t>Also includes fluoride, manganese, and zinc</a:t>
          </a:r>
          <a:endParaRPr lang="en-US" dirty="0"/>
        </a:p>
      </dgm:t>
    </dgm:pt>
    <dgm:pt modelId="{7FC52333-EFC2-4F67-B274-5BF27655DCDB}" type="parTrans" cxnId="{E2FDB67D-C7D6-4B8A-83C1-799F7A868355}">
      <dgm:prSet/>
      <dgm:spPr/>
      <dgm:t>
        <a:bodyPr/>
        <a:lstStyle/>
        <a:p>
          <a:endParaRPr lang="en-US"/>
        </a:p>
      </dgm:t>
    </dgm:pt>
    <dgm:pt modelId="{9A3B86C8-E503-4C04-9F9B-1F2E23938E14}" type="sibTrans" cxnId="{E2FDB67D-C7D6-4B8A-83C1-799F7A868355}">
      <dgm:prSet/>
      <dgm:spPr/>
      <dgm:t>
        <a:bodyPr/>
        <a:lstStyle/>
        <a:p>
          <a:endParaRPr lang="en-US"/>
        </a:p>
      </dgm:t>
    </dgm:pt>
    <dgm:pt modelId="{9046DF0F-5432-46BB-AC0C-43142B0856BF}" type="pres">
      <dgm:prSet presAssocID="{1F693F5A-E85D-4746-8AAD-A010E95FE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01ECB7-FC44-43F6-8D44-476DE6ADEF27}" type="pres">
      <dgm:prSet presAssocID="{ACCCC7F1-E37B-48B4-A2D0-4A5F92138C46}" presName="composite" presStyleCnt="0"/>
      <dgm:spPr/>
    </dgm:pt>
    <dgm:pt modelId="{E73BDAFE-BD0B-4D1A-B8DB-1899ED0743E2}" type="pres">
      <dgm:prSet presAssocID="{ACCCC7F1-E37B-48B4-A2D0-4A5F92138C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3EF1-DC71-459A-B6A0-B7DF028F7E73}" type="pres">
      <dgm:prSet presAssocID="{ACCCC7F1-E37B-48B4-A2D0-4A5F92138C4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12A88-337B-4195-B788-F869AEBF5B6A}" type="pres">
      <dgm:prSet presAssocID="{6728339D-61C3-45AE-B80E-F815CF33FE29}" presName="space" presStyleCnt="0"/>
      <dgm:spPr/>
    </dgm:pt>
    <dgm:pt modelId="{ED51236E-2640-4AC7-AA70-25C4E6CAABB8}" type="pres">
      <dgm:prSet presAssocID="{3704DC1A-5C2E-4051-9C7B-DFFE40CC9F4E}" presName="composite" presStyleCnt="0"/>
      <dgm:spPr/>
    </dgm:pt>
    <dgm:pt modelId="{2AB0F2F7-B769-454F-B001-315B418A2120}" type="pres">
      <dgm:prSet presAssocID="{3704DC1A-5C2E-4051-9C7B-DFFE40CC9F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C6CC2-F451-4B39-B8B4-06D3B1E64C28}" type="pres">
      <dgm:prSet presAssocID="{3704DC1A-5C2E-4051-9C7B-DFFE40CC9F4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65419-6DA0-4077-B565-DC4AE2028471}" type="presOf" srcId="{8E32E23C-72E8-4338-A658-661EE4418E6B}" destId="{8FB03EF1-DC71-459A-B6A0-B7DF028F7E73}" srcOrd="0" destOrd="2" presId="urn:microsoft.com/office/officeart/2005/8/layout/hList1"/>
    <dgm:cxn modelId="{63DD62C5-F644-4470-A649-3B1BD26EED90}" srcId="{1F693F5A-E85D-4746-8AAD-A010E95FE93D}" destId="{3704DC1A-5C2E-4051-9C7B-DFFE40CC9F4E}" srcOrd="1" destOrd="0" parTransId="{ACBC78A0-77DC-4B82-855F-F2D0F5EDAFC8}" sibTransId="{97F3976B-5B50-47DF-9F03-E20B9AAECAFD}"/>
    <dgm:cxn modelId="{9C4C7D7E-F898-4742-96DB-D34998DF03E0}" srcId="{3704DC1A-5C2E-4051-9C7B-DFFE40CC9F4E}" destId="{5D3AF61D-1EB8-4E9C-9265-B0FC9D7F7FC2}" srcOrd="0" destOrd="0" parTransId="{1E78626B-023C-471E-B77C-28D6F9D07371}" sibTransId="{3373404F-A213-4C4A-ADD9-372E130A2743}"/>
    <dgm:cxn modelId="{8B41FA47-A7BF-4ECB-AA5D-2088160280A7}" type="presOf" srcId="{C16F5FD1-BE70-4D1A-BB55-4C17FD885541}" destId="{63DC6CC2-F451-4B39-B8B4-06D3B1E64C28}" srcOrd="0" destOrd="1" presId="urn:microsoft.com/office/officeart/2005/8/layout/hList1"/>
    <dgm:cxn modelId="{AC86C9DC-B571-43B0-9DDE-866902B138BB}" type="presOf" srcId="{ACCCC7F1-E37B-48B4-A2D0-4A5F92138C46}" destId="{E73BDAFE-BD0B-4D1A-B8DB-1899ED0743E2}" srcOrd="0" destOrd="0" presId="urn:microsoft.com/office/officeart/2005/8/layout/hList1"/>
    <dgm:cxn modelId="{62D4C480-9194-42F4-B562-FAC77168BC0C}" type="presOf" srcId="{CA40A34E-985F-46DC-A09E-96A59E9CA6BF}" destId="{8FB03EF1-DC71-459A-B6A0-B7DF028F7E73}" srcOrd="0" destOrd="0" presId="urn:microsoft.com/office/officeart/2005/8/layout/hList1"/>
    <dgm:cxn modelId="{593C81EB-65B9-4BED-A175-75CFE64274A4}" srcId="{ACCCC7F1-E37B-48B4-A2D0-4A5F92138C46}" destId="{95B86DC9-6F46-4295-972B-442AE2F2B1D3}" srcOrd="1" destOrd="0" parTransId="{17B6F6CD-6C89-419F-98E4-D7A6EA54A66F}" sibTransId="{551E9592-1DAF-4ABF-9D44-E611F3558444}"/>
    <dgm:cxn modelId="{11578420-C96C-4603-971A-4487121DF439}" type="presOf" srcId="{1F693F5A-E85D-4746-8AAD-A010E95FE93D}" destId="{9046DF0F-5432-46BB-AC0C-43142B0856BF}" srcOrd="0" destOrd="0" presId="urn:microsoft.com/office/officeart/2005/8/layout/hList1"/>
    <dgm:cxn modelId="{03D56E68-E0FF-4870-9559-BBC1E55228C7}" srcId="{3704DC1A-5C2E-4051-9C7B-DFFE40CC9F4E}" destId="{C16F5FD1-BE70-4D1A-BB55-4C17FD885541}" srcOrd="1" destOrd="0" parTransId="{D305D4C0-6FC0-4A16-89D2-8D50D55A6FEF}" sibTransId="{12C7FDB3-7B5F-4693-9C80-7CD49FA106C9}"/>
    <dgm:cxn modelId="{75E24313-DE72-4EAD-96CC-8E7DD794AAA6}" srcId="{ACCCC7F1-E37B-48B4-A2D0-4A5F92138C46}" destId="{CA40A34E-985F-46DC-A09E-96A59E9CA6BF}" srcOrd="0" destOrd="0" parTransId="{B44F88B2-0CA1-4BCE-BBD2-779F7A90C1F4}" sibTransId="{26FF4B15-E8ED-4FD7-B621-A90B969E8213}"/>
    <dgm:cxn modelId="{6525B898-988F-47EB-B7C9-4BDBF8976D5B}" type="presOf" srcId="{3704DC1A-5C2E-4051-9C7B-DFFE40CC9F4E}" destId="{2AB0F2F7-B769-454F-B001-315B418A2120}" srcOrd="0" destOrd="0" presId="urn:microsoft.com/office/officeart/2005/8/layout/hList1"/>
    <dgm:cxn modelId="{83DE9FFA-6DC1-41D0-9327-20005B3653FB}" type="presOf" srcId="{95B86DC9-6F46-4295-972B-442AE2F2B1D3}" destId="{8FB03EF1-DC71-459A-B6A0-B7DF028F7E73}" srcOrd="0" destOrd="1" presId="urn:microsoft.com/office/officeart/2005/8/layout/hList1"/>
    <dgm:cxn modelId="{E17021F8-878E-48AE-A99E-318FA8814176}" srcId="{1F693F5A-E85D-4746-8AAD-A010E95FE93D}" destId="{ACCCC7F1-E37B-48B4-A2D0-4A5F92138C46}" srcOrd="0" destOrd="0" parTransId="{0A763976-CB90-4240-863A-D5A21771295D}" sibTransId="{6728339D-61C3-45AE-B80E-F815CF33FE29}"/>
    <dgm:cxn modelId="{A442C896-91BD-4412-B729-91130F6E7BE5}" srcId="{ACCCC7F1-E37B-48B4-A2D0-4A5F92138C46}" destId="{8E32E23C-72E8-4338-A658-661EE4418E6B}" srcOrd="2" destOrd="0" parTransId="{157142D8-8A4F-4286-BCDA-7D17145F618E}" sibTransId="{DE83F1D5-46E2-410E-AAA5-0D6B17A60A5B}"/>
    <dgm:cxn modelId="{2968D87B-7E7A-4D66-BAE8-EAE1AC022AEE}" type="presOf" srcId="{5CD5A361-B41C-4802-9C71-F5A97977CAA8}" destId="{63DC6CC2-F451-4B39-B8B4-06D3B1E64C28}" srcOrd="0" destOrd="2" presId="urn:microsoft.com/office/officeart/2005/8/layout/hList1"/>
    <dgm:cxn modelId="{FE50597C-6521-4DEF-BA1A-1EDBD5EC955C}" type="presOf" srcId="{5D3AF61D-1EB8-4E9C-9265-B0FC9D7F7FC2}" destId="{63DC6CC2-F451-4B39-B8B4-06D3B1E64C28}" srcOrd="0" destOrd="0" presId="urn:microsoft.com/office/officeart/2005/8/layout/hList1"/>
    <dgm:cxn modelId="{E2FDB67D-C7D6-4B8A-83C1-799F7A868355}" srcId="{3704DC1A-5C2E-4051-9C7B-DFFE40CC9F4E}" destId="{5CD5A361-B41C-4802-9C71-F5A97977CAA8}" srcOrd="2" destOrd="0" parTransId="{7FC52333-EFC2-4F67-B274-5BF27655DCDB}" sibTransId="{9A3B86C8-E503-4C04-9F9B-1F2E23938E14}"/>
    <dgm:cxn modelId="{6437FB99-C31E-448D-A2F7-BBF644F5ED5C}" type="presParOf" srcId="{9046DF0F-5432-46BB-AC0C-43142B0856BF}" destId="{4A01ECB7-FC44-43F6-8D44-476DE6ADEF27}" srcOrd="0" destOrd="0" presId="urn:microsoft.com/office/officeart/2005/8/layout/hList1"/>
    <dgm:cxn modelId="{181BB6FB-B200-4334-9AA8-8EAFD49CC134}" type="presParOf" srcId="{4A01ECB7-FC44-43F6-8D44-476DE6ADEF27}" destId="{E73BDAFE-BD0B-4D1A-B8DB-1899ED0743E2}" srcOrd="0" destOrd="0" presId="urn:microsoft.com/office/officeart/2005/8/layout/hList1"/>
    <dgm:cxn modelId="{5B1849C5-BB9B-440D-9F2C-A4BCE879A09F}" type="presParOf" srcId="{4A01ECB7-FC44-43F6-8D44-476DE6ADEF27}" destId="{8FB03EF1-DC71-459A-B6A0-B7DF028F7E73}" srcOrd="1" destOrd="0" presId="urn:microsoft.com/office/officeart/2005/8/layout/hList1"/>
    <dgm:cxn modelId="{BE1B70AE-9E39-4B00-82C0-F6B7614BE76D}" type="presParOf" srcId="{9046DF0F-5432-46BB-AC0C-43142B0856BF}" destId="{3A012A88-337B-4195-B788-F869AEBF5B6A}" srcOrd="1" destOrd="0" presId="urn:microsoft.com/office/officeart/2005/8/layout/hList1"/>
    <dgm:cxn modelId="{E6787EAA-FB72-4480-A7E1-BE3688FF13A9}" type="presParOf" srcId="{9046DF0F-5432-46BB-AC0C-43142B0856BF}" destId="{ED51236E-2640-4AC7-AA70-25C4E6CAABB8}" srcOrd="2" destOrd="0" presId="urn:microsoft.com/office/officeart/2005/8/layout/hList1"/>
    <dgm:cxn modelId="{E1D79027-5AF3-4C2E-838C-95CDA329B9E1}" type="presParOf" srcId="{ED51236E-2640-4AC7-AA70-25C4E6CAABB8}" destId="{2AB0F2F7-B769-454F-B001-315B418A2120}" srcOrd="0" destOrd="0" presId="urn:microsoft.com/office/officeart/2005/8/layout/hList1"/>
    <dgm:cxn modelId="{7812A1D3-C784-46D2-B67C-147F23C6E448}" type="presParOf" srcId="{ED51236E-2640-4AC7-AA70-25C4E6CAABB8}" destId="{63DC6CC2-F451-4B39-B8B4-06D3B1E64C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680EEC-5200-4DD7-8B73-55C9608871DA}" type="doc">
      <dgm:prSet loTypeId="urn:microsoft.com/office/officeart/2005/8/layout/orgChart1" loCatId="hierarchy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BC2190D-A19A-458A-9C28-E6786D18A4AE}">
      <dgm:prSet phldrT="[Text]" custT="1"/>
      <dgm:spPr/>
      <dgm:t>
        <a:bodyPr/>
        <a:lstStyle/>
        <a:p>
          <a:r>
            <a:rPr lang="en-US" sz="3500" b="1" dirty="0" smtClean="0"/>
            <a:t>urination</a:t>
          </a:r>
          <a:endParaRPr lang="en-US" sz="3500" b="1" dirty="0"/>
        </a:p>
      </dgm:t>
    </dgm:pt>
    <dgm:pt modelId="{7A451D80-C212-4356-B6CB-92D0B386B4A5}" type="parTrans" cxnId="{EF87C117-F046-4C7D-AD47-900762D6E12A}">
      <dgm:prSet/>
      <dgm:spPr/>
      <dgm:t>
        <a:bodyPr/>
        <a:lstStyle/>
        <a:p>
          <a:endParaRPr lang="en-US"/>
        </a:p>
      </dgm:t>
    </dgm:pt>
    <dgm:pt modelId="{BAF584BF-E56C-481C-ACAB-9AC03A5EA436}" type="sibTrans" cxnId="{EF87C117-F046-4C7D-AD47-900762D6E12A}">
      <dgm:prSet/>
      <dgm:spPr/>
      <dgm:t>
        <a:bodyPr/>
        <a:lstStyle/>
        <a:p>
          <a:endParaRPr lang="en-US"/>
        </a:p>
      </dgm:t>
    </dgm:pt>
    <dgm:pt modelId="{FFDC3FA9-5737-43FD-BCE9-9DA1B54771F6}">
      <dgm:prSet phldrT="[Text]" custT="1"/>
      <dgm:spPr/>
      <dgm:t>
        <a:bodyPr/>
        <a:lstStyle/>
        <a:p>
          <a:r>
            <a:rPr lang="en-US" sz="3500" b="1" dirty="0" smtClean="0"/>
            <a:t>sweat</a:t>
          </a:r>
          <a:endParaRPr lang="en-US" sz="3500" b="1" dirty="0"/>
        </a:p>
      </dgm:t>
    </dgm:pt>
    <dgm:pt modelId="{9E1DB0EE-2EDA-4A09-8031-90A40900AD66}" type="parTrans" cxnId="{D8BE2FB5-4F57-4A2A-99A7-D4271154A097}">
      <dgm:prSet/>
      <dgm:spPr/>
      <dgm:t>
        <a:bodyPr/>
        <a:lstStyle/>
        <a:p>
          <a:endParaRPr lang="en-US"/>
        </a:p>
      </dgm:t>
    </dgm:pt>
    <dgm:pt modelId="{6506E6C2-722B-4CD9-A320-75E46818E47B}" type="sibTrans" cxnId="{D8BE2FB5-4F57-4A2A-99A7-D4271154A097}">
      <dgm:prSet/>
      <dgm:spPr/>
      <dgm:t>
        <a:bodyPr/>
        <a:lstStyle/>
        <a:p>
          <a:endParaRPr lang="en-US"/>
        </a:p>
      </dgm:t>
    </dgm:pt>
    <dgm:pt modelId="{B4CF29F0-B21C-42FC-ABF8-7FC245B08C2C}">
      <dgm:prSet phldrT="[Text]" custT="1"/>
      <dgm:spPr/>
      <dgm:t>
        <a:bodyPr/>
        <a:lstStyle/>
        <a:p>
          <a:r>
            <a:rPr lang="en-US" sz="3500" b="1" dirty="0" smtClean="0"/>
            <a:t>exhaling breath</a:t>
          </a:r>
          <a:endParaRPr lang="en-US" sz="3500" b="1" dirty="0"/>
        </a:p>
      </dgm:t>
    </dgm:pt>
    <dgm:pt modelId="{0F254868-8E09-478B-9F2E-5E91F7CC9E3E}" type="parTrans" cxnId="{DED2D9A6-A579-4F82-8422-45AB67FE6BD9}">
      <dgm:prSet/>
      <dgm:spPr/>
      <dgm:t>
        <a:bodyPr/>
        <a:lstStyle/>
        <a:p>
          <a:endParaRPr lang="en-US"/>
        </a:p>
      </dgm:t>
    </dgm:pt>
    <dgm:pt modelId="{DDDA0D06-A357-49AE-BDB8-8101757C8AD4}" type="sibTrans" cxnId="{DED2D9A6-A579-4F82-8422-45AB67FE6BD9}">
      <dgm:prSet/>
      <dgm:spPr/>
      <dgm:t>
        <a:bodyPr/>
        <a:lstStyle/>
        <a:p>
          <a:endParaRPr lang="en-US"/>
        </a:p>
      </dgm:t>
    </dgm:pt>
    <dgm:pt modelId="{8D941483-453E-45E0-B667-8F6A604FAA93}" type="pres">
      <dgm:prSet presAssocID="{D6680EEC-5200-4DD7-8B73-55C9608871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E0D2EE-AD0F-4F8F-97BA-E95A65A0F5EC}" type="pres">
      <dgm:prSet presAssocID="{5BC2190D-A19A-458A-9C28-E6786D18A4AE}" presName="hierRoot1" presStyleCnt="0">
        <dgm:presLayoutVars>
          <dgm:hierBranch val="init"/>
        </dgm:presLayoutVars>
      </dgm:prSet>
      <dgm:spPr/>
    </dgm:pt>
    <dgm:pt modelId="{F8F8B6BD-F933-40F4-B400-9E6A9D1FFCA9}" type="pres">
      <dgm:prSet presAssocID="{5BC2190D-A19A-458A-9C28-E6786D18A4AE}" presName="rootComposite1" presStyleCnt="0"/>
      <dgm:spPr/>
    </dgm:pt>
    <dgm:pt modelId="{48C9646A-C71A-4DB7-A848-54E162DA15B8}" type="pres">
      <dgm:prSet presAssocID="{5BC2190D-A19A-458A-9C28-E6786D18A4AE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3BFA58-F1A6-4E70-9C10-4B0669AF609E}" type="pres">
      <dgm:prSet presAssocID="{5BC2190D-A19A-458A-9C28-E6786D18A4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5496F8-C27C-46CB-8072-6E0E622D698D}" type="pres">
      <dgm:prSet presAssocID="{5BC2190D-A19A-458A-9C28-E6786D18A4AE}" presName="hierChild2" presStyleCnt="0"/>
      <dgm:spPr/>
    </dgm:pt>
    <dgm:pt modelId="{8EE8FE26-6E98-4169-983E-D6D5884FB160}" type="pres">
      <dgm:prSet presAssocID="{5BC2190D-A19A-458A-9C28-E6786D18A4AE}" presName="hierChild3" presStyleCnt="0"/>
      <dgm:spPr/>
    </dgm:pt>
    <dgm:pt modelId="{BFC804C2-2178-4DCE-A6F1-4F0DF5CCF918}" type="pres">
      <dgm:prSet presAssocID="{FFDC3FA9-5737-43FD-BCE9-9DA1B54771F6}" presName="hierRoot1" presStyleCnt="0">
        <dgm:presLayoutVars>
          <dgm:hierBranch val="init"/>
        </dgm:presLayoutVars>
      </dgm:prSet>
      <dgm:spPr/>
    </dgm:pt>
    <dgm:pt modelId="{6F07FD63-4CAE-4E2E-B552-0A952E6F8C3F}" type="pres">
      <dgm:prSet presAssocID="{FFDC3FA9-5737-43FD-BCE9-9DA1B54771F6}" presName="rootComposite1" presStyleCnt="0"/>
      <dgm:spPr/>
    </dgm:pt>
    <dgm:pt modelId="{94498E7C-8CE0-4F91-A34A-AD5415286C3C}" type="pres">
      <dgm:prSet presAssocID="{FFDC3FA9-5737-43FD-BCE9-9DA1B54771F6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D2D333-50BE-4AC8-AF4E-FDAD579693F6}" type="pres">
      <dgm:prSet presAssocID="{FFDC3FA9-5737-43FD-BCE9-9DA1B54771F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17DF98-EE25-4048-AE8F-F0593FDC241C}" type="pres">
      <dgm:prSet presAssocID="{FFDC3FA9-5737-43FD-BCE9-9DA1B54771F6}" presName="hierChild2" presStyleCnt="0"/>
      <dgm:spPr/>
    </dgm:pt>
    <dgm:pt modelId="{C96F680F-94FF-405B-9C7E-545A28A89EAF}" type="pres">
      <dgm:prSet presAssocID="{FFDC3FA9-5737-43FD-BCE9-9DA1B54771F6}" presName="hierChild3" presStyleCnt="0"/>
      <dgm:spPr/>
    </dgm:pt>
    <dgm:pt modelId="{C73911BF-375F-4567-9C90-D859195E1001}" type="pres">
      <dgm:prSet presAssocID="{B4CF29F0-B21C-42FC-ABF8-7FC245B08C2C}" presName="hierRoot1" presStyleCnt="0">
        <dgm:presLayoutVars>
          <dgm:hierBranch val="init"/>
        </dgm:presLayoutVars>
      </dgm:prSet>
      <dgm:spPr/>
    </dgm:pt>
    <dgm:pt modelId="{C903EBA2-E307-43AE-A758-6F9B9A6630E8}" type="pres">
      <dgm:prSet presAssocID="{B4CF29F0-B21C-42FC-ABF8-7FC245B08C2C}" presName="rootComposite1" presStyleCnt="0"/>
      <dgm:spPr/>
    </dgm:pt>
    <dgm:pt modelId="{0FC24CC4-7626-4A6C-8E9C-3FFF560F7427}" type="pres">
      <dgm:prSet presAssocID="{B4CF29F0-B21C-42FC-ABF8-7FC245B08C2C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62CDA-488D-42C5-9857-4EADB8639A1D}" type="pres">
      <dgm:prSet presAssocID="{B4CF29F0-B21C-42FC-ABF8-7FC245B08C2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3A1804E-590C-47B2-86E3-D0292E6CFC8B}" type="pres">
      <dgm:prSet presAssocID="{B4CF29F0-B21C-42FC-ABF8-7FC245B08C2C}" presName="hierChild2" presStyleCnt="0"/>
      <dgm:spPr/>
    </dgm:pt>
    <dgm:pt modelId="{C2F5B0FC-3F36-447E-9ED2-29FE545D6971}" type="pres">
      <dgm:prSet presAssocID="{B4CF29F0-B21C-42FC-ABF8-7FC245B08C2C}" presName="hierChild3" presStyleCnt="0"/>
      <dgm:spPr/>
    </dgm:pt>
  </dgm:ptLst>
  <dgm:cxnLst>
    <dgm:cxn modelId="{DED2D9A6-A579-4F82-8422-45AB67FE6BD9}" srcId="{D6680EEC-5200-4DD7-8B73-55C9608871DA}" destId="{B4CF29F0-B21C-42FC-ABF8-7FC245B08C2C}" srcOrd="2" destOrd="0" parTransId="{0F254868-8E09-478B-9F2E-5E91F7CC9E3E}" sibTransId="{DDDA0D06-A357-49AE-BDB8-8101757C8AD4}"/>
    <dgm:cxn modelId="{F1A6CFB0-3E71-405A-AD79-FFB5913A30B6}" type="presOf" srcId="{B4CF29F0-B21C-42FC-ABF8-7FC245B08C2C}" destId="{30362CDA-488D-42C5-9857-4EADB8639A1D}" srcOrd="1" destOrd="0" presId="urn:microsoft.com/office/officeart/2005/8/layout/orgChart1"/>
    <dgm:cxn modelId="{A4FDC2BA-E536-4600-AA09-0E803A9BB9CE}" type="presOf" srcId="{D6680EEC-5200-4DD7-8B73-55C9608871DA}" destId="{8D941483-453E-45E0-B667-8F6A604FAA93}" srcOrd="0" destOrd="0" presId="urn:microsoft.com/office/officeart/2005/8/layout/orgChart1"/>
    <dgm:cxn modelId="{B536DE67-9680-41CC-B6D4-62FBC7F220A8}" type="presOf" srcId="{5BC2190D-A19A-458A-9C28-E6786D18A4AE}" destId="{353BFA58-F1A6-4E70-9C10-4B0669AF609E}" srcOrd="1" destOrd="0" presId="urn:microsoft.com/office/officeart/2005/8/layout/orgChart1"/>
    <dgm:cxn modelId="{B2BDE46F-F38F-46CD-B3F3-9DA49E5BB60B}" type="presOf" srcId="{FFDC3FA9-5737-43FD-BCE9-9DA1B54771F6}" destId="{94498E7C-8CE0-4F91-A34A-AD5415286C3C}" srcOrd="0" destOrd="0" presId="urn:microsoft.com/office/officeart/2005/8/layout/orgChart1"/>
    <dgm:cxn modelId="{D8BE2FB5-4F57-4A2A-99A7-D4271154A097}" srcId="{D6680EEC-5200-4DD7-8B73-55C9608871DA}" destId="{FFDC3FA9-5737-43FD-BCE9-9DA1B54771F6}" srcOrd="1" destOrd="0" parTransId="{9E1DB0EE-2EDA-4A09-8031-90A40900AD66}" sibTransId="{6506E6C2-722B-4CD9-A320-75E46818E47B}"/>
    <dgm:cxn modelId="{4A461E0A-56BC-4FF9-884A-89EC755B2F63}" type="presOf" srcId="{B4CF29F0-B21C-42FC-ABF8-7FC245B08C2C}" destId="{0FC24CC4-7626-4A6C-8E9C-3FFF560F7427}" srcOrd="0" destOrd="0" presId="urn:microsoft.com/office/officeart/2005/8/layout/orgChart1"/>
    <dgm:cxn modelId="{EF87C117-F046-4C7D-AD47-900762D6E12A}" srcId="{D6680EEC-5200-4DD7-8B73-55C9608871DA}" destId="{5BC2190D-A19A-458A-9C28-E6786D18A4AE}" srcOrd="0" destOrd="0" parTransId="{7A451D80-C212-4356-B6CB-92D0B386B4A5}" sibTransId="{BAF584BF-E56C-481C-ACAB-9AC03A5EA436}"/>
    <dgm:cxn modelId="{524D5621-4C8F-4BB4-AE22-9FBE195126BD}" type="presOf" srcId="{FFDC3FA9-5737-43FD-BCE9-9DA1B54771F6}" destId="{03D2D333-50BE-4AC8-AF4E-FDAD579693F6}" srcOrd="1" destOrd="0" presId="urn:microsoft.com/office/officeart/2005/8/layout/orgChart1"/>
    <dgm:cxn modelId="{3FAD88CF-FD63-4A83-960A-E3FD8C1AC605}" type="presOf" srcId="{5BC2190D-A19A-458A-9C28-E6786D18A4AE}" destId="{48C9646A-C71A-4DB7-A848-54E162DA15B8}" srcOrd="0" destOrd="0" presId="urn:microsoft.com/office/officeart/2005/8/layout/orgChart1"/>
    <dgm:cxn modelId="{EE99410C-DB0C-4718-914C-8BF8F2E2D9FD}" type="presParOf" srcId="{8D941483-453E-45E0-B667-8F6A604FAA93}" destId="{FEE0D2EE-AD0F-4F8F-97BA-E95A65A0F5EC}" srcOrd="0" destOrd="0" presId="urn:microsoft.com/office/officeart/2005/8/layout/orgChart1"/>
    <dgm:cxn modelId="{F3D92AC5-28CF-4C84-B913-FA1B968ED4E2}" type="presParOf" srcId="{FEE0D2EE-AD0F-4F8F-97BA-E95A65A0F5EC}" destId="{F8F8B6BD-F933-40F4-B400-9E6A9D1FFCA9}" srcOrd="0" destOrd="0" presId="urn:microsoft.com/office/officeart/2005/8/layout/orgChart1"/>
    <dgm:cxn modelId="{62829A91-739F-48DD-B62C-BBE05B23D6F0}" type="presParOf" srcId="{F8F8B6BD-F933-40F4-B400-9E6A9D1FFCA9}" destId="{48C9646A-C71A-4DB7-A848-54E162DA15B8}" srcOrd="0" destOrd="0" presId="urn:microsoft.com/office/officeart/2005/8/layout/orgChart1"/>
    <dgm:cxn modelId="{32C56EEB-ECD4-454B-BEB7-AD08921BDB03}" type="presParOf" srcId="{F8F8B6BD-F933-40F4-B400-9E6A9D1FFCA9}" destId="{353BFA58-F1A6-4E70-9C10-4B0669AF609E}" srcOrd="1" destOrd="0" presId="urn:microsoft.com/office/officeart/2005/8/layout/orgChart1"/>
    <dgm:cxn modelId="{BC561435-EDCF-46D6-B783-0A5ED3AB148E}" type="presParOf" srcId="{FEE0D2EE-AD0F-4F8F-97BA-E95A65A0F5EC}" destId="{235496F8-C27C-46CB-8072-6E0E622D698D}" srcOrd="1" destOrd="0" presId="urn:microsoft.com/office/officeart/2005/8/layout/orgChart1"/>
    <dgm:cxn modelId="{EDFAFAD0-642E-4F3D-8D51-7DAA19BFC32D}" type="presParOf" srcId="{FEE0D2EE-AD0F-4F8F-97BA-E95A65A0F5EC}" destId="{8EE8FE26-6E98-4169-983E-D6D5884FB160}" srcOrd="2" destOrd="0" presId="urn:microsoft.com/office/officeart/2005/8/layout/orgChart1"/>
    <dgm:cxn modelId="{51B8F62A-06FC-4FDD-AE11-00FBB0DE4974}" type="presParOf" srcId="{8D941483-453E-45E0-B667-8F6A604FAA93}" destId="{BFC804C2-2178-4DCE-A6F1-4F0DF5CCF918}" srcOrd="1" destOrd="0" presId="urn:microsoft.com/office/officeart/2005/8/layout/orgChart1"/>
    <dgm:cxn modelId="{84A51649-D0B7-4443-BA64-4366BD8CCE58}" type="presParOf" srcId="{BFC804C2-2178-4DCE-A6F1-4F0DF5CCF918}" destId="{6F07FD63-4CAE-4E2E-B552-0A952E6F8C3F}" srcOrd="0" destOrd="0" presId="urn:microsoft.com/office/officeart/2005/8/layout/orgChart1"/>
    <dgm:cxn modelId="{BA53D27F-CED7-4D33-9739-E6893EB112A5}" type="presParOf" srcId="{6F07FD63-4CAE-4E2E-B552-0A952E6F8C3F}" destId="{94498E7C-8CE0-4F91-A34A-AD5415286C3C}" srcOrd="0" destOrd="0" presId="urn:microsoft.com/office/officeart/2005/8/layout/orgChart1"/>
    <dgm:cxn modelId="{FD02E1F8-3003-478A-9917-FDBA27618EAE}" type="presParOf" srcId="{6F07FD63-4CAE-4E2E-B552-0A952E6F8C3F}" destId="{03D2D333-50BE-4AC8-AF4E-FDAD579693F6}" srcOrd="1" destOrd="0" presId="urn:microsoft.com/office/officeart/2005/8/layout/orgChart1"/>
    <dgm:cxn modelId="{D28AA5D9-8F56-4B2A-8164-1BB935292CC8}" type="presParOf" srcId="{BFC804C2-2178-4DCE-A6F1-4F0DF5CCF918}" destId="{EC17DF98-EE25-4048-AE8F-F0593FDC241C}" srcOrd="1" destOrd="0" presId="urn:microsoft.com/office/officeart/2005/8/layout/orgChart1"/>
    <dgm:cxn modelId="{C209BEC2-3B5F-4CDA-A694-D4F1ECBB06C6}" type="presParOf" srcId="{BFC804C2-2178-4DCE-A6F1-4F0DF5CCF918}" destId="{C96F680F-94FF-405B-9C7E-545A28A89EAF}" srcOrd="2" destOrd="0" presId="urn:microsoft.com/office/officeart/2005/8/layout/orgChart1"/>
    <dgm:cxn modelId="{3C8E9BF5-8085-4344-A976-5DD94BF853C0}" type="presParOf" srcId="{8D941483-453E-45E0-B667-8F6A604FAA93}" destId="{C73911BF-375F-4567-9C90-D859195E1001}" srcOrd="2" destOrd="0" presId="urn:microsoft.com/office/officeart/2005/8/layout/orgChart1"/>
    <dgm:cxn modelId="{55AAFFA9-9DA2-4C7E-BAE2-19A13F9A995E}" type="presParOf" srcId="{C73911BF-375F-4567-9C90-D859195E1001}" destId="{C903EBA2-E307-43AE-A758-6F9B9A6630E8}" srcOrd="0" destOrd="0" presId="urn:microsoft.com/office/officeart/2005/8/layout/orgChart1"/>
    <dgm:cxn modelId="{AF7EFDDB-9B31-43A6-B9EA-0CE46D3690B4}" type="presParOf" srcId="{C903EBA2-E307-43AE-A758-6F9B9A6630E8}" destId="{0FC24CC4-7626-4A6C-8E9C-3FFF560F7427}" srcOrd="0" destOrd="0" presId="urn:microsoft.com/office/officeart/2005/8/layout/orgChart1"/>
    <dgm:cxn modelId="{1DC80FA4-1DBF-4B64-B4E1-70B35381E15E}" type="presParOf" srcId="{C903EBA2-E307-43AE-A758-6F9B9A6630E8}" destId="{30362CDA-488D-42C5-9857-4EADB8639A1D}" srcOrd="1" destOrd="0" presId="urn:microsoft.com/office/officeart/2005/8/layout/orgChart1"/>
    <dgm:cxn modelId="{3A5F3E79-636B-4F20-8734-6C63F498F089}" type="presParOf" srcId="{C73911BF-375F-4567-9C90-D859195E1001}" destId="{23A1804E-590C-47B2-86E3-D0292E6CFC8B}" srcOrd="1" destOrd="0" presId="urn:microsoft.com/office/officeart/2005/8/layout/orgChart1"/>
    <dgm:cxn modelId="{0B13DF51-25BB-4FFD-A0ED-DAE85D685B97}" type="presParOf" srcId="{C73911BF-375F-4567-9C90-D859195E1001}" destId="{C2F5B0FC-3F36-447E-9ED2-29FE545D69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6A1823-AF3E-4152-AE84-136622580834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</dgm:pt>
    <dgm:pt modelId="{A27E6A58-3702-4D97-9060-1BE4D86E3E6A}">
      <dgm:prSet phldrT="[Text]"/>
      <dgm:spPr/>
      <dgm:t>
        <a:bodyPr/>
        <a:lstStyle/>
        <a:p>
          <a:r>
            <a:rPr lang="en-US" b="1" dirty="0" smtClean="0"/>
            <a:t>Is this food rich in needed nutrients?</a:t>
          </a:r>
          <a:endParaRPr lang="en-US" b="1" dirty="0"/>
        </a:p>
      </dgm:t>
    </dgm:pt>
    <dgm:pt modelId="{73232D11-A1D7-463C-BA50-123D5EA571D7}" type="parTrans" cxnId="{2F5D8240-1C8F-4CA8-BC8D-DE73DC098BAF}">
      <dgm:prSet/>
      <dgm:spPr/>
      <dgm:t>
        <a:bodyPr/>
        <a:lstStyle/>
        <a:p>
          <a:endParaRPr lang="en-US"/>
        </a:p>
      </dgm:t>
    </dgm:pt>
    <dgm:pt modelId="{CEC2AB18-2E95-48DC-A35E-52FC0A02A0F0}" type="sibTrans" cxnId="{2F5D8240-1C8F-4CA8-BC8D-DE73DC098BAF}">
      <dgm:prSet/>
      <dgm:spPr/>
      <dgm:t>
        <a:bodyPr/>
        <a:lstStyle/>
        <a:p>
          <a:endParaRPr lang="en-US"/>
        </a:p>
      </dgm:t>
    </dgm:pt>
    <dgm:pt modelId="{A8EA2978-73BD-4ED6-A84F-CCF53452AA14}">
      <dgm:prSet phldrT="[Text]" custT="1"/>
      <dgm:spPr/>
      <dgm:t>
        <a:bodyPr/>
        <a:lstStyle/>
        <a:p>
          <a:r>
            <a:rPr lang="en-US" sz="2300" b="1" dirty="0" smtClean="0"/>
            <a:t>Is this food packed with solid fats, added sugars, refined starches, or sodium?</a:t>
          </a:r>
          <a:endParaRPr lang="en-US" sz="2300" b="1" dirty="0"/>
        </a:p>
      </dgm:t>
    </dgm:pt>
    <dgm:pt modelId="{7BBB64F2-A34D-4B2B-B515-744F82183B23}" type="parTrans" cxnId="{44535F33-3A4D-4D64-A17F-AABC83DB2C38}">
      <dgm:prSet/>
      <dgm:spPr/>
      <dgm:t>
        <a:bodyPr/>
        <a:lstStyle/>
        <a:p>
          <a:endParaRPr lang="en-US"/>
        </a:p>
      </dgm:t>
    </dgm:pt>
    <dgm:pt modelId="{2F9B2107-EE2A-4713-9BAB-0EC324E65E4C}" type="sibTrans" cxnId="{44535F33-3A4D-4D64-A17F-AABC83DB2C38}">
      <dgm:prSet/>
      <dgm:spPr/>
      <dgm:t>
        <a:bodyPr/>
        <a:lstStyle/>
        <a:p>
          <a:endParaRPr lang="en-US"/>
        </a:p>
      </dgm:t>
    </dgm:pt>
    <dgm:pt modelId="{2B7DBDF5-9E46-474C-A5F2-E450D64E9733}">
      <dgm:prSet phldrT="[Text]" custT="1"/>
      <dgm:spPr/>
      <dgm:t>
        <a:bodyPr/>
        <a:lstStyle/>
        <a:p>
          <a:pPr algn="l"/>
          <a:r>
            <a:rPr lang="en-US" sz="2300" b="1" dirty="0" smtClean="0"/>
            <a:t>Is this food nutrient-dense?</a:t>
          </a:r>
          <a:endParaRPr lang="en-US" sz="2300" b="1" dirty="0"/>
        </a:p>
      </dgm:t>
    </dgm:pt>
    <dgm:pt modelId="{E6474B01-1A18-4631-995D-D7DFBBC8552A}" type="parTrans" cxnId="{3FFF9446-238D-4A34-A265-22AB95A1991B}">
      <dgm:prSet/>
      <dgm:spPr/>
      <dgm:t>
        <a:bodyPr/>
        <a:lstStyle/>
        <a:p>
          <a:endParaRPr lang="en-US"/>
        </a:p>
      </dgm:t>
    </dgm:pt>
    <dgm:pt modelId="{CBA8C25A-796E-4A1E-8C96-45F1867823D4}" type="sibTrans" cxnId="{3FFF9446-238D-4A34-A265-22AB95A1991B}">
      <dgm:prSet/>
      <dgm:spPr/>
      <dgm:t>
        <a:bodyPr/>
        <a:lstStyle/>
        <a:p>
          <a:endParaRPr lang="en-US"/>
        </a:p>
      </dgm:t>
    </dgm:pt>
    <dgm:pt modelId="{46404ED6-B8B9-4A08-B3A6-30BC42107D0E}" type="pres">
      <dgm:prSet presAssocID="{A46A1823-AF3E-4152-AE84-136622580834}" presName="outerComposite" presStyleCnt="0">
        <dgm:presLayoutVars>
          <dgm:chMax val="5"/>
          <dgm:dir/>
          <dgm:resizeHandles val="exact"/>
        </dgm:presLayoutVars>
      </dgm:prSet>
      <dgm:spPr/>
    </dgm:pt>
    <dgm:pt modelId="{4F415938-D80F-4196-A26C-91546BD21A3F}" type="pres">
      <dgm:prSet presAssocID="{A46A1823-AF3E-4152-AE84-136622580834}" presName="dummyMaxCanvas" presStyleCnt="0">
        <dgm:presLayoutVars/>
      </dgm:prSet>
      <dgm:spPr/>
    </dgm:pt>
    <dgm:pt modelId="{E1BEE1EC-9D9A-4537-886E-FAB7EDB9EA2A}" type="pres">
      <dgm:prSet presAssocID="{A46A1823-AF3E-4152-AE84-13662258083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95A4B-A903-4838-8954-B3A1571456AA}" type="pres">
      <dgm:prSet presAssocID="{A46A1823-AF3E-4152-AE84-13662258083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62135-9E2A-401D-8271-CFDE1E4ABEC4}" type="pres">
      <dgm:prSet presAssocID="{A46A1823-AF3E-4152-AE84-13662258083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D094E-0263-4645-AB12-0D1F9F0956FC}" type="pres">
      <dgm:prSet presAssocID="{A46A1823-AF3E-4152-AE84-13662258083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7B300-C083-49FD-9263-2F6D27867E8A}" type="pres">
      <dgm:prSet presAssocID="{A46A1823-AF3E-4152-AE84-13662258083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8CD00E-F0C0-43D6-AD80-CDCF8CDC46F2}" type="pres">
      <dgm:prSet presAssocID="{A46A1823-AF3E-4152-AE84-13662258083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C7EA7-2905-4BD3-AF2A-A117B9BECACC}" type="pres">
      <dgm:prSet presAssocID="{A46A1823-AF3E-4152-AE84-13662258083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A5BA-F73E-4BE4-9F3D-671B2EBA6751}" type="pres">
      <dgm:prSet presAssocID="{A46A1823-AF3E-4152-AE84-13662258083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85F7C-943A-44BB-B35D-D100D1B4A4D7}" type="presOf" srcId="{A8EA2978-73BD-4ED6-A84F-CCF53452AA14}" destId="{F27C7EA7-2905-4BD3-AF2A-A117B9BECACC}" srcOrd="1" destOrd="0" presId="urn:microsoft.com/office/officeart/2005/8/layout/vProcess5"/>
    <dgm:cxn modelId="{2E1BDE0A-D72C-4973-94AF-9333D3F968BA}" type="presOf" srcId="{2B7DBDF5-9E46-474C-A5F2-E450D64E9733}" destId="{39C8A5BA-F73E-4BE4-9F3D-671B2EBA6751}" srcOrd="1" destOrd="0" presId="urn:microsoft.com/office/officeart/2005/8/layout/vProcess5"/>
    <dgm:cxn modelId="{C28CC45E-B71E-472A-8089-AE65B0D4CF66}" type="presOf" srcId="{CEC2AB18-2E95-48DC-A35E-52FC0A02A0F0}" destId="{0CED094E-0263-4645-AB12-0D1F9F0956FC}" srcOrd="0" destOrd="0" presId="urn:microsoft.com/office/officeart/2005/8/layout/vProcess5"/>
    <dgm:cxn modelId="{1F42BA0A-4625-4B34-9A30-14C51B35D8D5}" type="presOf" srcId="{A8EA2978-73BD-4ED6-A84F-CCF53452AA14}" destId="{7C795A4B-A903-4838-8954-B3A1571456AA}" srcOrd="0" destOrd="0" presId="urn:microsoft.com/office/officeart/2005/8/layout/vProcess5"/>
    <dgm:cxn modelId="{1F91660B-FBDC-42EA-9E35-A3B80456266F}" type="presOf" srcId="{2B7DBDF5-9E46-474C-A5F2-E450D64E9733}" destId="{38E62135-9E2A-401D-8271-CFDE1E4ABEC4}" srcOrd="0" destOrd="0" presId="urn:microsoft.com/office/officeart/2005/8/layout/vProcess5"/>
    <dgm:cxn modelId="{B15AE7B8-C118-44D9-BB53-8407D379B650}" type="presOf" srcId="{A27E6A58-3702-4D97-9060-1BE4D86E3E6A}" destId="{E1BEE1EC-9D9A-4537-886E-FAB7EDB9EA2A}" srcOrd="0" destOrd="0" presId="urn:microsoft.com/office/officeart/2005/8/layout/vProcess5"/>
    <dgm:cxn modelId="{3FFF9446-238D-4A34-A265-22AB95A1991B}" srcId="{A46A1823-AF3E-4152-AE84-136622580834}" destId="{2B7DBDF5-9E46-474C-A5F2-E450D64E9733}" srcOrd="2" destOrd="0" parTransId="{E6474B01-1A18-4631-995D-D7DFBBC8552A}" sibTransId="{CBA8C25A-796E-4A1E-8C96-45F1867823D4}"/>
    <dgm:cxn modelId="{44535F33-3A4D-4D64-A17F-AABC83DB2C38}" srcId="{A46A1823-AF3E-4152-AE84-136622580834}" destId="{A8EA2978-73BD-4ED6-A84F-CCF53452AA14}" srcOrd="1" destOrd="0" parTransId="{7BBB64F2-A34D-4B2B-B515-744F82183B23}" sibTransId="{2F9B2107-EE2A-4713-9BAB-0EC324E65E4C}"/>
    <dgm:cxn modelId="{573F182D-B9FA-4B4C-8C82-37EB1AB7E659}" type="presOf" srcId="{A27E6A58-3702-4D97-9060-1BE4D86E3E6A}" destId="{218CD00E-F0C0-43D6-AD80-CDCF8CDC46F2}" srcOrd="1" destOrd="0" presId="urn:microsoft.com/office/officeart/2005/8/layout/vProcess5"/>
    <dgm:cxn modelId="{42D910B0-99D5-4AF8-8968-36E8D579CB94}" type="presOf" srcId="{2F9B2107-EE2A-4713-9BAB-0EC324E65E4C}" destId="{0637B300-C083-49FD-9263-2F6D27867E8A}" srcOrd="0" destOrd="0" presId="urn:microsoft.com/office/officeart/2005/8/layout/vProcess5"/>
    <dgm:cxn modelId="{F4FEAFDB-BEA8-4A79-8530-E717262B2B22}" type="presOf" srcId="{A46A1823-AF3E-4152-AE84-136622580834}" destId="{46404ED6-B8B9-4A08-B3A6-30BC42107D0E}" srcOrd="0" destOrd="0" presId="urn:microsoft.com/office/officeart/2005/8/layout/vProcess5"/>
    <dgm:cxn modelId="{2F5D8240-1C8F-4CA8-BC8D-DE73DC098BAF}" srcId="{A46A1823-AF3E-4152-AE84-136622580834}" destId="{A27E6A58-3702-4D97-9060-1BE4D86E3E6A}" srcOrd="0" destOrd="0" parTransId="{73232D11-A1D7-463C-BA50-123D5EA571D7}" sibTransId="{CEC2AB18-2E95-48DC-A35E-52FC0A02A0F0}"/>
    <dgm:cxn modelId="{AB38F449-D939-4B9B-8609-731BA36F49C3}" type="presParOf" srcId="{46404ED6-B8B9-4A08-B3A6-30BC42107D0E}" destId="{4F415938-D80F-4196-A26C-91546BD21A3F}" srcOrd="0" destOrd="0" presId="urn:microsoft.com/office/officeart/2005/8/layout/vProcess5"/>
    <dgm:cxn modelId="{CC87642D-C100-4E4E-B11E-4F2E54309043}" type="presParOf" srcId="{46404ED6-B8B9-4A08-B3A6-30BC42107D0E}" destId="{E1BEE1EC-9D9A-4537-886E-FAB7EDB9EA2A}" srcOrd="1" destOrd="0" presId="urn:microsoft.com/office/officeart/2005/8/layout/vProcess5"/>
    <dgm:cxn modelId="{7F7C88FE-9067-41BC-BD93-75EA6FF92D7C}" type="presParOf" srcId="{46404ED6-B8B9-4A08-B3A6-30BC42107D0E}" destId="{7C795A4B-A903-4838-8954-B3A1571456AA}" srcOrd="2" destOrd="0" presId="urn:microsoft.com/office/officeart/2005/8/layout/vProcess5"/>
    <dgm:cxn modelId="{58538D41-0B72-4F71-9568-77CF201E30D6}" type="presParOf" srcId="{46404ED6-B8B9-4A08-B3A6-30BC42107D0E}" destId="{38E62135-9E2A-401D-8271-CFDE1E4ABEC4}" srcOrd="3" destOrd="0" presId="urn:microsoft.com/office/officeart/2005/8/layout/vProcess5"/>
    <dgm:cxn modelId="{BAD7980E-F553-415E-AE6F-AF7C5839C70F}" type="presParOf" srcId="{46404ED6-B8B9-4A08-B3A6-30BC42107D0E}" destId="{0CED094E-0263-4645-AB12-0D1F9F0956FC}" srcOrd="4" destOrd="0" presId="urn:microsoft.com/office/officeart/2005/8/layout/vProcess5"/>
    <dgm:cxn modelId="{EA367055-3CFD-4AEC-9B2A-3C14A11D2D6D}" type="presParOf" srcId="{46404ED6-B8B9-4A08-B3A6-30BC42107D0E}" destId="{0637B300-C083-49FD-9263-2F6D27867E8A}" srcOrd="5" destOrd="0" presId="urn:microsoft.com/office/officeart/2005/8/layout/vProcess5"/>
    <dgm:cxn modelId="{1A46D32D-D14D-4FE1-9729-5C3513A80271}" type="presParOf" srcId="{46404ED6-B8B9-4A08-B3A6-30BC42107D0E}" destId="{218CD00E-F0C0-43D6-AD80-CDCF8CDC46F2}" srcOrd="6" destOrd="0" presId="urn:microsoft.com/office/officeart/2005/8/layout/vProcess5"/>
    <dgm:cxn modelId="{C0179230-002B-47CA-A2E2-E01C4CAC4B5D}" type="presParOf" srcId="{46404ED6-B8B9-4A08-B3A6-30BC42107D0E}" destId="{F27C7EA7-2905-4BD3-AF2A-A117B9BECACC}" srcOrd="7" destOrd="0" presId="urn:microsoft.com/office/officeart/2005/8/layout/vProcess5"/>
    <dgm:cxn modelId="{BA37B551-4077-4474-9F0E-85E7646C2468}" type="presParOf" srcId="{46404ED6-B8B9-4A08-B3A6-30BC42107D0E}" destId="{39C8A5BA-F73E-4BE4-9F3D-671B2EBA675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C7AFA9-DD70-428C-AE45-3B6E8A3A7690}" type="doc">
      <dgm:prSet loTypeId="urn:microsoft.com/office/officeart/2005/8/layout/hList9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DBBB202-1846-400E-B3E8-312FDA072E15}">
      <dgm:prSet phldrT="[Text]" custT="1"/>
      <dgm:spPr/>
      <dgm:t>
        <a:bodyPr/>
        <a:lstStyle/>
        <a:p>
          <a:r>
            <a:rPr lang="en-US" sz="1600" b="1" dirty="0" smtClean="0"/>
            <a:t>Dairy</a:t>
          </a:r>
          <a:endParaRPr lang="en-US" sz="1500" b="1" dirty="0"/>
        </a:p>
      </dgm:t>
    </dgm:pt>
    <dgm:pt modelId="{0762899B-DF5E-45A2-B9D2-97358D34A614}" type="parTrans" cxnId="{FC6B3929-AC96-40D3-AD47-6B280E481362}">
      <dgm:prSet/>
      <dgm:spPr/>
      <dgm:t>
        <a:bodyPr/>
        <a:lstStyle/>
        <a:p>
          <a:endParaRPr lang="en-US"/>
        </a:p>
      </dgm:t>
    </dgm:pt>
    <dgm:pt modelId="{8DE5FBE8-B2C4-4FD0-88F3-6B290491C405}" type="sibTrans" cxnId="{FC6B3929-AC96-40D3-AD47-6B280E481362}">
      <dgm:prSet/>
      <dgm:spPr/>
      <dgm:t>
        <a:bodyPr/>
        <a:lstStyle/>
        <a:p>
          <a:endParaRPr lang="en-US"/>
        </a:p>
      </dgm:t>
    </dgm:pt>
    <dgm:pt modelId="{449DF3A2-92C4-469E-B8B3-96F7E667F5F6}">
      <dgm:prSet phldrT="[Text]" custT="1"/>
      <dgm:spPr/>
      <dgm:t>
        <a:bodyPr/>
        <a:lstStyle/>
        <a:p>
          <a:r>
            <a:rPr lang="en-US" sz="1600" dirty="0" smtClean="0"/>
            <a:t>Can include calcium-fortified lactose-free alternatives</a:t>
          </a:r>
          <a:endParaRPr lang="en-US" sz="1600" dirty="0"/>
        </a:p>
      </dgm:t>
    </dgm:pt>
    <dgm:pt modelId="{11179F29-7713-45BF-9DB5-ACC49DC322A4}" type="parTrans" cxnId="{D15AF9EF-2067-4B5D-A99C-A2CE429C8CD0}">
      <dgm:prSet/>
      <dgm:spPr/>
      <dgm:t>
        <a:bodyPr/>
        <a:lstStyle/>
        <a:p>
          <a:endParaRPr lang="en-US"/>
        </a:p>
      </dgm:t>
    </dgm:pt>
    <dgm:pt modelId="{349AA508-E705-4784-8A6E-F973C79F520D}" type="sibTrans" cxnId="{D15AF9EF-2067-4B5D-A99C-A2CE429C8CD0}">
      <dgm:prSet/>
      <dgm:spPr/>
      <dgm:t>
        <a:bodyPr/>
        <a:lstStyle/>
        <a:p>
          <a:endParaRPr lang="en-US"/>
        </a:p>
      </dgm:t>
    </dgm:pt>
    <dgm:pt modelId="{89A17732-6E3E-4BD8-AF82-50787F200E2D}">
      <dgm:prSet phldrT="[Text]" custT="1"/>
      <dgm:spPr/>
      <dgm:t>
        <a:bodyPr/>
        <a:lstStyle/>
        <a:p>
          <a:r>
            <a:rPr lang="en-US" sz="1600" b="1" dirty="0" smtClean="0"/>
            <a:t>Protein food</a:t>
          </a:r>
          <a:endParaRPr lang="en-US" sz="1600" b="1" dirty="0"/>
        </a:p>
      </dgm:t>
    </dgm:pt>
    <dgm:pt modelId="{EECE9927-6D4D-4336-A9D2-2E287B17D21F}" type="parTrans" cxnId="{7807A158-EDA8-4315-82A5-82F0E4CDC5C1}">
      <dgm:prSet/>
      <dgm:spPr/>
      <dgm:t>
        <a:bodyPr/>
        <a:lstStyle/>
        <a:p>
          <a:endParaRPr lang="en-US"/>
        </a:p>
      </dgm:t>
    </dgm:pt>
    <dgm:pt modelId="{41B55D9C-EAAD-4B8B-8DFB-6CEC5D74993B}" type="sibTrans" cxnId="{7807A158-EDA8-4315-82A5-82F0E4CDC5C1}">
      <dgm:prSet/>
      <dgm:spPr/>
      <dgm:t>
        <a:bodyPr/>
        <a:lstStyle/>
        <a:p>
          <a:endParaRPr lang="en-US"/>
        </a:p>
      </dgm:t>
    </dgm:pt>
    <dgm:pt modelId="{FC0B033A-4F9C-4505-8322-50B8F376C6DF}">
      <dgm:prSet phldrT="[Text]" custT="1"/>
      <dgm:spPr/>
      <dgm:t>
        <a:bodyPr/>
        <a:lstStyle/>
        <a:p>
          <a:r>
            <a:rPr lang="en-US" sz="1600" dirty="0" smtClean="0"/>
            <a:t>Should eat a variety of protein foods each week</a:t>
          </a:r>
          <a:endParaRPr lang="en-US" sz="1600" dirty="0"/>
        </a:p>
      </dgm:t>
    </dgm:pt>
    <dgm:pt modelId="{C77FA3F5-1FBD-4ECB-91EE-91C8D6E45BC7}" type="parTrans" cxnId="{04E14C6E-5759-4E08-AD7F-876C4739D548}">
      <dgm:prSet/>
      <dgm:spPr/>
      <dgm:t>
        <a:bodyPr/>
        <a:lstStyle/>
        <a:p>
          <a:endParaRPr lang="en-US"/>
        </a:p>
      </dgm:t>
    </dgm:pt>
    <dgm:pt modelId="{2C6DDC5D-F439-44B4-874B-E340E87626BF}" type="sibTrans" cxnId="{04E14C6E-5759-4E08-AD7F-876C4739D548}">
      <dgm:prSet/>
      <dgm:spPr/>
      <dgm:t>
        <a:bodyPr/>
        <a:lstStyle/>
        <a:p>
          <a:endParaRPr lang="en-US"/>
        </a:p>
      </dgm:t>
    </dgm:pt>
    <dgm:pt modelId="{A8D651FC-4986-4184-B12E-E0F7EFEBBEF9}" type="pres">
      <dgm:prSet presAssocID="{59C7AFA9-DD70-428C-AE45-3B6E8A3A769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112CEC2-21FA-448C-A69B-B78E29701163}" type="pres">
      <dgm:prSet presAssocID="{FDBBB202-1846-400E-B3E8-312FDA072E15}" presName="posSpace" presStyleCnt="0"/>
      <dgm:spPr/>
      <dgm:t>
        <a:bodyPr/>
        <a:lstStyle/>
        <a:p>
          <a:endParaRPr lang="en-US"/>
        </a:p>
      </dgm:t>
    </dgm:pt>
    <dgm:pt modelId="{4B4A8627-8ED8-4B98-93E4-135CEAB55F1A}" type="pres">
      <dgm:prSet presAssocID="{FDBBB202-1846-400E-B3E8-312FDA072E15}" presName="vertFlow" presStyleCnt="0"/>
      <dgm:spPr/>
      <dgm:t>
        <a:bodyPr/>
        <a:lstStyle/>
        <a:p>
          <a:endParaRPr lang="en-US"/>
        </a:p>
      </dgm:t>
    </dgm:pt>
    <dgm:pt modelId="{5BEBCE45-B166-4BA0-BF2D-CA6D199F5C2B}" type="pres">
      <dgm:prSet presAssocID="{FDBBB202-1846-400E-B3E8-312FDA072E15}" presName="topSpace" presStyleCnt="0"/>
      <dgm:spPr/>
      <dgm:t>
        <a:bodyPr/>
        <a:lstStyle/>
        <a:p>
          <a:endParaRPr lang="en-US"/>
        </a:p>
      </dgm:t>
    </dgm:pt>
    <dgm:pt modelId="{9BC069BE-C220-410A-97D2-8A85C7B9F415}" type="pres">
      <dgm:prSet presAssocID="{FDBBB202-1846-400E-B3E8-312FDA072E15}" presName="firstComp" presStyleCnt="0"/>
      <dgm:spPr/>
      <dgm:t>
        <a:bodyPr/>
        <a:lstStyle/>
        <a:p>
          <a:endParaRPr lang="en-US"/>
        </a:p>
      </dgm:t>
    </dgm:pt>
    <dgm:pt modelId="{3927A69D-08A9-4271-87CA-C79E84808F82}" type="pres">
      <dgm:prSet presAssocID="{FDBBB202-1846-400E-B3E8-312FDA072E15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CE880B90-A03C-46FA-8242-37577A772BB1}" type="pres">
      <dgm:prSet presAssocID="{FDBBB202-1846-400E-B3E8-312FDA072E1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269D0-E77D-4659-A337-AA9C8C079C0E}" type="pres">
      <dgm:prSet presAssocID="{FDBBB202-1846-400E-B3E8-312FDA072E15}" presName="negSpace" presStyleCnt="0"/>
      <dgm:spPr/>
      <dgm:t>
        <a:bodyPr/>
        <a:lstStyle/>
        <a:p>
          <a:endParaRPr lang="en-US"/>
        </a:p>
      </dgm:t>
    </dgm:pt>
    <dgm:pt modelId="{B00494E5-A1BC-4251-8C7C-62FB9C39D13F}" type="pres">
      <dgm:prSet presAssocID="{FDBBB202-1846-400E-B3E8-312FDA072E15}" presName="circle" presStyleLbl="node1" presStyleIdx="0" presStyleCnt="2"/>
      <dgm:spPr/>
      <dgm:t>
        <a:bodyPr/>
        <a:lstStyle/>
        <a:p>
          <a:endParaRPr lang="en-US"/>
        </a:p>
      </dgm:t>
    </dgm:pt>
    <dgm:pt modelId="{EB8A3A0E-AF56-4D09-A051-702DA13AB2F0}" type="pres">
      <dgm:prSet presAssocID="{8DE5FBE8-B2C4-4FD0-88F3-6B290491C405}" presName="transSpace" presStyleCnt="0"/>
      <dgm:spPr/>
      <dgm:t>
        <a:bodyPr/>
        <a:lstStyle/>
        <a:p>
          <a:endParaRPr lang="en-US"/>
        </a:p>
      </dgm:t>
    </dgm:pt>
    <dgm:pt modelId="{2B486737-8F79-4BB6-B362-154E2080C42C}" type="pres">
      <dgm:prSet presAssocID="{89A17732-6E3E-4BD8-AF82-50787F200E2D}" presName="posSpace" presStyleCnt="0"/>
      <dgm:spPr/>
      <dgm:t>
        <a:bodyPr/>
        <a:lstStyle/>
        <a:p>
          <a:endParaRPr lang="en-US"/>
        </a:p>
      </dgm:t>
    </dgm:pt>
    <dgm:pt modelId="{9EC8CA67-C628-478D-BF0F-A33AB6062E39}" type="pres">
      <dgm:prSet presAssocID="{89A17732-6E3E-4BD8-AF82-50787F200E2D}" presName="vertFlow" presStyleCnt="0"/>
      <dgm:spPr/>
      <dgm:t>
        <a:bodyPr/>
        <a:lstStyle/>
        <a:p>
          <a:endParaRPr lang="en-US"/>
        </a:p>
      </dgm:t>
    </dgm:pt>
    <dgm:pt modelId="{97BF15D9-F5E0-42CA-99D5-B655EEF79EAF}" type="pres">
      <dgm:prSet presAssocID="{89A17732-6E3E-4BD8-AF82-50787F200E2D}" presName="topSpace" presStyleCnt="0"/>
      <dgm:spPr/>
      <dgm:t>
        <a:bodyPr/>
        <a:lstStyle/>
        <a:p>
          <a:endParaRPr lang="en-US"/>
        </a:p>
      </dgm:t>
    </dgm:pt>
    <dgm:pt modelId="{AFA6EC3D-86AE-40C8-B4A7-E1C69F8F5B88}" type="pres">
      <dgm:prSet presAssocID="{89A17732-6E3E-4BD8-AF82-50787F200E2D}" presName="firstComp" presStyleCnt="0"/>
      <dgm:spPr/>
      <dgm:t>
        <a:bodyPr/>
        <a:lstStyle/>
        <a:p>
          <a:endParaRPr lang="en-US"/>
        </a:p>
      </dgm:t>
    </dgm:pt>
    <dgm:pt modelId="{D5D5E617-E4C8-408D-A592-84D05D304AD9}" type="pres">
      <dgm:prSet presAssocID="{89A17732-6E3E-4BD8-AF82-50787F200E2D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0A822BAD-45BB-4597-887D-0905811C1E4B}" type="pres">
      <dgm:prSet presAssocID="{89A17732-6E3E-4BD8-AF82-50787F200E2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BDB0D-2A91-4066-9846-ED6C8016449C}" type="pres">
      <dgm:prSet presAssocID="{89A17732-6E3E-4BD8-AF82-50787F200E2D}" presName="negSpace" presStyleCnt="0"/>
      <dgm:spPr/>
      <dgm:t>
        <a:bodyPr/>
        <a:lstStyle/>
        <a:p>
          <a:endParaRPr lang="en-US"/>
        </a:p>
      </dgm:t>
    </dgm:pt>
    <dgm:pt modelId="{DB4A7C1C-4570-4E8C-BFEB-CE5C522E35F8}" type="pres">
      <dgm:prSet presAssocID="{89A17732-6E3E-4BD8-AF82-50787F200E2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4E14C6E-5759-4E08-AD7F-876C4739D548}" srcId="{89A17732-6E3E-4BD8-AF82-50787F200E2D}" destId="{FC0B033A-4F9C-4505-8322-50B8F376C6DF}" srcOrd="0" destOrd="0" parTransId="{C77FA3F5-1FBD-4ECB-91EE-91C8D6E45BC7}" sibTransId="{2C6DDC5D-F439-44B4-874B-E340E87626BF}"/>
    <dgm:cxn modelId="{D15AF9EF-2067-4B5D-A99C-A2CE429C8CD0}" srcId="{FDBBB202-1846-400E-B3E8-312FDA072E15}" destId="{449DF3A2-92C4-469E-B8B3-96F7E667F5F6}" srcOrd="0" destOrd="0" parTransId="{11179F29-7713-45BF-9DB5-ACC49DC322A4}" sibTransId="{349AA508-E705-4784-8A6E-F973C79F520D}"/>
    <dgm:cxn modelId="{1CCD0DA7-080A-41F3-A706-E38EFF0E7BF6}" type="presOf" srcId="{449DF3A2-92C4-469E-B8B3-96F7E667F5F6}" destId="{CE880B90-A03C-46FA-8242-37577A772BB1}" srcOrd="1" destOrd="0" presId="urn:microsoft.com/office/officeart/2005/8/layout/hList9"/>
    <dgm:cxn modelId="{336B1735-8815-4F2E-961E-1A2F83E714E5}" type="presOf" srcId="{89A17732-6E3E-4BD8-AF82-50787F200E2D}" destId="{DB4A7C1C-4570-4E8C-BFEB-CE5C522E35F8}" srcOrd="0" destOrd="0" presId="urn:microsoft.com/office/officeart/2005/8/layout/hList9"/>
    <dgm:cxn modelId="{49E50328-D65C-49C3-B2F2-A34A82B3EF29}" type="presOf" srcId="{449DF3A2-92C4-469E-B8B3-96F7E667F5F6}" destId="{3927A69D-08A9-4271-87CA-C79E84808F82}" srcOrd="0" destOrd="0" presId="urn:microsoft.com/office/officeart/2005/8/layout/hList9"/>
    <dgm:cxn modelId="{EB0B2820-5BB8-4746-B6C9-4B8C99FDA9A5}" type="presOf" srcId="{59C7AFA9-DD70-428C-AE45-3B6E8A3A7690}" destId="{A8D651FC-4986-4184-B12E-E0F7EFEBBEF9}" srcOrd="0" destOrd="0" presId="urn:microsoft.com/office/officeart/2005/8/layout/hList9"/>
    <dgm:cxn modelId="{FC6B3929-AC96-40D3-AD47-6B280E481362}" srcId="{59C7AFA9-DD70-428C-AE45-3B6E8A3A7690}" destId="{FDBBB202-1846-400E-B3E8-312FDA072E15}" srcOrd="0" destOrd="0" parTransId="{0762899B-DF5E-45A2-B9D2-97358D34A614}" sibTransId="{8DE5FBE8-B2C4-4FD0-88F3-6B290491C405}"/>
    <dgm:cxn modelId="{7807A158-EDA8-4315-82A5-82F0E4CDC5C1}" srcId="{59C7AFA9-DD70-428C-AE45-3B6E8A3A7690}" destId="{89A17732-6E3E-4BD8-AF82-50787F200E2D}" srcOrd="1" destOrd="0" parTransId="{EECE9927-6D4D-4336-A9D2-2E287B17D21F}" sibTransId="{41B55D9C-EAAD-4B8B-8DFB-6CEC5D74993B}"/>
    <dgm:cxn modelId="{2BF02236-23DD-4B3B-A584-BAE02F15DE64}" type="presOf" srcId="{FC0B033A-4F9C-4505-8322-50B8F376C6DF}" destId="{D5D5E617-E4C8-408D-A592-84D05D304AD9}" srcOrd="0" destOrd="0" presId="urn:microsoft.com/office/officeart/2005/8/layout/hList9"/>
    <dgm:cxn modelId="{9B5D008A-DE85-4097-91BB-26919ED931F7}" type="presOf" srcId="{FC0B033A-4F9C-4505-8322-50B8F376C6DF}" destId="{0A822BAD-45BB-4597-887D-0905811C1E4B}" srcOrd="1" destOrd="0" presId="urn:microsoft.com/office/officeart/2005/8/layout/hList9"/>
    <dgm:cxn modelId="{53A4DDAE-C90D-4652-B7D0-4F50C6E8EAC1}" type="presOf" srcId="{FDBBB202-1846-400E-B3E8-312FDA072E15}" destId="{B00494E5-A1BC-4251-8C7C-62FB9C39D13F}" srcOrd="0" destOrd="0" presId="urn:microsoft.com/office/officeart/2005/8/layout/hList9"/>
    <dgm:cxn modelId="{717A73DB-7239-40EB-B8FB-FCFC064B686E}" type="presParOf" srcId="{A8D651FC-4986-4184-B12E-E0F7EFEBBEF9}" destId="{9112CEC2-21FA-448C-A69B-B78E29701163}" srcOrd="0" destOrd="0" presId="urn:microsoft.com/office/officeart/2005/8/layout/hList9"/>
    <dgm:cxn modelId="{8DFBB856-15D7-4F02-AA46-80AAE6369D02}" type="presParOf" srcId="{A8D651FC-4986-4184-B12E-E0F7EFEBBEF9}" destId="{4B4A8627-8ED8-4B98-93E4-135CEAB55F1A}" srcOrd="1" destOrd="0" presId="urn:microsoft.com/office/officeart/2005/8/layout/hList9"/>
    <dgm:cxn modelId="{A433DC8E-D751-4122-8ECE-79A03D5B690B}" type="presParOf" srcId="{4B4A8627-8ED8-4B98-93E4-135CEAB55F1A}" destId="{5BEBCE45-B166-4BA0-BF2D-CA6D199F5C2B}" srcOrd="0" destOrd="0" presId="urn:microsoft.com/office/officeart/2005/8/layout/hList9"/>
    <dgm:cxn modelId="{B07985F4-10F5-41AA-AA29-A67832327628}" type="presParOf" srcId="{4B4A8627-8ED8-4B98-93E4-135CEAB55F1A}" destId="{9BC069BE-C220-410A-97D2-8A85C7B9F415}" srcOrd="1" destOrd="0" presId="urn:microsoft.com/office/officeart/2005/8/layout/hList9"/>
    <dgm:cxn modelId="{11D6B359-A08E-4513-B833-B3FC1C7F26F5}" type="presParOf" srcId="{9BC069BE-C220-410A-97D2-8A85C7B9F415}" destId="{3927A69D-08A9-4271-87CA-C79E84808F82}" srcOrd="0" destOrd="0" presId="urn:microsoft.com/office/officeart/2005/8/layout/hList9"/>
    <dgm:cxn modelId="{F3C7CA9B-FAB6-4EDD-A9B8-0ACB798DBB3E}" type="presParOf" srcId="{9BC069BE-C220-410A-97D2-8A85C7B9F415}" destId="{CE880B90-A03C-46FA-8242-37577A772BB1}" srcOrd="1" destOrd="0" presId="urn:microsoft.com/office/officeart/2005/8/layout/hList9"/>
    <dgm:cxn modelId="{DDA748BF-D023-4CD6-8992-7E0F5B22DB8A}" type="presParOf" srcId="{A8D651FC-4986-4184-B12E-E0F7EFEBBEF9}" destId="{916269D0-E77D-4659-A337-AA9C8C079C0E}" srcOrd="2" destOrd="0" presId="urn:microsoft.com/office/officeart/2005/8/layout/hList9"/>
    <dgm:cxn modelId="{898D104D-14A0-41EF-9CA9-C024B09129B3}" type="presParOf" srcId="{A8D651FC-4986-4184-B12E-E0F7EFEBBEF9}" destId="{B00494E5-A1BC-4251-8C7C-62FB9C39D13F}" srcOrd="3" destOrd="0" presId="urn:microsoft.com/office/officeart/2005/8/layout/hList9"/>
    <dgm:cxn modelId="{5A704EC7-13F6-47BD-B831-BCB5816263B1}" type="presParOf" srcId="{A8D651FC-4986-4184-B12E-E0F7EFEBBEF9}" destId="{EB8A3A0E-AF56-4D09-A051-702DA13AB2F0}" srcOrd="4" destOrd="0" presId="urn:microsoft.com/office/officeart/2005/8/layout/hList9"/>
    <dgm:cxn modelId="{C85F9BF4-D0CB-4437-9D10-27D223704314}" type="presParOf" srcId="{A8D651FC-4986-4184-B12E-E0F7EFEBBEF9}" destId="{2B486737-8F79-4BB6-B362-154E2080C42C}" srcOrd="5" destOrd="0" presId="urn:microsoft.com/office/officeart/2005/8/layout/hList9"/>
    <dgm:cxn modelId="{B83A3565-4986-4C18-B3C6-BEADA5C71C4A}" type="presParOf" srcId="{A8D651FC-4986-4184-B12E-E0F7EFEBBEF9}" destId="{9EC8CA67-C628-478D-BF0F-A33AB6062E39}" srcOrd="6" destOrd="0" presId="urn:microsoft.com/office/officeart/2005/8/layout/hList9"/>
    <dgm:cxn modelId="{AD5531B6-8C7B-4B19-A89D-4015CCCA7D5C}" type="presParOf" srcId="{9EC8CA67-C628-478D-BF0F-A33AB6062E39}" destId="{97BF15D9-F5E0-42CA-99D5-B655EEF79EAF}" srcOrd="0" destOrd="0" presId="urn:microsoft.com/office/officeart/2005/8/layout/hList9"/>
    <dgm:cxn modelId="{9708CBAE-BB13-437D-ABF3-BFD825DBE9DB}" type="presParOf" srcId="{9EC8CA67-C628-478D-BF0F-A33AB6062E39}" destId="{AFA6EC3D-86AE-40C8-B4A7-E1C69F8F5B88}" srcOrd="1" destOrd="0" presId="urn:microsoft.com/office/officeart/2005/8/layout/hList9"/>
    <dgm:cxn modelId="{8B5730E4-26CA-4A19-8021-1388B3A8F44C}" type="presParOf" srcId="{AFA6EC3D-86AE-40C8-B4A7-E1C69F8F5B88}" destId="{D5D5E617-E4C8-408D-A592-84D05D304AD9}" srcOrd="0" destOrd="0" presId="urn:microsoft.com/office/officeart/2005/8/layout/hList9"/>
    <dgm:cxn modelId="{6F3A75DB-6BD1-4B91-BA32-E0BAB9D71E43}" type="presParOf" srcId="{AFA6EC3D-86AE-40C8-B4A7-E1C69F8F5B88}" destId="{0A822BAD-45BB-4597-887D-0905811C1E4B}" srcOrd="1" destOrd="0" presId="urn:microsoft.com/office/officeart/2005/8/layout/hList9"/>
    <dgm:cxn modelId="{0A3FA96E-C099-4D23-8DDC-B17B02276384}" type="presParOf" srcId="{A8D651FC-4986-4184-B12E-E0F7EFEBBEF9}" destId="{2AABDB0D-2A91-4066-9846-ED6C8016449C}" srcOrd="7" destOrd="0" presId="urn:microsoft.com/office/officeart/2005/8/layout/hList9"/>
    <dgm:cxn modelId="{C2051914-EC67-40EB-B23F-2951B8EE22E4}" type="presParOf" srcId="{A8D651FC-4986-4184-B12E-E0F7EFEBBEF9}" destId="{DB4A7C1C-4570-4E8C-BFEB-CE5C522E35F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C411E-BA36-4CFF-8CD2-5B43A3479E88}">
      <dsp:nvSpPr>
        <dsp:cNvPr id="0" name=""/>
        <dsp:cNvSpPr/>
      </dsp:nvSpPr>
      <dsp:spPr>
        <a:xfrm>
          <a:off x="397743" y="1040"/>
          <a:ext cx="1565148" cy="125211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2332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F8093-6FE5-497D-8D62-CDA16CB56E67}">
      <dsp:nvSpPr>
        <dsp:cNvPr id="0" name=""/>
        <dsp:cNvSpPr/>
      </dsp:nvSpPr>
      <dsp:spPr>
        <a:xfrm>
          <a:off x="371846" y="1127947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Carbohydrates</a:t>
          </a:r>
          <a:endParaRPr lang="en-US" sz="2000" kern="1200" dirty="0"/>
        </a:p>
      </dsp:txBody>
      <dsp:txXfrm>
        <a:off x="371846" y="1127947"/>
        <a:ext cx="1726503" cy="438241"/>
      </dsp:txXfrm>
    </dsp:sp>
    <dsp:sp modelId="{225160B3-FC55-4DE2-B0B4-A938100D6F3B}">
      <dsp:nvSpPr>
        <dsp:cNvPr id="0" name=""/>
        <dsp:cNvSpPr/>
      </dsp:nvSpPr>
      <dsp:spPr>
        <a:xfrm>
          <a:off x="2280762" y="1040"/>
          <a:ext cx="1565148" cy="12521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7312D-54CD-4DED-8E8D-3CBF18471E55}">
      <dsp:nvSpPr>
        <dsp:cNvPr id="0" name=""/>
        <dsp:cNvSpPr/>
      </dsp:nvSpPr>
      <dsp:spPr>
        <a:xfrm>
          <a:off x="2254865" y="1127947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Protein</a:t>
          </a:r>
          <a:endParaRPr lang="en-US" sz="2000" kern="1200" dirty="0"/>
        </a:p>
      </dsp:txBody>
      <dsp:txXfrm>
        <a:off x="2254865" y="1127947"/>
        <a:ext cx="1726503" cy="438241"/>
      </dsp:txXfrm>
    </dsp:sp>
    <dsp:sp modelId="{AD6DF659-3B53-4488-A120-B8B3CD23C9F3}">
      <dsp:nvSpPr>
        <dsp:cNvPr id="0" name=""/>
        <dsp:cNvSpPr/>
      </dsp:nvSpPr>
      <dsp:spPr>
        <a:xfrm>
          <a:off x="4163781" y="1040"/>
          <a:ext cx="1565148" cy="125211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36C52-74F5-4DE0-A2BC-3F166DEC2712}">
      <dsp:nvSpPr>
        <dsp:cNvPr id="0" name=""/>
        <dsp:cNvSpPr/>
      </dsp:nvSpPr>
      <dsp:spPr>
        <a:xfrm>
          <a:off x="4137883" y="1127947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Fats</a:t>
          </a:r>
          <a:endParaRPr lang="en-US" sz="2000" kern="1200" dirty="0"/>
        </a:p>
      </dsp:txBody>
      <dsp:txXfrm>
        <a:off x="4137883" y="1127947"/>
        <a:ext cx="1726503" cy="438241"/>
      </dsp:txXfrm>
    </dsp:sp>
    <dsp:sp modelId="{919B6A53-3EBE-4144-BFC9-32E72214E2E5}">
      <dsp:nvSpPr>
        <dsp:cNvPr id="0" name=""/>
        <dsp:cNvSpPr/>
      </dsp:nvSpPr>
      <dsp:spPr>
        <a:xfrm>
          <a:off x="397743" y="1722704"/>
          <a:ext cx="1565148" cy="12521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BC8DB-1A5B-4935-B3D6-779EC8C57C18}">
      <dsp:nvSpPr>
        <dsp:cNvPr id="0" name=""/>
        <dsp:cNvSpPr/>
      </dsp:nvSpPr>
      <dsp:spPr>
        <a:xfrm>
          <a:off x="371846" y="2849611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Vitamins</a:t>
          </a:r>
          <a:endParaRPr lang="en-US" sz="2000" kern="1200" dirty="0"/>
        </a:p>
      </dsp:txBody>
      <dsp:txXfrm>
        <a:off x="371846" y="2849611"/>
        <a:ext cx="1726503" cy="438241"/>
      </dsp:txXfrm>
    </dsp:sp>
    <dsp:sp modelId="{8CE0B7E1-1846-4994-A4D3-9569C8B1E1DC}">
      <dsp:nvSpPr>
        <dsp:cNvPr id="0" name=""/>
        <dsp:cNvSpPr/>
      </dsp:nvSpPr>
      <dsp:spPr>
        <a:xfrm>
          <a:off x="2280762" y="1722704"/>
          <a:ext cx="1565148" cy="125211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0D5C4-7785-4ED8-8423-19DB5F53B601}">
      <dsp:nvSpPr>
        <dsp:cNvPr id="0" name=""/>
        <dsp:cNvSpPr/>
      </dsp:nvSpPr>
      <dsp:spPr>
        <a:xfrm>
          <a:off x="2254865" y="2849611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Minerals</a:t>
          </a:r>
          <a:endParaRPr lang="en-US" sz="2000" kern="1200" dirty="0"/>
        </a:p>
      </dsp:txBody>
      <dsp:txXfrm>
        <a:off x="2254865" y="2849611"/>
        <a:ext cx="1726503" cy="438241"/>
      </dsp:txXfrm>
    </dsp:sp>
    <dsp:sp modelId="{587052C5-E37B-4AAA-BE78-9A261AAF5ED6}">
      <dsp:nvSpPr>
        <dsp:cNvPr id="0" name=""/>
        <dsp:cNvSpPr/>
      </dsp:nvSpPr>
      <dsp:spPr>
        <a:xfrm>
          <a:off x="4163781" y="1722704"/>
          <a:ext cx="1565148" cy="12521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2B438-3C5A-4FAA-9823-6A572D8B3C16}">
      <dsp:nvSpPr>
        <dsp:cNvPr id="0" name=""/>
        <dsp:cNvSpPr/>
      </dsp:nvSpPr>
      <dsp:spPr>
        <a:xfrm>
          <a:off x="4137883" y="2849611"/>
          <a:ext cx="1726503" cy="43824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Water</a:t>
          </a:r>
          <a:endParaRPr lang="en-US" sz="2000" kern="1200" dirty="0"/>
        </a:p>
      </dsp:txBody>
      <dsp:txXfrm>
        <a:off x="4137883" y="2849611"/>
        <a:ext cx="1726503" cy="43824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425FF-8428-4F29-9DD0-F03A572EA959}">
      <dsp:nvSpPr>
        <dsp:cNvPr id="0" name=""/>
        <dsp:cNvSpPr/>
      </dsp:nvSpPr>
      <dsp:spPr>
        <a:xfrm>
          <a:off x="952557" y="769183"/>
          <a:ext cx="1784653" cy="1190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Fresh, frozen, canned, dried, or juiced</a:t>
          </a:r>
          <a:endParaRPr lang="en-US" sz="1600" kern="1200" dirty="0"/>
        </a:p>
      </dsp:txBody>
      <dsp:txXfrm>
        <a:off x="1238102" y="769183"/>
        <a:ext cx="1499109" cy="1190364"/>
      </dsp:txXfrm>
    </dsp:sp>
    <dsp:sp modelId="{C3673D7A-DA9D-4973-AD2E-D796ADAC0675}">
      <dsp:nvSpPr>
        <dsp:cNvPr id="0" name=""/>
        <dsp:cNvSpPr/>
      </dsp:nvSpPr>
      <dsp:spPr>
        <a:xfrm>
          <a:off x="742" y="293275"/>
          <a:ext cx="1189769" cy="11897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Fruit</a:t>
          </a:r>
          <a:endParaRPr lang="en-US" sz="1600" b="1" kern="1200" dirty="0"/>
        </a:p>
      </dsp:txBody>
      <dsp:txXfrm>
        <a:off x="174980" y="467513"/>
        <a:ext cx="841293" cy="841293"/>
      </dsp:txXfrm>
    </dsp:sp>
    <dsp:sp modelId="{0CE99263-CBA8-4C89-BCE3-14D3ADD288A8}">
      <dsp:nvSpPr>
        <dsp:cNvPr id="0" name=""/>
        <dsp:cNvSpPr/>
      </dsp:nvSpPr>
      <dsp:spPr>
        <a:xfrm>
          <a:off x="3926980" y="769183"/>
          <a:ext cx="1784653" cy="1190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Primarily whole grains, not refined grains</a:t>
          </a:r>
          <a:endParaRPr lang="en-US" sz="1600" kern="1200" dirty="0"/>
        </a:p>
      </dsp:txBody>
      <dsp:txXfrm>
        <a:off x="4212525" y="769183"/>
        <a:ext cx="1499109" cy="1190364"/>
      </dsp:txXfrm>
    </dsp:sp>
    <dsp:sp modelId="{B5174A09-35AD-43CE-8CAB-F2D488A4CAFE}">
      <dsp:nvSpPr>
        <dsp:cNvPr id="0" name=""/>
        <dsp:cNvSpPr/>
      </dsp:nvSpPr>
      <dsp:spPr>
        <a:xfrm>
          <a:off x="2975165" y="293275"/>
          <a:ext cx="1189769" cy="11897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Grain</a:t>
          </a:r>
          <a:endParaRPr lang="en-US" sz="1600" b="1" kern="1200" dirty="0"/>
        </a:p>
      </dsp:txBody>
      <dsp:txXfrm>
        <a:off x="3149403" y="467513"/>
        <a:ext cx="841293" cy="841293"/>
      </dsp:txXfrm>
    </dsp:sp>
    <dsp:sp modelId="{804EC0A8-BA3E-4DB6-AEDC-334D22F2638E}">
      <dsp:nvSpPr>
        <dsp:cNvPr id="0" name=""/>
        <dsp:cNvSpPr/>
      </dsp:nvSpPr>
      <dsp:spPr>
        <a:xfrm>
          <a:off x="6901403" y="769183"/>
          <a:ext cx="1784653" cy="119036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Fresh, dried, frozen, canned,  cooked, or juiced</a:t>
          </a:r>
          <a:endParaRPr lang="en-US" sz="1600" kern="1200" dirty="0"/>
        </a:p>
      </dsp:txBody>
      <dsp:txXfrm>
        <a:off x="7186948" y="769183"/>
        <a:ext cx="1499109" cy="1190364"/>
      </dsp:txXfrm>
    </dsp:sp>
    <dsp:sp modelId="{AC080707-D06A-4A9B-BE11-B3733EC8BE23}">
      <dsp:nvSpPr>
        <dsp:cNvPr id="0" name=""/>
        <dsp:cNvSpPr/>
      </dsp:nvSpPr>
      <dsp:spPr>
        <a:xfrm>
          <a:off x="5949588" y="293275"/>
          <a:ext cx="1189769" cy="118976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Vegetable</a:t>
          </a:r>
          <a:endParaRPr lang="en-US" sz="1600" b="1" kern="1200" dirty="0"/>
        </a:p>
      </dsp:txBody>
      <dsp:txXfrm>
        <a:off x="6123826" y="467513"/>
        <a:ext cx="841293" cy="84129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A0072-65F8-40AB-929E-DAFF5A351BAA}">
      <dsp:nvSpPr>
        <dsp:cNvPr id="0" name=""/>
        <dsp:cNvSpPr/>
      </dsp:nvSpPr>
      <dsp:spPr>
        <a:xfrm>
          <a:off x="0" y="378830"/>
          <a:ext cx="6096000" cy="52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308C0-74B4-417E-81D2-27C5E187CE95}">
      <dsp:nvSpPr>
        <dsp:cNvPr id="0" name=""/>
        <dsp:cNvSpPr/>
      </dsp:nvSpPr>
      <dsp:spPr>
        <a:xfrm>
          <a:off x="304800" y="68870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the MyPlate system</a:t>
          </a:r>
          <a:endParaRPr lang="en-US" sz="2400" kern="1200" dirty="0"/>
        </a:p>
      </dsp:txBody>
      <dsp:txXfrm>
        <a:off x="335062" y="99132"/>
        <a:ext cx="4206676" cy="559396"/>
      </dsp:txXfrm>
    </dsp:sp>
    <dsp:sp modelId="{F5B55A95-17C9-410B-AEAB-BAA6ED69A42A}">
      <dsp:nvSpPr>
        <dsp:cNvPr id="0" name=""/>
        <dsp:cNvSpPr/>
      </dsp:nvSpPr>
      <dsp:spPr>
        <a:xfrm>
          <a:off x="0" y="1331390"/>
          <a:ext cx="6096000" cy="52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82083-904D-41C4-A26F-46C865BFA955}">
      <dsp:nvSpPr>
        <dsp:cNvPr id="0" name=""/>
        <dsp:cNvSpPr/>
      </dsp:nvSpPr>
      <dsp:spPr>
        <a:xfrm>
          <a:off x="304800" y="1021430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Choose nutrient-dense foods</a:t>
          </a:r>
          <a:endParaRPr lang="en-US" sz="2400" kern="1200" dirty="0"/>
        </a:p>
      </dsp:txBody>
      <dsp:txXfrm>
        <a:off x="335062" y="1051692"/>
        <a:ext cx="4206676" cy="559396"/>
      </dsp:txXfrm>
    </dsp:sp>
    <dsp:sp modelId="{5932131D-0C66-495E-8DC4-225F789E2ABC}">
      <dsp:nvSpPr>
        <dsp:cNvPr id="0" name=""/>
        <dsp:cNvSpPr/>
      </dsp:nvSpPr>
      <dsp:spPr>
        <a:xfrm>
          <a:off x="0" y="2283951"/>
          <a:ext cx="6096000" cy="52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F030-823C-4F52-9355-40685816D39A}">
      <dsp:nvSpPr>
        <dsp:cNvPr id="0" name=""/>
        <dsp:cNvSpPr/>
      </dsp:nvSpPr>
      <dsp:spPr>
        <a:xfrm>
          <a:off x="304800" y="1973990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Eat breakfast every day</a:t>
          </a:r>
          <a:endParaRPr lang="en-US" sz="2400" kern="1200" dirty="0"/>
        </a:p>
      </dsp:txBody>
      <dsp:txXfrm>
        <a:off x="335062" y="2004252"/>
        <a:ext cx="4206676" cy="559396"/>
      </dsp:txXfrm>
    </dsp:sp>
    <dsp:sp modelId="{2C436C08-2901-4546-BB25-54C595234E5D}">
      <dsp:nvSpPr>
        <dsp:cNvPr id="0" name=""/>
        <dsp:cNvSpPr/>
      </dsp:nvSpPr>
      <dsp:spPr>
        <a:xfrm>
          <a:off x="0" y="3236511"/>
          <a:ext cx="6096000" cy="529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618A4-CB76-4BC4-896F-8FEABFBE384A}">
      <dsp:nvSpPr>
        <dsp:cNvPr id="0" name=""/>
        <dsp:cNvSpPr/>
      </dsp:nvSpPr>
      <dsp:spPr>
        <a:xfrm>
          <a:off x="304800" y="2926551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Think about calories</a:t>
          </a:r>
          <a:endParaRPr lang="en-US" sz="2400" kern="1200" dirty="0"/>
        </a:p>
      </dsp:txBody>
      <dsp:txXfrm>
        <a:off x="335062" y="2956813"/>
        <a:ext cx="4206676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DA262-A529-41BD-8536-1B908B6E54FE}">
      <dsp:nvSpPr>
        <dsp:cNvPr id="0" name=""/>
        <dsp:cNvSpPr/>
      </dsp:nvSpPr>
      <dsp:spPr>
        <a:xfrm rot="16200000">
          <a:off x="-499230" y="500246"/>
          <a:ext cx="3642853" cy="264235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Family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Help people form eating habits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Normal-weight children are less likely to become overweight adults</a:t>
          </a:r>
          <a:endParaRPr lang="en-US" sz="2000" b="1" kern="1200" dirty="0"/>
        </a:p>
      </dsp:txBody>
      <dsp:txXfrm rot="5400000">
        <a:off x="1017" y="728570"/>
        <a:ext cx="2642359" cy="2185711"/>
      </dsp:txXfrm>
    </dsp:sp>
    <dsp:sp modelId="{BDFFC656-5EA7-4CC7-9534-B3F3B085A127}">
      <dsp:nvSpPr>
        <dsp:cNvPr id="0" name=""/>
        <dsp:cNvSpPr/>
      </dsp:nvSpPr>
      <dsp:spPr>
        <a:xfrm rot="16200000">
          <a:off x="2341305" y="500246"/>
          <a:ext cx="3642853" cy="2642359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Media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Commercials may persuade people to buy unhealthy foods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May be misleading about nutrition</a:t>
          </a:r>
          <a:endParaRPr lang="en-US" sz="2000" b="1" kern="1200" dirty="0"/>
        </a:p>
      </dsp:txBody>
      <dsp:txXfrm rot="5400000">
        <a:off x="2841552" y="728570"/>
        <a:ext cx="2642359" cy="2185711"/>
      </dsp:txXfrm>
    </dsp:sp>
    <dsp:sp modelId="{B94E0CEC-4EB3-470C-8132-2AAB1BAB6A41}">
      <dsp:nvSpPr>
        <dsp:cNvPr id="0" name=""/>
        <dsp:cNvSpPr/>
      </dsp:nvSpPr>
      <dsp:spPr>
        <a:xfrm rot="16200000">
          <a:off x="5181841" y="500246"/>
          <a:ext cx="3642853" cy="264235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Peers</a:t>
          </a:r>
          <a:endParaRPr lang="en-US" sz="24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The food choices of people’s friends can influence their own choices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Can also be positive or negative</a:t>
          </a:r>
          <a:endParaRPr lang="en-US" sz="2000" b="1" kern="1200" dirty="0"/>
        </a:p>
      </dsp:txBody>
      <dsp:txXfrm rot="5400000">
        <a:off x="5682088" y="728570"/>
        <a:ext cx="2642359" cy="21857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EF4F-AE83-40A6-BAB5-138B10DF3280}">
      <dsp:nvSpPr>
        <dsp:cNvPr id="0" name=""/>
        <dsp:cNvSpPr/>
      </dsp:nvSpPr>
      <dsp:spPr>
        <a:xfrm>
          <a:off x="240538" y="1234477"/>
          <a:ext cx="1322788" cy="160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Keep food safe</a:t>
          </a:r>
          <a:endParaRPr lang="en-US" sz="3200" kern="1200" dirty="0"/>
        </a:p>
      </dsp:txBody>
      <dsp:txXfrm>
        <a:off x="240538" y="1234477"/>
        <a:ext cx="1322788" cy="1604055"/>
      </dsp:txXfrm>
    </dsp:sp>
    <dsp:sp modelId="{90258B13-6431-4CBB-857B-6EF2238851A6}">
      <dsp:nvSpPr>
        <dsp:cNvPr id="0" name=""/>
        <dsp:cNvSpPr/>
      </dsp:nvSpPr>
      <dsp:spPr>
        <a:xfrm>
          <a:off x="1489584" y="397925"/>
          <a:ext cx="406318" cy="324766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6A2-B998-4FFD-855B-0AE39C46E028}">
      <dsp:nvSpPr>
        <dsp:cNvPr id="0" name=""/>
        <dsp:cNvSpPr/>
      </dsp:nvSpPr>
      <dsp:spPr>
        <a:xfrm>
          <a:off x="2058429" y="397925"/>
          <a:ext cx="5901135" cy="324766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Eat fresh foods before they spoil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Store jars and cans in cabinets until container is opened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Refrigerate meat, fish, eggs, and dairy products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Thaw frozen foods in the refrigerator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Cook proteins to kill bacteria</a:t>
          </a:r>
          <a:endParaRPr lang="en-US" sz="2800" kern="1200" dirty="0"/>
        </a:p>
      </dsp:txBody>
      <dsp:txXfrm>
        <a:off x="2058429" y="397925"/>
        <a:ext cx="5901135" cy="32476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E246E-8104-4F7E-983B-DF50D1505ECE}">
      <dsp:nvSpPr>
        <dsp:cNvPr id="0" name=""/>
        <dsp:cNvSpPr/>
      </dsp:nvSpPr>
      <dsp:spPr>
        <a:xfrm>
          <a:off x="-4107978" y="-636761"/>
          <a:ext cx="4944232" cy="4944232"/>
        </a:xfrm>
        <a:prstGeom prst="blockArc">
          <a:avLst>
            <a:gd name="adj1" fmla="val 18900000"/>
            <a:gd name="adj2" fmla="val 2700000"/>
            <a:gd name="adj3" fmla="val 437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FAA02-FDB4-4BF9-92B8-FD09D43A0094}">
      <dsp:nvSpPr>
        <dsp:cNvPr id="0" name=""/>
        <dsp:cNvSpPr/>
      </dsp:nvSpPr>
      <dsp:spPr>
        <a:xfrm>
          <a:off x="457866" y="282204"/>
          <a:ext cx="4362193" cy="5647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2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your age</a:t>
          </a:r>
          <a:endParaRPr lang="en-US" sz="2900" kern="1200" dirty="0"/>
        </a:p>
      </dsp:txBody>
      <dsp:txXfrm>
        <a:off x="457866" y="282204"/>
        <a:ext cx="4362193" cy="564701"/>
      </dsp:txXfrm>
    </dsp:sp>
    <dsp:sp modelId="{61149F94-B5C3-4E47-A0D7-9C67AEDA9AA4}">
      <dsp:nvSpPr>
        <dsp:cNvPr id="0" name=""/>
        <dsp:cNvSpPr/>
      </dsp:nvSpPr>
      <dsp:spPr>
        <a:xfrm>
          <a:off x="104927" y="211616"/>
          <a:ext cx="705877" cy="705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1E11F-419D-411C-997F-B580B7A7D886}">
      <dsp:nvSpPr>
        <dsp:cNvPr id="0" name=""/>
        <dsp:cNvSpPr/>
      </dsp:nvSpPr>
      <dsp:spPr>
        <a:xfrm>
          <a:off x="781622" y="1129403"/>
          <a:ext cx="4038436" cy="5647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2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your height</a:t>
          </a:r>
          <a:endParaRPr lang="en-US" sz="2900" kern="1200" dirty="0"/>
        </a:p>
      </dsp:txBody>
      <dsp:txXfrm>
        <a:off x="781622" y="1129403"/>
        <a:ext cx="4038436" cy="564701"/>
      </dsp:txXfrm>
    </dsp:sp>
    <dsp:sp modelId="{0DC30C2C-E3D8-4DAD-854D-16D012B0E91D}">
      <dsp:nvSpPr>
        <dsp:cNvPr id="0" name=""/>
        <dsp:cNvSpPr/>
      </dsp:nvSpPr>
      <dsp:spPr>
        <a:xfrm>
          <a:off x="428683" y="1058816"/>
          <a:ext cx="705877" cy="705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CFF8E-612A-405D-82AA-1C48290B97F9}">
      <dsp:nvSpPr>
        <dsp:cNvPr id="0" name=""/>
        <dsp:cNvSpPr/>
      </dsp:nvSpPr>
      <dsp:spPr>
        <a:xfrm>
          <a:off x="781622" y="1976603"/>
          <a:ext cx="4038436" cy="56470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232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your gender</a:t>
          </a:r>
          <a:endParaRPr lang="en-US" sz="2900" kern="1200" dirty="0"/>
        </a:p>
      </dsp:txBody>
      <dsp:txXfrm>
        <a:off x="781622" y="1976603"/>
        <a:ext cx="4038436" cy="564701"/>
      </dsp:txXfrm>
    </dsp:sp>
    <dsp:sp modelId="{FF407A8F-474C-4332-A637-6DC3E958C13F}">
      <dsp:nvSpPr>
        <dsp:cNvPr id="0" name=""/>
        <dsp:cNvSpPr/>
      </dsp:nvSpPr>
      <dsp:spPr>
        <a:xfrm>
          <a:off x="428683" y="1906015"/>
          <a:ext cx="705877" cy="7058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C3531-1F27-4B96-B2C7-8E6C8857A49E}">
      <dsp:nvSpPr>
        <dsp:cNvPr id="0" name=""/>
        <dsp:cNvSpPr/>
      </dsp:nvSpPr>
      <dsp:spPr>
        <a:xfrm>
          <a:off x="457866" y="2650425"/>
          <a:ext cx="4362193" cy="91145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2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your </a:t>
          </a:r>
          <a:r>
            <a:rPr lang="en-US" sz="2000" b="1" kern="1200" dirty="0" smtClean="0">
              <a:solidFill>
                <a:schemeClr val="accent5">
                  <a:lumMod val="75000"/>
                </a:schemeClr>
              </a:solidFill>
            </a:rPr>
            <a:t>body composition</a:t>
          </a:r>
          <a:r>
            <a:rPr lang="en-US" sz="2000" b="1" kern="1200" dirty="0" smtClean="0"/>
            <a:t>-</a:t>
          </a:r>
          <a:r>
            <a:rPr lang="en-US" sz="2000" kern="1200" dirty="0" smtClean="0"/>
            <a:t> </a:t>
          </a:r>
          <a:r>
            <a:rPr lang="en-US" sz="2000" kern="1200" dirty="0" smtClean="0">
              <a:solidFill>
                <a:srgbClr val="00B050"/>
              </a:solidFill>
            </a:rPr>
            <a:t>Ratio of the various components-fat, bone, and muscle-that make up a person’s body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457866" y="2650425"/>
        <a:ext cx="4362193" cy="911457"/>
      </dsp:txXfrm>
    </dsp:sp>
    <dsp:sp modelId="{7CB03857-5137-40A9-AA7C-D65C1C2FE2BC}">
      <dsp:nvSpPr>
        <dsp:cNvPr id="0" name=""/>
        <dsp:cNvSpPr/>
      </dsp:nvSpPr>
      <dsp:spPr>
        <a:xfrm>
          <a:off x="7579" y="2650425"/>
          <a:ext cx="900572" cy="911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39D8-E8CC-404A-9815-E7CD9EB3C4E1}">
      <dsp:nvSpPr>
        <dsp:cNvPr id="0" name=""/>
        <dsp:cNvSpPr/>
      </dsp:nvSpPr>
      <dsp:spPr>
        <a:xfrm>
          <a:off x="559148" y="1159"/>
          <a:ext cx="2955194" cy="725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Being underweight can be caused by</a:t>
          </a:r>
          <a:endParaRPr lang="en-US" sz="2200" b="1" kern="1200" dirty="0"/>
        </a:p>
      </dsp:txBody>
      <dsp:txXfrm>
        <a:off x="580395" y="22406"/>
        <a:ext cx="2912700" cy="682931"/>
      </dsp:txXfrm>
    </dsp:sp>
    <dsp:sp modelId="{100E87FD-8BC5-4CCB-9684-7A2ED5693015}">
      <dsp:nvSpPr>
        <dsp:cNvPr id="0" name=""/>
        <dsp:cNvSpPr/>
      </dsp:nvSpPr>
      <dsp:spPr>
        <a:xfrm>
          <a:off x="854668" y="726584"/>
          <a:ext cx="295519" cy="544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69"/>
              </a:lnTo>
              <a:lnTo>
                <a:pt x="295519" y="5440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7450A-AE98-4BC2-8ECC-20755F839AA5}">
      <dsp:nvSpPr>
        <dsp:cNvPr id="0" name=""/>
        <dsp:cNvSpPr/>
      </dsp:nvSpPr>
      <dsp:spPr>
        <a:xfrm>
          <a:off x="1150187" y="907940"/>
          <a:ext cx="2364155" cy="72542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medical conditions</a:t>
          </a:r>
          <a:endParaRPr lang="en-US" sz="2100" kern="1200" dirty="0"/>
        </a:p>
      </dsp:txBody>
      <dsp:txXfrm>
        <a:off x="1171434" y="929187"/>
        <a:ext cx="2321661" cy="682931"/>
      </dsp:txXfrm>
    </dsp:sp>
    <dsp:sp modelId="{B924F45A-16FD-4547-8120-09AE88BEA685}">
      <dsp:nvSpPr>
        <dsp:cNvPr id="0" name=""/>
        <dsp:cNvSpPr/>
      </dsp:nvSpPr>
      <dsp:spPr>
        <a:xfrm>
          <a:off x="854668" y="726584"/>
          <a:ext cx="295519" cy="145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850"/>
              </a:lnTo>
              <a:lnTo>
                <a:pt x="295519" y="145085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94DEB-EB24-4BCE-AEB4-5830424A46CE}">
      <dsp:nvSpPr>
        <dsp:cNvPr id="0" name=""/>
        <dsp:cNvSpPr/>
      </dsp:nvSpPr>
      <dsp:spPr>
        <a:xfrm>
          <a:off x="1150187" y="1814722"/>
          <a:ext cx="2364155" cy="72542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genetic makeup</a:t>
          </a:r>
          <a:endParaRPr lang="en-US" sz="2100" kern="1200" dirty="0"/>
        </a:p>
      </dsp:txBody>
      <dsp:txXfrm>
        <a:off x="1171434" y="1835969"/>
        <a:ext cx="2321661" cy="682931"/>
      </dsp:txXfrm>
    </dsp:sp>
    <dsp:sp modelId="{BE2889F0-2CBB-483A-AA59-62180F8C4708}">
      <dsp:nvSpPr>
        <dsp:cNvPr id="0" name=""/>
        <dsp:cNvSpPr/>
      </dsp:nvSpPr>
      <dsp:spPr>
        <a:xfrm>
          <a:off x="854668" y="726584"/>
          <a:ext cx="295519" cy="235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632"/>
              </a:lnTo>
              <a:lnTo>
                <a:pt x="295519" y="235763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A3C4F-BF0D-4365-B8C3-3340A3F842C9}">
      <dsp:nvSpPr>
        <dsp:cNvPr id="0" name=""/>
        <dsp:cNvSpPr/>
      </dsp:nvSpPr>
      <dsp:spPr>
        <a:xfrm>
          <a:off x="1150187" y="2721504"/>
          <a:ext cx="2364155" cy="72542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depression or an eating disorder</a:t>
          </a:r>
          <a:endParaRPr lang="en-US" sz="2100" kern="1200" dirty="0"/>
        </a:p>
      </dsp:txBody>
      <dsp:txXfrm>
        <a:off x="1171434" y="2742751"/>
        <a:ext cx="2321661" cy="682931"/>
      </dsp:txXfrm>
    </dsp:sp>
    <dsp:sp modelId="{CEAA9BE8-4CAD-4708-A475-542EE8D128ED}">
      <dsp:nvSpPr>
        <dsp:cNvPr id="0" name=""/>
        <dsp:cNvSpPr/>
      </dsp:nvSpPr>
      <dsp:spPr>
        <a:xfrm>
          <a:off x="854668" y="726584"/>
          <a:ext cx="295519" cy="326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414"/>
              </a:lnTo>
              <a:lnTo>
                <a:pt x="295519" y="326441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DC17D-E985-4E4A-A4B2-574C5D188FD4}">
      <dsp:nvSpPr>
        <dsp:cNvPr id="0" name=""/>
        <dsp:cNvSpPr/>
      </dsp:nvSpPr>
      <dsp:spPr>
        <a:xfrm>
          <a:off x="1150187" y="3628286"/>
          <a:ext cx="2364155" cy="72542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lack of access to food</a:t>
          </a:r>
          <a:endParaRPr lang="en-US" sz="2100" kern="1200" dirty="0"/>
        </a:p>
      </dsp:txBody>
      <dsp:txXfrm>
        <a:off x="1171434" y="3649533"/>
        <a:ext cx="2321661" cy="682931"/>
      </dsp:txXfrm>
    </dsp:sp>
    <dsp:sp modelId="{3224FB55-9CDF-4B5F-90D4-BC329A2B7871}">
      <dsp:nvSpPr>
        <dsp:cNvPr id="0" name=""/>
        <dsp:cNvSpPr/>
      </dsp:nvSpPr>
      <dsp:spPr>
        <a:xfrm>
          <a:off x="3877056" y="1159"/>
          <a:ext cx="2955194" cy="725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Being underweight can result in</a:t>
          </a:r>
          <a:endParaRPr lang="en-US" sz="2200" b="1" kern="1200" dirty="0"/>
        </a:p>
      </dsp:txBody>
      <dsp:txXfrm>
        <a:off x="3898303" y="22406"/>
        <a:ext cx="2912700" cy="682931"/>
      </dsp:txXfrm>
    </dsp:sp>
    <dsp:sp modelId="{5D9AC3CA-8F7C-4245-992D-9920C54D3D01}">
      <dsp:nvSpPr>
        <dsp:cNvPr id="0" name=""/>
        <dsp:cNvSpPr/>
      </dsp:nvSpPr>
      <dsp:spPr>
        <a:xfrm>
          <a:off x="4172575" y="726584"/>
          <a:ext cx="295519" cy="544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069"/>
              </a:lnTo>
              <a:lnTo>
                <a:pt x="295519" y="544069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3EDEC-B7FE-4783-8E87-E62F6A5492B3}">
      <dsp:nvSpPr>
        <dsp:cNvPr id="0" name=""/>
        <dsp:cNvSpPr/>
      </dsp:nvSpPr>
      <dsp:spPr>
        <a:xfrm>
          <a:off x="4468095" y="907940"/>
          <a:ext cx="2364155" cy="7254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vitamin deficiencies</a:t>
          </a:r>
          <a:endParaRPr lang="en-US" sz="2100" kern="1200" dirty="0"/>
        </a:p>
      </dsp:txBody>
      <dsp:txXfrm>
        <a:off x="4489342" y="929187"/>
        <a:ext cx="2321661" cy="682931"/>
      </dsp:txXfrm>
    </dsp:sp>
    <dsp:sp modelId="{F2693C71-62B5-4AC0-BDC8-56E8B0363EDB}">
      <dsp:nvSpPr>
        <dsp:cNvPr id="0" name=""/>
        <dsp:cNvSpPr/>
      </dsp:nvSpPr>
      <dsp:spPr>
        <a:xfrm>
          <a:off x="4172575" y="726584"/>
          <a:ext cx="295519" cy="1450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850"/>
              </a:lnTo>
              <a:lnTo>
                <a:pt x="295519" y="1450850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D0FAE-7BEC-4039-B7E1-8FBACE847E0D}">
      <dsp:nvSpPr>
        <dsp:cNvPr id="0" name=""/>
        <dsp:cNvSpPr/>
      </dsp:nvSpPr>
      <dsp:spPr>
        <a:xfrm>
          <a:off x="4468095" y="1814722"/>
          <a:ext cx="2364155" cy="7254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infections and illnesses</a:t>
          </a:r>
          <a:endParaRPr lang="en-US" sz="2100" kern="1200" dirty="0"/>
        </a:p>
      </dsp:txBody>
      <dsp:txXfrm>
        <a:off x="4489342" y="1835969"/>
        <a:ext cx="2321661" cy="682931"/>
      </dsp:txXfrm>
    </dsp:sp>
    <dsp:sp modelId="{C42CE60C-3635-476C-AD6F-38EB66275E49}">
      <dsp:nvSpPr>
        <dsp:cNvPr id="0" name=""/>
        <dsp:cNvSpPr/>
      </dsp:nvSpPr>
      <dsp:spPr>
        <a:xfrm>
          <a:off x="4172575" y="726584"/>
          <a:ext cx="295519" cy="2357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632"/>
              </a:lnTo>
              <a:lnTo>
                <a:pt x="295519" y="2357632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BC70-B84F-4DD2-BFAC-570336CF1E87}">
      <dsp:nvSpPr>
        <dsp:cNvPr id="0" name=""/>
        <dsp:cNvSpPr/>
      </dsp:nvSpPr>
      <dsp:spPr>
        <a:xfrm>
          <a:off x="4468095" y="2721504"/>
          <a:ext cx="2364155" cy="7254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fertility issues</a:t>
          </a:r>
          <a:endParaRPr lang="en-US" sz="2100" kern="1200" dirty="0"/>
        </a:p>
      </dsp:txBody>
      <dsp:txXfrm>
        <a:off x="4489342" y="2742751"/>
        <a:ext cx="2321661" cy="682931"/>
      </dsp:txXfrm>
    </dsp:sp>
    <dsp:sp modelId="{A1A99F97-CF01-4A77-94B0-B1A49DEB51B3}">
      <dsp:nvSpPr>
        <dsp:cNvPr id="0" name=""/>
        <dsp:cNvSpPr/>
      </dsp:nvSpPr>
      <dsp:spPr>
        <a:xfrm>
          <a:off x="4172575" y="726584"/>
          <a:ext cx="295519" cy="3264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414"/>
              </a:lnTo>
              <a:lnTo>
                <a:pt x="295519" y="326441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1150-1B4A-4B61-AF15-1522EA205B4A}">
      <dsp:nvSpPr>
        <dsp:cNvPr id="0" name=""/>
        <dsp:cNvSpPr/>
      </dsp:nvSpPr>
      <dsp:spPr>
        <a:xfrm>
          <a:off x="4468095" y="3628286"/>
          <a:ext cx="2364155" cy="72542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growth and development issues</a:t>
          </a:r>
          <a:endParaRPr lang="en-US" sz="2100" kern="1200" dirty="0"/>
        </a:p>
      </dsp:txBody>
      <dsp:txXfrm>
        <a:off x="4489342" y="3649533"/>
        <a:ext cx="2321661" cy="6829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B9F65-7F81-47D8-8AA5-85645EE2806E}">
      <dsp:nvSpPr>
        <dsp:cNvPr id="0" name=""/>
        <dsp:cNvSpPr/>
      </dsp:nvSpPr>
      <dsp:spPr>
        <a:xfrm rot="5400000">
          <a:off x="-482825" y="482825"/>
          <a:ext cx="3218838" cy="225318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Being overweight or obese raises the risk of</a:t>
          </a:r>
          <a:endParaRPr lang="en-US" sz="2400" b="1" kern="1200" dirty="0"/>
        </a:p>
      </dsp:txBody>
      <dsp:txXfrm rot="-5400000">
        <a:off x="1" y="1126594"/>
        <a:ext cx="2253187" cy="965651"/>
      </dsp:txXfrm>
    </dsp:sp>
    <dsp:sp modelId="{1FCCB289-908E-4AE8-9CE5-B2CD6E267EE8}">
      <dsp:nvSpPr>
        <dsp:cNvPr id="0" name=""/>
        <dsp:cNvSpPr/>
      </dsp:nvSpPr>
      <dsp:spPr>
        <a:xfrm rot="5400000">
          <a:off x="3127920" y="-871585"/>
          <a:ext cx="2093345" cy="38428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heart disease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type 2 diabetes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sleep disorders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joint problems</a:t>
          </a:r>
          <a:endParaRPr lang="en-US" sz="2800" kern="1200" dirty="0"/>
        </a:p>
      </dsp:txBody>
      <dsp:txXfrm rot="-5400000">
        <a:off x="2253187" y="105337"/>
        <a:ext cx="3740623" cy="188896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C4B3E-ABF8-4D9A-99EB-19BE52E98F8E}">
      <dsp:nvSpPr>
        <dsp:cNvPr id="0" name=""/>
        <dsp:cNvSpPr/>
      </dsp:nvSpPr>
      <dsp:spPr>
        <a:xfrm>
          <a:off x="106713" y="1420"/>
          <a:ext cx="3337806" cy="16868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Set short-term, realistic goals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Reward yourself for meeting these goals</a:t>
          </a:r>
          <a:endParaRPr lang="en-US" sz="2000" b="1" kern="1200" dirty="0"/>
        </a:p>
      </dsp:txBody>
      <dsp:txXfrm>
        <a:off x="106713" y="1420"/>
        <a:ext cx="3337806" cy="1686811"/>
      </dsp:txXfrm>
    </dsp:sp>
    <dsp:sp modelId="{1717677D-0CE5-4451-861B-06C046333641}">
      <dsp:nvSpPr>
        <dsp:cNvPr id="0" name=""/>
        <dsp:cNvSpPr/>
      </dsp:nvSpPr>
      <dsp:spPr>
        <a:xfrm>
          <a:off x="3725654" y="1420"/>
          <a:ext cx="3337806" cy="168681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By physically active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Balance your calorie intake with physical activity</a:t>
          </a:r>
          <a:endParaRPr lang="en-US" sz="2000" b="1" kern="1200" dirty="0"/>
        </a:p>
      </dsp:txBody>
      <dsp:txXfrm>
        <a:off x="3725654" y="1420"/>
        <a:ext cx="3337806" cy="1686811"/>
      </dsp:txXfrm>
    </dsp:sp>
    <dsp:sp modelId="{E848E649-1890-4B7B-9B4B-CC4E7CEF7659}">
      <dsp:nvSpPr>
        <dsp:cNvPr id="0" name=""/>
        <dsp:cNvSpPr/>
      </dsp:nvSpPr>
      <dsp:spPr>
        <a:xfrm>
          <a:off x="106713" y="1969367"/>
          <a:ext cx="3337806" cy="16868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Think positively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Remember that permanent change is not immediate or perfect</a:t>
          </a:r>
          <a:endParaRPr lang="en-US" sz="2000" b="1" kern="1200" dirty="0"/>
        </a:p>
      </dsp:txBody>
      <dsp:txXfrm>
        <a:off x="106713" y="1969367"/>
        <a:ext cx="3337806" cy="1686811"/>
      </dsp:txXfrm>
    </dsp:sp>
    <dsp:sp modelId="{5876176C-F33F-4393-B9CD-E973A4BFDD50}">
      <dsp:nvSpPr>
        <dsp:cNvPr id="0" name=""/>
        <dsp:cNvSpPr/>
      </dsp:nvSpPr>
      <dsp:spPr>
        <a:xfrm>
          <a:off x="3725654" y="1969367"/>
          <a:ext cx="3337806" cy="168681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Enlist the support of friends and family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/>
            <a:t>Talk about your goals and ask for encouragement</a:t>
          </a:r>
          <a:endParaRPr lang="en-US" sz="2000" b="1" kern="1200" dirty="0"/>
        </a:p>
      </dsp:txBody>
      <dsp:txXfrm>
        <a:off x="3725654" y="1969367"/>
        <a:ext cx="3337806" cy="16868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2C4EC-F187-489F-8C06-579A9528B64B}">
      <dsp:nvSpPr>
        <dsp:cNvPr id="0" name=""/>
        <dsp:cNvSpPr/>
      </dsp:nvSpPr>
      <dsp:spPr>
        <a:xfrm>
          <a:off x="5991503" y="1093896"/>
          <a:ext cx="2613599" cy="26140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BEB46-EAC7-4A07-9393-D001AA0620B5}">
      <dsp:nvSpPr>
        <dsp:cNvPr id="0" name=""/>
        <dsp:cNvSpPr/>
      </dsp:nvSpPr>
      <dsp:spPr>
        <a:xfrm>
          <a:off x="6078283" y="1181047"/>
          <a:ext cx="2440040" cy="2439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Nutrient-dense food helps the body build muscle and strengthen bones</a:t>
          </a:r>
          <a:endParaRPr lang="en-US" sz="2000" kern="1200" dirty="0"/>
        </a:p>
      </dsp:txBody>
      <dsp:txXfrm>
        <a:off x="6427103" y="1529653"/>
        <a:ext cx="1742399" cy="1742569"/>
      </dsp:txXfrm>
    </dsp:sp>
    <dsp:sp modelId="{E101B166-5172-4913-AB5B-7BF579279B2C}">
      <dsp:nvSpPr>
        <dsp:cNvPr id="0" name=""/>
        <dsp:cNvSpPr/>
      </dsp:nvSpPr>
      <dsp:spPr>
        <a:xfrm rot="2700000">
          <a:off x="3293421" y="1097056"/>
          <a:ext cx="2607304" cy="260730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12AA5-E1AC-468D-9B3E-323AB060A2BF}">
      <dsp:nvSpPr>
        <dsp:cNvPr id="0" name=""/>
        <dsp:cNvSpPr/>
      </dsp:nvSpPr>
      <dsp:spPr>
        <a:xfrm>
          <a:off x="3377053" y="1181047"/>
          <a:ext cx="2440040" cy="2439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Empty calories may add pounds, but will not benefit your health</a:t>
          </a:r>
          <a:endParaRPr lang="en-US" sz="2000" kern="1200" dirty="0"/>
        </a:p>
      </dsp:txBody>
      <dsp:txXfrm>
        <a:off x="3725873" y="1529653"/>
        <a:ext cx="1742399" cy="1742569"/>
      </dsp:txXfrm>
    </dsp:sp>
    <dsp:sp modelId="{BF9F3FA3-DD23-4822-B9F4-E60DAB741454}">
      <dsp:nvSpPr>
        <dsp:cNvPr id="0" name=""/>
        <dsp:cNvSpPr/>
      </dsp:nvSpPr>
      <dsp:spPr>
        <a:xfrm rot="2700000">
          <a:off x="592191" y="1097056"/>
          <a:ext cx="2607304" cy="2607304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A655D-1132-4FB9-A1FA-84C6EEC5E517}">
      <dsp:nvSpPr>
        <dsp:cNvPr id="0" name=""/>
        <dsp:cNvSpPr/>
      </dsp:nvSpPr>
      <dsp:spPr>
        <a:xfrm>
          <a:off x="675823" y="1181047"/>
          <a:ext cx="2440040" cy="24397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Focus on eating nutrient-dense food, not simply more food</a:t>
          </a:r>
          <a:endParaRPr lang="en-US" sz="2000" kern="1200" dirty="0"/>
        </a:p>
      </dsp:txBody>
      <dsp:txXfrm>
        <a:off x="1024643" y="1529653"/>
        <a:ext cx="1742399" cy="17425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B8D02-C6AA-421A-B737-E086EC6AC481}">
      <dsp:nvSpPr>
        <dsp:cNvPr id="0" name=""/>
        <dsp:cNvSpPr/>
      </dsp:nvSpPr>
      <dsp:spPr>
        <a:xfrm>
          <a:off x="2714" y="16481"/>
          <a:ext cx="2646759" cy="633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Family and peers</a:t>
          </a:r>
          <a:endParaRPr lang="en-US" sz="2500" b="1" kern="1200" dirty="0"/>
        </a:p>
      </dsp:txBody>
      <dsp:txXfrm>
        <a:off x="2714" y="16481"/>
        <a:ext cx="2646759" cy="633600"/>
      </dsp:txXfrm>
    </dsp:sp>
    <dsp:sp modelId="{6CE63732-4DEC-4083-9DED-ED1B26F9F3C2}">
      <dsp:nvSpPr>
        <dsp:cNvPr id="0" name=""/>
        <dsp:cNvSpPr/>
      </dsp:nvSpPr>
      <dsp:spPr>
        <a:xfrm>
          <a:off x="2714" y="650081"/>
          <a:ext cx="2646759" cy="317047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Family pressure for a specific body weight or shape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Pressure to fit in with peers, or to attract potential dating partners</a:t>
          </a:r>
          <a:endParaRPr lang="en-US" sz="2200" kern="1200" dirty="0"/>
        </a:p>
      </dsp:txBody>
      <dsp:txXfrm>
        <a:off x="2714" y="650081"/>
        <a:ext cx="2646759" cy="3170474"/>
      </dsp:txXfrm>
    </dsp:sp>
    <dsp:sp modelId="{F2C877A9-0BC0-47F1-814F-5B581187CAC2}">
      <dsp:nvSpPr>
        <dsp:cNvPr id="0" name=""/>
        <dsp:cNvSpPr/>
      </dsp:nvSpPr>
      <dsp:spPr>
        <a:xfrm>
          <a:off x="3020020" y="16481"/>
          <a:ext cx="2646759" cy="633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The media</a:t>
          </a:r>
          <a:endParaRPr lang="en-US" sz="2500" b="1" kern="1200" dirty="0"/>
        </a:p>
      </dsp:txBody>
      <dsp:txXfrm>
        <a:off x="3020020" y="16481"/>
        <a:ext cx="2646759" cy="633600"/>
      </dsp:txXfrm>
    </dsp:sp>
    <dsp:sp modelId="{D0085CE7-98E8-45D5-B85E-1074735C69E0}">
      <dsp:nvSpPr>
        <dsp:cNvPr id="0" name=""/>
        <dsp:cNvSpPr/>
      </dsp:nvSpPr>
      <dsp:spPr>
        <a:xfrm>
          <a:off x="3020020" y="650081"/>
          <a:ext cx="2646759" cy="317047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Media messages communicate what is considered attractive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Highly edited, idealized images on social media or TV can cause body image issues</a:t>
          </a:r>
          <a:endParaRPr lang="en-US" sz="2200" kern="1200" dirty="0"/>
        </a:p>
      </dsp:txBody>
      <dsp:txXfrm>
        <a:off x="3020020" y="650081"/>
        <a:ext cx="2646759" cy="3170474"/>
      </dsp:txXfrm>
    </dsp:sp>
    <dsp:sp modelId="{F6368CEB-75BA-494E-B285-02AB35652D97}">
      <dsp:nvSpPr>
        <dsp:cNvPr id="0" name=""/>
        <dsp:cNvSpPr/>
      </dsp:nvSpPr>
      <dsp:spPr>
        <a:xfrm>
          <a:off x="6037326" y="16481"/>
          <a:ext cx="2646759" cy="633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Ethnicity</a:t>
          </a:r>
          <a:endParaRPr lang="en-US" sz="2500" b="1" kern="1200" dirty="0"/>
        </a:p>
      </dsp:txBody>
      <dsp:txXfrm>
        <a:off x="6037326" y="16481"/>
        <a:ext cx="2646759" cy="633600"/>
      </dsp:txXfrm>
    </dsp:sp>
    <dsp:sp modelId="{35480962-867E-4C33-A0AF-F6E6F705C2DA}">
      <dsp:nvSpPr>
        <dsp:cNvPr id="0" name=""/>
        <dsp:cNvSpPr/>
      </dsp:nvSpPr>
      <dsp:spPr>
        <a:xfrm>
          <a:off x="6037326" y="650081"/>
          <a:ext cx="2646759" cy="317047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Adolescents may attempt to change their bodies to meet the beauty standard for their particular ethnic group</a:t>
          </a:r>
          <a:endParaRPr lang="en-US" sz="2200" kern="1200" dirty="0"/>
        </a:p>
      </dsp:txBody>
      <dsp:txXfrm>
        <a:off x="6037326" y="650081"/>
        <a:ext cx="2646759" cy="31704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5EE51-A978-4F27-B613-2B7A390489B3}">
      <dsp:nvSpPr>
        <dsp:cNvPr id="0" name=""/>
        <dsp:cNvSpPr/>
      </dsp:nvSpPr>
      <dsp:spPr>
        <a:xfrm>
          <a:off x="0" y="0"/>
          <a:ext cx="8648749" cy="299960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Dietary fiber</a:t>
          </a:r>
          <a:endParaRPr lang="en-US" sz="3200" b="1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Found in fruits, vegetables, whole grains, nuts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Lowers cholesterol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Balances glucose level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Adds bulk to stools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Helps prevent overeating</a:t>
          </a:r>
          <a:endParaRPr lang="en-US" sz="2500" b="0" kern="1200" dirty="0"/>
        </a:p>
      </dsp:txBody>
      <dsp:txXfrm>
        <a:off x="2029709" y="0"/>
        <a:ext cx="6619039" cy="2999601"/>
      </dsp:txXfrm>
    </dsp:sp>
    <dsp:sp modelId="{24E45A90-BFD3-4E8F-8333-0739EEB846D8}">
      <dsp:nvSpPr>
        <dsp:cNvPr id="0" name=""/>
        <dsp:cNvSpPr/>
      </dsp:nvSpPr>
      <dsp:spPr>
        <a:xfrm>
          <a:off x="299960" y="299960"/>
          <a:ext cx="1729749" cy="239968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2061A-E585-4621-86B0-C72F04E4526C}">
      <dsp:nvSpPr>
        <dsp:cNvPr id="0" name=""/>
        <dsp:cNvSpPr/>
      </dsp:nvSpPr>
      <dsp:spPr>
        <a:xfrm>
          <a:off x="2097591" y="0"/>
          <a:ext cx="5659020" cy="1221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Learn all you can about eating disorders to prevent mistaken attitudes about body image</a:t>
          </a:r>
          <a:endParaRPr lang="en-US" sz="2000" kern="1200" dirty="0"/>
        </a:p>
        <a:p>
          <a:pPr marL="228600" lvl="1" indent="-228600" algn="l" defTabSz="8890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Avoid categorizing foods as “good” and “bad”</a:t>
          </a:r>
          <a:endParaRPr lang="en-US" sz="2000" kern="1200" dirty="0"/>
        </a:p>
      </dsp:txBody>
      <dsp:txXfrm>
        <a:off x="2097591" y="152669"/>
        <a:ext cx="5201014" cy="916012"/>
      </dsp:txXfrm>
    </dsp:sp>
    <dsp:sp modelId="{FB605520-636D-446C-A2CB-68DE3D598127}">
      <dsp:nvSpPr>
        <dsp:cNvPr id="0" name=""/>
        <dsp:cNvSpPr/>
      </dsp:nvSpPr>
      <dsp:spPr>
        <a:xfrm>
          <a:off x="168188" y="0"/>
          <a:ext cx="1929403" cy="1221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Learn more</a:t>
          </a:r>
          <a:endParaRPr lang="en-US" sz="2600" b="1" kern="1200" dirty="0"/>
        </a:p>
      </dsp:txBody>
      <dsp:txXfrm>
        <a:off x="227809" y="59621"/>
        <a:ext cx="1810161" cy="1102108"/>
      </dsp:txXfrm>
    </dsp:sp>
    <dsp:sp modelId="{F7164913-BFF3-4C3F-A4B2-D8A90EB9A010}">
      <dsp:nvSpPr>
        <dsp:cNvPr id="0" name=""/>
        <dsp:cNvSpPr/>
      </dsp:nvSpPr>
      <dsp:spPr>
        <a:xfrm>
          <a:off x="2097591" y="1343486"/>
          <a:ext cx="5659020" cy="1221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Question the false belief that only being thin or muscular is desirable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Avoid judging based on body weight or shape</a:t>
          </a:r>
          <a:endParaRPr lang="en-US" sz="2000" kern="1200" dirty="0"/>
        </a:p>
      </dsp:txBody>
      <dsp:txXfrm>
        <a:off x="2097591" y="1496155"/>
        <a:ext cx="5201014" cy="916012"/>
      </dsp:txXfrm>
    </dsp:sp>
    <dsp:sp modelId="{709E0CCE-4448-4E08-AAF0-1E1055C4DB08}">
      <dsp:nvSpPr>
        <dsp:cNvPr id="0" name=""/>
        <dsp:cNvSpPr/>
      </dsp:nvSpPr>
      <dsp:spPr>
        <a:xfrm>
          <a:off x="168188" y="1343486"/>
          <a:ext cx="1929403" cy="12213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Challenge the ideal</a:t>
          </a:r>
          <a:endParaRPr lang="en-US" sz="2600" b="1" kern="1200" dirty="0"/>
        </a:p>
      </dsp:txBody>
      <dsp:txXfrm>
        <a:off x="227809" y="1403107"/>
        <a:ext cx="1810161" cy="1102108"/>
      </dsp:txXfrm>
    </dsp:sp>
    <dsp:sp modelId="{8CF93034-69CD-4EF1-82BA-D869E3468DC6}">
      <dsp:nvSpPr>
        <dsp:cNvPr id="0" name=""/>
        <dsp:cNvSpPr/>
      </dsp:nvSpPr>
      <dsp:spPr>
        <a:xfrm>
          <a:off x="2097591" y="2686972"/>
          <a:ext cx="5659020" cy="12213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Value yourself on your talents and character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 not let the way you feel about your body determine the course of your day</a:t>
          </a:r>
          <a:endParaRPr lang="en-US" sz="2000" kern="1200" dirty="0"/>
        </a:p>
      </dsp:txBody>
      <dsp:txXfrm>
        <a:off x="2097591" y="2839641"/>
        <a:ext cx="5201014" cy="916012"/>
      </dsp:txXfrm>
    </dsp:sp>
    <dsp:sp modelId="{304C6898-0524-4055-812A-0E160240F58F}">
      <dsp:nvSpPr>
        <dsp:cNvPr id="0" name=""/>
        <dsp:cNvSpPr/>
      </dsp:nvSpPr>
      <dsp:spPr>
        <a:xfrm>
          <a:off x="168188" y="2686972"/>
          <a:ext cx="1929403" cy="1221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Assess your values</a:t>
          </a:r>
          <a:endParaRPr lang="en-US" sz="2600" b="1" kern="1200" dirty="0"/>
        </a:p>
      </dsp:txBody>
      <dsp:txXfrm>
        <a:off x="227809" y="2746593"/>
        <a:ext cx="1810161" cy="1102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4C286-F5EC-44E5-843A-B85664CB1E1C}">
      <dsp:nvSpPr>
        <dsp:cNvPr id="0" name=""/>
        <dsp:cNvSpPr/>
      </dsp:nvSpPr>
      <dsp:spPr>
        <a:xfrm>
          <a:off x="4241" y="413991"/>
          <a:ext cx="2169579" cy="79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Saturated</a:t>
          </a:r>
          <a:b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41" y="413991"/>
        <a:ext cx="2169579" cy="792618"/>
      </dsp:txXfrm>
    </dsp:sp>
    <dsp:sp modelId="{16FA4869-FD97-457E-AE04-B58BCA19763E}">
      <dsp:nvSpPr>
        <dsp:cNvPr id="0" name=""/>
        <dsp:cNvSpPr/>
      </dsp:nvSpPr>
      <dsp:spPr>
        <a:xfrm>
          <a:off x="2173820" y="265375"/>
          <a:ext cx="433915" cy="1089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F27CD-5368-4E03-80EA-86B9AE49994D}">
      <dsp:nvSpPr>
        <dsp:cNvPr id="0" name=""/>
        <dsp:cNvSpPr/>
      </dsp:nvSpPr>
      <dsp:spPr>
        <a:xfrm>
          <a:off x="2781302" y="265375"/>
          <a:ext cx="5901255" cy="108985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 primarily in animal-based foods, like meat and dairy products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Typically solid at room temperature</a:t>
          </a:r>
          <a:endParaRPr lang="en-US" sz="2100" kern="1200" dirty="0"/>
        </a:p>
      </dsp:txBody>
      <dsp:txXfrm>
        <a:off x="2781302" y="265375"/>
        <a:ext cx="5901255" cy="1089850"/>
      </dsp:txXfrm>
    </dsp:sp>
    <dsp:sp modelId="{9443CC3D-CCCD-4B0D-A575-4264C7EEB079}">
      <dsp:nvSpPr>
        <dsp:cNvPr id="0" name=""/>
        <dsp:cNvSpPr/>
      </dsp:nvSpPr>
      <dsp:spPr>
        <a:xfrm>
          <a:off x="4241" y="1579442"/>
          <a:ext cx="2169579" cy="79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Unsaturated</a:t>
          </a:r>
          <a:b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41" y="1579442"/>
        <a:ext cx="2169579" cy="792618"/>
      </dsp:txXfrm>
    </dsp:sp>
    <dsp:sp modelId="{D09B8F58-A704-4725-9B06-112222A23655}">
      <dsp:nvSpPr>
        <dsp:cNvPr id="0" name=""/>
        <dsp:cNvSpPr/>
      </dsp:nvSpPr>
      <dsp:spPr>
        <a:xfrm>
          <a:off x="2173820" y="1430826"/>
          <a:ext cx="433915" cy="1089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1DF25-76C5-41E8-BFC5-2697E4B6A102}">
      <dsp:nvSpPr>
        <dsp:cNvPr id="0" name=""/>
        <dsp:cNvSpPr/>
      </dsp:nvSpPr>
      <dsp:spPr>
        <a:xfrm>
          <a:off x="2781302" y="1430826"/>
          <a:ext cx="5901255" cy="108985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 in plant-based foods, such as vegetable oils, peanut butter, margarine, olives, nuts, and seeds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Liquid at room temperature</a:t>
          </a:r>
          <a:endParaRPr lang="en-US" sz="2100" kern="1200" dirty="0"/>
        </a:p>
      </dsp:txBody>
      <dsp:txXfrm>
        <a:off x="2781302" y="1430826"/>
        <a:ext cx="5901255" cy="1089850"/>
      </dsp:txXfrm>
    </dsp:sp>
    <dsp:sp modelId="{F8AA21BC-BEFC-44E1-8FC5-A188D7D380B6}">
      <dsp:nvSpPr>
        <dsp:cNvPr id="0" name=""/>
        <dsp:cNvSpPr/>
      </dsp:nvSpPr>
      <dsp:spPr>
        <a:xfrm>
          <a:off x="4241" y="2744893"/>
          <a:ext cx="2169579" cy="792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Trans</a:t>
          </a:r>
          <a:b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</a:br>
          <a:r>
            <a:rPr lang="en-US" sz="2400" b="1" kern="1200" dirty="0" smtClean="0">
              <a:solidFill>
                <a:schemeClr val="accent5">
                  <a:lumMod val="75000"/>
                </a:schemeClr>
              </a:solidFill>
            </a:rPr>
            <a:t>fats</a:t>
          </a:r>
          <a:endParaRPr lang="en-US" sz="24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241" y="2744893"/>
        <a:ext cx="2169579" cy="792618"/>
      </dsp:txXfrm>
    </dsp:sp>
    <dsp:sp modelId="{BCD7B046-217C-42E1-BA57-F1B26B8B2C16}">
      <dsp:nvSpPr>
        <dsp:cNvPr id="0" name=""/>
        <dsp:cNvSpPr/>
      </dsp:nvSpPr>
      <dsp:spPr>
        <a:xfrm>
          <a:off x="2173820" y="2596277"/>
          <a:ext cx="433915" cy="10898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36DE1-5229-41D1-B002-2EABD07B9F9E}">
      <dsp:nvSpPr>
        <dsp:cNvPr id="0" name=""/>
        <dsp:cNvSpPr/>
      </dsp:nvSpPr>
      <dsp:spPr>
        <a:xfrm>
          <a:off x="2781302" y="2596277"/>
          <a:ext cx="5901255" cy="108985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 in many processed foods, such as packaged cookies, chips, doughnuts, and crackers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Some occur naturally in foods from animals</a:t>
          </a:r>
          <a:endParaRPr lang="en-US" sz="2100" kern="1200" dirty="0"/>
        </a:p>
      </dsp:txBody>
      <dsp:txXfrm>
        <a:off x="2781302" y="2596277"/>
        <a:ext cx="5901255" cy="1089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BDAFE-BD0B-4D1A-B8DB-1899ED0743E2}">
      <dsp:nvSpPr>
        <dsp:cNvPr id="0" name=""/>
        <dsp:cNvSpPr/>
      </dsp:nvSpPr>
      <dsp:spPr>
        <a:xfrm>
          <a:off x="42" y="11311"/>
          <a:ext cx="4059212" cy="132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Water-soluble vitamins</a:t>
          </a:r>
          <a:endParaRPr lang="en-US" sz="3600" b="1" kern="1200" dirty="0"/>
        </a:p>
      </dsp:txBody>
      <dsp:txXfrm>
        <a:off x="42" y="11311"/>
        <a:ext cx="4059212" cy="1324800"/>
      </dsp:txXfrm>
    </dsp:sp>
    <dsp:sp modelId="{8FB03EF1-DC71-459A-B6A0-B7DF028F7E73}">
      <dsp:nvSpPr>
        <dsp:cNvPr id="0" name=""/>
        <dsp:cNvSpPr/>
      </dsp:nvSpPr>
      <dsp:spPr>
        <a:xfrm>
          <a:off x="42" y="1336111"/>
          <a:ext cx="4059212" cy="29042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Used immediately by the body or removed through urination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Needed every day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Vitamin C and the </a:t>
          </a:r>
          <a:br>
            <a:rPr lang="en-US" sz="2800" kern="1200" dirty="0" smtClean="0"/>
          </a:br>
          <a:r>
            <a:rPr lang="en-US" sz="2800" kern="1200" dirty="0" smtClean="0"/>
            <a:t>B vitamins</a:t>
          </a:r>
          <a:endParaRPr lang="en-US" sz="2800" kern="1200" dirty="0"/>
        </a:p>
      </dsp:txBody>
      <dsp:txXfrm>
        <a:off x="42" y="1336111"/>
        <a:ext cx="4059212" cy="2904209"/>
      </dsp:txXfrm>
    </dsp:sp>
    <dsp:sp modelId="{2AB0F2F7-B769-454F-B001-315B418A2120}">
      <dsp:nvSpPr>
        <dsp:cNvPr id="0" name=""/>
        <dsp:cNvSpPr/>
      </dsp:nvSpPr>
      <dsp:spPr>
        <a:xfrm>
          <a:off x="4627544" y="11311"/>
          <a:ext cx="4059212" cy="1324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Fat-soluble vitamins</a:t>
          </a:r>
          <a:endParaRPr lang="en-US" sz="3600" b="1" kern="1200" dirty="0"/>
        </a:p>
      </dsp:txBody>
      <dsp:txXfrm>
        <a:off x="4627544" y="11311"/>
        <a:ext cx="4059212" cy="1324800"/>
      </dsp:txXfrm>
    </dsp:sp>
    <dsp:sp modelId="{63DC6CC2-F451-4B39-B8B4-06D3B1E64C28}">
      <dsp:nvSpPr>
        <dsp:cNvPr id="0" name=""/>
        <dsp:cNvSpPr/>
      </dsp:nvSpPr>
      <dsp:spPr>
        <a:xfrm>
          <a:off x="4627544" y="1336111"/>
          <a:ext cx="4059212" cy="290420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Stored in the body for later use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Not needed every day, too much can be bad for the body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Vitamins A, D, E, and K</a:t>
          </a:r>
          <a:endParaRPr lang="en-US" sz="2800" kern="1200" dirty="0"/>
        </a:p>
      </dsp:txBody>
      <dsp:txXfrm>
        <a:off x="4627544" y="1336111"/>
        <a:ext cx="4059212" cy="2904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607C5-7B7A-4C58-A40B-D3D2600469EE}">
      <dsp:nvSpPr>
        <dsp:cNvPr id="0" name=""/>
        <dsp:cNvSpPr/>
      </dsp:nvSpPr>
      <dsp:spPr>
        <a:xfrm>
          <a:off x="2300" y="47207"/>
          <a:ext cx="2709804" cy="232262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8FC2F-0680-4633-9EDE-250E9DA5AF1A}">
      <dsp:nvSpPr>
        <dsp:cNvPr id="0" name=""/>
        <dsp:cNvSpPr/>
      </dsp:nvSpPr>
      <dsp:spPr>
        <a:xfrm>
          <a:off x="74096" y="1673044"/>
          <a:ext cx="2566212" cy="557429"/>
        </a:xfrm>
        <a:prstGeom prst="rect">
          <a:avLst/>
        </a:prstGeom>
        <a:solidFill>
          <a:schemeClr val="bg1"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the plants you eat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74096" y="1673044"/>
        <a:ext cx="2566212" cy="557429"/>
      </dsp:txXfrm>
    </dsp:sp>
    <dsp:sp modelId="{C07CE23F-EBE1-4BC5-BD9A-11FB0503AF15}">
      <dsp:nvSpPr>
        <dsp:cNvPr id="0" name=""/>
        <dsp:cNvSpPr/>
      </dsp:nvSpPr>
      <dsp:spPr>
        <a:xfrm>
          <a:off x="2988497" y="47207"/>
          <a:ext cx="2709804" cy="232262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6D82E-168B-47F4-B524-04D995470947}">
      <dsp:nvSpPr>
        <dsp:cNvPr id="0" name=""/>
        <dsp:cNvSpPr/>
      </dsp:nvSpPr>
      <dsp:spPr>
        <a:xfrm>
          <a:off x="3060293" y="1673044"/>
          <a:ext cx="2566212" cy="557429"/>
        </a:xfrm>
        <a:prstGeom prst="rect">
          <a:avLst/>
        </a:prstGeom>
        <a:solidFill>
          <a:schemeClr val="bg1"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the water you drink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060293" y="1673044"/>
        <a:ext cx="2566212" cy="557429"/>
      </dsp:txXfrm>
    </dsp:sp>
    <dsp:sp modelId="{4B0DA7D3-0F30-4DD4-81BC-FED77CC2965D}">
      <dsp:nvSpPr>
        <dsp:cNvPr id="0" name=""/>
        <dsp:cNvSpPr/>
      </dsp:nvSpPr>
      <dsp:spPr>
        <a:xfrm>
          <a:off x="5974694" y="47207"/>
          <a:ext cx="2709804" cy="232262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DAE5-8A39-41C2-ACD8-E9E1DB0EF76E}">
      <dsp:nvSpPr>
        <dsp:cNvPr id="0" name=""/>
        <dsp:cNvSpPr/>
      </dsp:nvSpPr>
      <dsp:spPr>
        <a:xfrm>
          <a:off x="6046490" y="1673044"/>
          <a:ext cx="2566212" cy="557429"/>
        </a:xfrm>
        <a:prstGeom prst="rect">
          <a:avLst/>
        </a:prstGeom>
        <a:solidFill>
          <a:schemeClr val="bg1">
            <a:alpha val="5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animal food sources that have absorbed minerals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046490" y="1673044"/>
        <a:ext cx="2566212" cy="557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BDAFE-BD0B-4D1A-B8DB-1899ED0743E2}">
      <dsp:nvSpPr>
        <dsp:cNvPr id="0" name=""/>
        <dsp:cNvSpPr/>
      </dsp:nvSpPr>
      <dsp:spPr>
        <a:xfrm>
          <a:off x="39" y="12916"/>
          <a:ext cx="3757700" cy="7959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Major minerals</a:t>
          </a:r>
          <a:endParaRPr lang="en-US" sz="3600" b="1" kern="1200" dirty="0"/>
        </a:p>
      </dsp:txBody>
      <dsp:txXfrm>
        <a:off x="39" y="12916"/>
        <a:ext cx="3757700" cy="795942"/>
      </dsp:txXfrm>
    </dsp:sp>
    <dsp:sp modelId="{8FB03EF1-DC71-459A-B6A0-B7DF028F7E73}">
      <dsp:nvSpPr>
        <dsp:cNvPr id="0" name=""/>
        <dsp:cNvSpPr/>
      </dsp:nvSpPr>
      <dsp:spPr>
        <a:xfrm>
          <a:off x="39" y="808858"/>
          <a:ext cx="3757700" cy="34257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Needed in larger quantities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Includes </a:t>
          </a:r>
          <a:r>
            <a:rPr lang="en-US" sz="2600" i="1" kern="1200" dirty="0" smtClean="0"/>
            <a:t>calcium</a:t>
          </a:r>
          <a:r>
            <a:rPr lang="en-US" sz="2600" kern="1200" dirty="0" smtClean="0"/>
            <a:t>, which promotes bone and muscle health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Also includes magnesium, potassium, and sodium</a:t>
          </a:r>
          <a:endParaRPr lang="en-US" sz="2600" kern="1200" dirty="0"/>
        </a:p>
      </dsp:txBody>
      <dsp:txXfrm>
        <a:off x="39" y="808858"/>
        <a:ext cx="3757700" cy="3425760"/>
      </dsp:txXfrm>
    </dsp:sp>
    <dsp:sp modelId="{2AB0F2F7-B769-454F-B001-315B418A2120}">
      <dsp:nvSpPr>
        <dsp:cNvPr id="0" name=""/>
        <dsp:cNvSpPr/>
      </dsp:nvSpPr>
      <dsp:spPr>
        <a:xfrm>
          <a:off x="4283818" y="12916"/>
          <a:ext cx="3757700" cy="79594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Trace minerals</a:t>
          </a:r>
          <a:endParaRPr lang="en-US" sz="3600" b="1" kern="1200" dirty="0"/>
        </a:p>
      </dsp:txBody>
      <dsp:txXfrm>
        <a:off x="4283818" y="12916"/>
        <a:ext cx="3757700" cy="795942"/>
      </dsp:txXfrm>
    </dsp:sp>
    <dsp:sp modelId="{63DC6CC2-F451-4B39-B8B4-06D3B1E64C28}">
      <dsp:nvSpPr>
        <dsp:cNvPr id="0" name=""/>
        <dsp:cNvSpPr/>
      </dsp:nvSpPr>
      <dsp:spPr>
        <a:xfrm>
          <a:off x="4283818" y="808858"/>
          <a:ext cx="3757700" cy="3425760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Needed in smaller quantities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Includes </a:t>
          </a:r>
          <a:r>
            <a:rPr lang="en-US" sz="2600" i="1" kern="1200" dirty="0" smtClean="0"/>
            <a:t>iron</a:t>
          </a:r>
          <a:r>
            <a:rPr lang="en-US" sz="2600" kern="1200" dirty="0" smtClean="0"/>
            <a:t>, which carries oxygen from the lungs to the tissues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Also includes fluoride, manganese, and zinc</a:t>
          </a:r>
          <a:endParaRPr lang="en-US" sz="2600" kern="1200" dirty="0"/>
        </a:p>
      </dsp:txBody>
      <dsp:txXfrm>
        <a:off x="4283818" y="808858"/>
        <a:ext cx="3757700" cy="3425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9646A-C71A-4DB7-A848-54E162DA15B8}">
      <dsp:nvSpPr>
        <dsp:cNvPr id="0" name=""/>
        <dsp:cNvSpPr/>
      </dsp:nvSpPr>
      <dsp:spPr>
        <a:xfrm>
          <a:off x="474" y="104422"/>
          <a:ext cx="2068233" cy="1034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urination</a:t>
          </a:r>
          <a:endParaRPr lang="en-US" sz="3500" b="1" kern="1200" dirty="0"/>
        </a:p>
      </dsp:txBody>
      <dsp:txXfrm>
        <a:off x="474" y="104422"/>
        <a:ext cx="2068233" cy="1034116"/>
      </dsp:txXfrm>
    </dsp:sp>
    <dsp:sp modelId="{94498E7C-8CE0-4F91-A34A-AD5415286C3C}">
      <dsp:nvSpPr>
        <dsp:cNvPr id="0" name=""/>
        <dsp:cNvSpPr/>
      </dsp:nvSpPr>
      <dsp:spPr>
        <a:xfrm>
          <a:off x="2503037" y="104422"/>
          <a:ext cx="2068233" cy="1034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sweat</a:t>
          </a:r>
          <a:endParaRPr lang="en-US" sz="3500" b="1" kern="1200" dirty="0"/>
        </a:p>
      </dsp:txBody>
      <dsp:txXfrm>
        <a:off x="2503037" y="104422"/>
        <a:ext cx="2068233" cy="1034116"/>
      </dsp:txXfrm>
    </dsp:sp>
    <dsp:sp modelId="{0FC24CC4-7626-4A6C-8E9C-3FFF560F7427}">
      <dsp:nvSpPr>
        <dsp:cNvPr id="0" name=""/>
        <dsp:cNvSpPr/>
      </dsp:nvSpPr>
      <dsp:spPr>
        <a:xfrm>
          <a:off x="5005600" y="104422"/>
          <a:ext cx="2068233" cy="1034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exhaling breath</a:t>
          </a:r>
          <a:endParaRPr lang="en-US" sz="3500" b="1" kern="1200" dirty="0"/>
        </a:p>
      </dsp:txBody>
      <dsp:txXfrm>
        <a:off x="5005600" y="104422"/>
        <a:ext cx="2068233" cy="10341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EE1EC-9D9A-4537-886E-FAB7EDB9EA2A}">
      <dsp:nvSpPr>
        <dsp:cNvPr id="0" name=""/>
        <dsp:cNvSpPr/>
      </dsp:nvSpPr>
      <dsp:spPr>
        <a:xfrm>
          <a:off x="0" y="0"/>
          <a:ext cx="6573110" cy="1004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Is this food rich in needed nutrients?</a:t>
          </a:r>
          <a:endParaRPr lang="en-US" sz="2700" b="1" kern="1200" dirty="0"/>
        </a:p>
      </dsp:txBody>
      <dsp:txXfrm>
        <a:off x="29417" y="29417"/>
        <a:ext cx="5489321" cy="945530"/>
      </dsp:txXfrm>
    </dsp:sp>
    <dsp:sp modelId="{7C795A4B-A903-4838-8954-B3A1571456AA}">
      <dsp:nvSpPr>
        <dsp:cNvPr id="0" name=""/>
        <dsp:cNvSpPr/>
      </dsp:nvSpPr>
      <dsp:spPr>
        <a:xfrm>
          <a:off x="579980" y="1171759"/>
          <a:ext cx="6573110" cy="1004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Is this food packed with solid fats, added sugars, refined starches, or sodium?</a:t>
          </a:r>
          <a:endParaRPr lang="en-US" sz="2300" b="1" kern="1200" dirty="0"/>
        </a:p>
      </dsp:txBody>
      <dsp:txXfrm>
        <a:off x="609397" y="1201176"/>
        <a:ext cx="5281458" cy="945530"/>
      </dsp:txXfrm>
    </dsp:sp>
    <dsp:sp modelId="{38E62135-9E2A-401D-8271-CFDE1E4ABEC4}">
      <dsp:nvSpPr>
        <dsp:cNvPr id="0" name=""/>
        <dsp:cNvSpPr/>
      </dsp:nvSpPr>
      <dsp:spPr>
        <a:xfrm>
          <a:off x="1159960" y="2343518"/>
          <a:ext cx="6573110" cy="1004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Is this food nutrient-dense?</a:t>
          </a:r>
          <a:endParaRPr lang="en-US" sz="2300" b="1" kern="1200" dirty="0"/>
        </a:p>
      </dsp:txBody>
      <dsp:txXfrm>
        <a:off x="1189377" y="2372935"/>
        <a:ext cx="5281458" cy="945530"/>
      </dsp:txXfrm>
    </dsp:sp>
    <dsp:sp modelId="{0CED094E-0263-4645-AB12-0D1F9F0956FC}">
      <dsp:nvSpPr>
        <dsp:cNvPr id="0" name=""/>
        <dsp:cNvSpPr/>
      </dsp:nvSpPr>
      <dsp:spPr>
        <a:xfrm>
          <a:off x="5920273" y="761643"/>
          <a:ext cx="652837" cy="652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067161" y="761643"/>
        <a:ext cx="359061" cy="491260"/>
      </dsp:txXfrm>
    </dsp:sp>
    <dsp:sp modelId="{0637B300-C083-49FD-9263-2F6D27867E8A}">
      <dsp:nvSpPr>
        <dsp:cNvPr id="0" name=""/>
        <dsp:cNvSpPr/>
      </dsp:nvSpPr>
      <dsp:spPr>
        <a:xfrm>
          <a:off x="6500253" y="1926706"/>
          <a:ext cx="652837" cy="65283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647141" y="1926706"/>
        <a:ext cx="359061" cy="491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7A69D-08A9-4271-87CA-C79E84808F82}">
      <dsp:nvSpPr>
        <dsp:cNvPr id="0" name=""/>
        <dsp:cNvSpPr/>
      </dsp:nvSpPr>
      <dsp:spPr>
        <a:xfrm>
          <a:off x="955704" y="1281685"/>
          <a:ext cx="1789846" cy="119382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Can include calcium-fortified lactose-free alternatives</a:t>
          </a:r>
          <a:endParaRPr lang="en-US" sz="1600" kern="1200" dirty="0"/>
        </a:p>
      </dsp:txBody>
      <dsp:txXfrm>
        <a:off x="1242079" y="1281685"/>
        <a:ext cx="1503471" cy="1193827"/>
      </dsp:txXfrm>
    </dsp:sp>
    <dsp:sp modelId="{B00494E5-A1BC-4251-8C7C-62FB9C39D13F}">
      <dsp:nvSpPr>
        <dsp:cNvPr id="0" name=""/>
        <dsp:cNvSpPr/>
      </dsp:nvSpPr>
      <dsp:spPr>
        <a:xfrm>
          <a:off x="1119" y="804392"/>
          <a:ext cx="1193231" cy="1193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Dairy</a:t>
          </a:r>
          <a:endParaRPr lang="en-US" sz="1500" b="1" kern="1200" dirty="0"/>
        </a:p>
      </dsp:txBody>
      <dsp:txXfrm>
        <a:off x="175864" y="979137"/>
        <a:ext cx="843741" cy="843741"/>
      </dsp:txXfrm>
    </dsp:sp>
    <dsp:sp modelId="{D5D5E617-E4C8-408D-A592-84D05D304AD9}">
      <dsp:nvSpPr>
        <dsp:cNvPr id="0" name=""/>
        <dsp:cNvSpPr/>
      </dsp:nvSpPr>
      <dsp:spPr>
        <a:xfrm>
          <a:off x="3938782" y="1281685"/>
          <a:ext cx="1789846" cy="119382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Should eat a variety of protein foods each week</a:t>
          </a:r>
          <a:endParaRPr lang="en-US" sz="1600" kern="1200" dirty="0"/>
        </a:p>
      </dsp:txBody>
      <dsp:txXfrm>
        <a:off x="4225157" y="1281685"/>
        <a:ext cx="1503471" cy="1193827"/>
      </dsp:txXfrm>
    </dsp:sp>
    <dsp:sp modelId="{DB4A7C1C-4570-4E8C-BFEB-CE5C522E35F8}">
      <dsp:nvSpPr>
        <dsp:cNvPr id="0" name=""/>
        <dsp:cNvSpPr/>
      </dsp:nvSpPr>
      <dsp:spPr>
        <a:xfrm>
          <a:off x="2984197" y="804392"/>
          <a:ext cx="1193231" cy="11932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Protein food</a:t>
          </a:r>
          <a:endParaRPr lang="en-US" sz="1600" b="1" kern="1200" dirty="0"/>
        </a:p>
      </dsp:txBody>
      <dsp:txXfrm>
        <a:off x="3158942" y="979137"/>
        <a:ext cx="843741" cy="843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6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16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35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3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-wlearning.com/health/2958/ch06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599" y="1981200"/>
            <a:ext cx="8686799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 smtClean="0"/>
              <a:t>The body is unable to digest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fiber</a:t>
            </a:r>
            <a:r>
              <a:rPr lang="en-US" sz="2800" dirty="0"/>
              <a:t>-</a:t>
            </a:r>
            <a:r>
              <a:rPr lang="en-US" sz="2800" dirty="0">
                <a:solidFill>
                  <a:srgbClr val="00B050"/>
                </a:solidFill>
              </a:rPr>
              <a:t>Tough, complex carbohydrate that the body is unable to digest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286366"/>
              </p:ext>
            </p:extLst>
          </p:nvPr>
        </p:nvGraphicFramePr>
        <p:xfrm>
          <a:off x="228599" y="3200400"/>
          <a:ext cx="8648749" cy="299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Julia Sudnitskaya/Shutterstock.com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63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Protein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Nutrient the body uses to build and maintain all of its cells and tissues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95" y="3103418"/>
            <a:ext cx="6539209" cy="34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981200"/>
            <a:ext cx="8708923" cy="4495800"/>
          </a:xfrm>
        </p:spPr>
        <p:txBody>
          <a:bodyPr/>
          <a:lstStyle/>
          <a:p>
            <a:r>
              <a:rPr lang="en-US" dirty="0" smtClean="0"/>
              <a:t>Proteins are made</a:t>
            </a:r>
            <a:br>
              <a:rPr lang="en-US" dirty="0" smtClean="0"/>
            </a:br>
            <a:r>
              <a:rPr lang="en-US" dirty="0" smtClean="0"/>
              <a:t>up of amino acids</a:t>
            </a:r>
          </a:p>
          <a:p>
            <a:pPr lvl="1"/>
            <a:r>
              <a:rPr lang="en-US" dirty="0" smtClean="0"/>
              <a:t>Your body can only get essential amino acids through the foods you eat</a:t>
            </a:r>
          </a:p>
          <a:p>
            <a:pPr lvl="1"/>
            <a:r>
              <a:rPr lang="en-US" dirty="0" smtClean="0"/>
              <a:t>A complete protein contains all nine essential amino acids, and is found mainly in animal-based foods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koss13/Shutterstock.com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44" y="443680"/>
            <a:ext cx="3926759" cy="261783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133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62" y="2071687"/>
            <a:ext cx="80676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3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5773994" cy="4495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Fats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Type of nutrient largely made up of fatty acid, which provide a valuable source of energy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/>
              <a:t>-</a:t>
            </a:r>
            <a:r>
              <a:rPr lang="en-US" dirty="0" smtClean="0"/>
              <a:t>particularly for muscles</a:t>
            </a:r>
          </a:p>
          <a:p>
            <a:pPr lvl="1"/>
            <a:r>
              <a:rPr lang="en-US" dirty="0" smtClean="0"/>
              <a:t>Your body stores excess dietary fat from the foods you eat as body fat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7972" y="59251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7690" y="6259953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sumikophoto/Shutterstock.com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597" y="2215576"/>
            <a:ext cx="2590800" cy="3581400"/>
          </a:xfrm>
          <a:prstGeom prst="roundRect">
            <a:avLst>
              <a:gd name="adj" fmla="val 1894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1979732"/>
              </p:ext>
            </p:extLst>
          </p:nvPr>
        </p:nvGraphicFramePr>
        <p:xfrm>
          <a:off x="0" y="2020529"/>
          <a:ext cx="8686800" cy="39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772" y="59720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fats are better for you than others</a:t>
            </a:r>
          </a:p>
          <a:p>
            <a:pPr marL="3938588" lvl="1"/>
            <a:r>
              <a:rPr lang="en-US" dirty="0" smtClean="0"/>
              <a:t>Diets high in saturated fats may lead to health problems such as heart disease and diabetes</a:t>
            </a:r>
          </a:p>
          <a:p>
            <a:pPr marL="3938588" lvl="1"/>
            <a:r>
              <a:rPr lang="en-US" dirty="0" smtClean="0"/>
              <a:t>Trans fats pose major health risks as well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9639" y="620000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BW Folsom/Shutterstock.com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90" y="2901745"/>
            <a:ext cx="3387042" cy="2654709"/>
          </a:xfrm>
          <a:prstGeom prst="round2DiagRect">
            <a:avLst>
              <a:gd name="adj1" fmla="val 2444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27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2038350"/>
            <a:ext cx="80962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16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Substances </a:t>
            </a:r>
            <a:r>
              <a:rPr lang="en-US" sz="3200" dirty="0">
                <a:solidFill>
                  <a:srgbClr val="00B050"/>
                </a:solidFill>
              </a:rPr>
              <a:t>that come from plants or animals that are necessary for normal growth and </a:t>
            </a:r>
            <a:r>
              <a:rPr lang="en-US" sz="3200" dirty="0" smtClean="0">
                <a:solidFill>
                  <a:srgbClr val="00B050"/>
                </a:solidFill>
              </a:rPr>
              <a:t>development </a:t>
            </a:r>
            <a:r>
              <a:rPr lang="en-US" sz="3200" dirty="0" smtClean="0"/>
              <a:t>are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vitamins</a:t>
            </a:r>
          </a:p>
          <a:p>
            <a:pPr lvl="1"/>
            <a:r>
              <a:rPr lang="en-US" dirty="0" smtClean="0"/>
              <a:t>Your body requires</a:t>
            </a:r>
            <a:br>
              <a:rPr lang="en-US" dirty="0" smtClean="0"/>
            </a:br>
            <a:r>
              <a:rPr lang="en-US" dirty="0" smtClean="0"/>
              <a:t>13 vitamins from food</a:t>
            </a:r>
            <a:endParaRPr lang="en-US" dirty="0"/>
          </a:p>
          <a:p>
            <a:pPr lvl="1"/>
            <a:r>
              <a:rPr lang="en-US" dirty="0" smtClean="0"/>
              <a:t>Easily provided by</a:t>
            </a:r>
            <a:br>
              <a:rPr lang="en-US" dirty="0" smtClean="0"/>
            </a:br>
            <a:r>
              <a:rPr lang="en-US" dirty="0" smtClean="0"/>
              <a:t>a balanced diet</a:t>
            </a:r>
            <a:br>
              <a:rPr lang="en-US" dirty="0" smtClean="0"/>
            </a:br>
            <a:r>
              <a:rPr lang="en-US" dirty="0" smtClean="0"/>
              <a:t>with a variety of</a:t>
            </a:r>
            <a:br>
              <a:rPr lang="en-US" dirty="0" smtClean="0"/>
            </a:br>
            <a:r>
              <a:rPr lang="en-US" dirty="0" smtClean="0"/>
              <a:t>foods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9720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7690" y="6275361"/>
            <a:ext cx="3287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Alexander Raths/Shutterstock.com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"/>
          <a:stretch/>
        </p:blipFill>
        <p:spPr>
          <a:xfrm>
            <a:off x="5321120" y="3745465"/>
            <a:ext cx="3594280" cy="2668395"/>
          </a:xfrm>
          <a:prstGeom prst="wedgeRoundRectCallout">
            <a:avLst>
              <a:gd name="adj1" fmla="val -69226"/>
              <a:gd name="adj2" fmla="val 23924"/>
              <a:gd name="adj3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99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3691764"/>
              </p:ext>
            </p:extLst>
          </p:nvPr>
        </p:nvGraphicFramePr>
        <p:xfrm>
          <a:off x="228600" y="2045929"/>
          <a:ext cx="8686800" cy="425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6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Minerals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Inorganic elements found in soil and water that the body needs in small </a:t>
            </a:r>
            <a:r>
              <a:rPr lang="en-US" sz="2800" dirty="0" smtClean="0">
                <a:solidFill>
                  <a:srgbClr val="00B050"/>
                </a:solidFill>
              </a:rPr>
              <a:t>quantities, </a:t>
            </a:r>
            <a:r>
              <a:rPr lang="en-US" sz="2800" dirty="0" smtClean="0"/>
              <a:t>which you absorb from: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697261"/>
              </p:ext>
            </p:extLst>
          </p:nvPr>
        </p:nvGraphicFramePr>
        <p:xfrm>
          <a:off x="228600" y="3326394"/>
          <a:ext cx="8686800" cy="2417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351" y="6260297"/>
            <a:ext cx="8001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Fedoravacz</a:t>
            </a:r>
            <a:r>
              <a:rPr lang="en-US" sz="1200" dirty="0" smtClean="0"/>
              <a:t>/</a:t>
            </a:r>
            <a:r>
              <a:rPr lang="en-US" sz="1200" dirty="0" err="1" smtClean="0"/>
              <a:t>Shutterstock;com</a:t>
            </a:r>
            <a:r>
              <a:rPr lang="en-US" sz="1200" dirty="0" smtClean="0"/>
              <a:t>; </a:t>
            </a:r>
            <a:r>
              <a:rPr lang="en-US" sz="1200" dirty="0" err="1" smtClean="0"/>
              <a:t>mimagephotography</a:t>
            </a:r>
            <a:r>
              <a:rPr lang="en-US" sz="1200" dirty="0" smtClean="0"/>
              <a:t>/Shutterstock.com; </a:t>
            </a:r>
            <a:r>
              <a:rPr lang="en-US" sz="1200" dirty="0" err="1" smtClean="0"/>
              <a:t>Syda</a:t>
            </a:r>
            <a:r>
              <a:rPr lang="en-US" sz="1200" dirty="0" smtClean="0"/>
              <a:t> Productions/Shutterstock.com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491772" y="59720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34" y="129326"/>
            <a:ext cx="6727248" cy="65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54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Minerals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68200576"/>
              </p:ext>
            </p:extLst>
          </p:nvPr>
        </p:nvGraphicFramePr>
        <p:xfrm>
          <a:off x="551221" y="1981200"/>
          <a:ext cx="8041558" cy="424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78" r="409" b="900"/>
          <a:stretch/>
        </p:blipFill>
        <p:spPr>
          <a:xfrm>
            <a:off x="1266681" y="138544"/>
            <a:ext cx="6565756" cy="628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8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body loses water every day through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the body’s tissues lose too much water, this is called </a:t>
            </a:r>
            <a:r>
              <a:rPr lang="en-US" i="1" dirty="0" smtClean="0"/>
              <a:t>dehydration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9720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0510912"/>
              </p:ext>
            </p:extLst>
          </p:nvPr>
        </p:nvGraphicFramePr>
        <p:xfrm>
          <a:off x="1034845" y="2630416"/>
          <a:ext cx="7074309" cy="124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1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avoid dehydration,</a:t>
            </a:r>
            <a:br>
              <a:rPr lang="en-US" dirty="0" smtClean="0"/>
            </a:br>
            <a:r>
              <a:rPr lang="en-US" dirty="0" smtClean="0"/>
              <a:t>replenish the water</a:t>
            </a:r>
            <a:br>
              <a:rPr lang="en-US" dirty="0" smtClean="0"/>
            </a:br>
            <a:r>
              <a:rPr lang="en-US" dirty="0" smtClean="0"/>
              <a:t>your body loses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lowchart: Alternate Process 4"/>
          <p:cNvSpPr/>
          <p:nvPr/>
        </p:nvSpPr>
        <p:spPr>
          <a:xfrm>
            <a:off x="606173" y="3712309"/>
            <a:ext cx="3178277" cy="2689199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8½</a:t>
            </a:r>
            <a:r>
              <a:rPr lang="en-US" sz="4400" dirty="0" smtClean="0">
                <a:solidFill>
                  <a:schemeClr val="tx1"/>
                </a:solidFill>
              </a:rPr>
              <a:t> to </a:t>
            </a:r>
            <a:r>
              <a:rPr lang="en-US" sz="4400" b="1" dirty="0" smtClean="0">
                <a:solidFill>
                  <a:schemeClr val="tx1"/>
                </a:solidFill>
              </a:rPr>
              <a:t>11½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cups of fluids per day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278" y="2743200"/>
            <a:ext cx="4426720" cy="36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81200"/>
            <a:ext cx="3770671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People can live for several weeks without any other nutrients, but only </a:t>
            </a:r>
            <a:r>
              <a:rPr lang="en-US" b="1" dirty="0" smtClean="0"/>
              <a:t>a few days </a:t>
            </a:r>
            <a:r>
              <a:rPr lang="en-US" dirty="0" smtClean="0"/>
              <a:t>without water.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21262" y="6200001"/>
            <a:ext cx="2461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Una</a:t>
            </a:r>
            <a:r>
              <a:rPr lang="en-US" sz="1200" dirty="0" smtClean="0"/>
              <a:t> Shimpraga/Shutterstock.com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245" y="2152183"/>
            <a:ext cx="3495835" cy="3495835"/>
          </a:xfrm>
          <a:prstGeom prst="round2SameRect">
            <a:avLst>
              <a:gd name="adj1" fmla="val 1989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8974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Which type of nutrient provide valuable energy for muscles?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fats</a:t>
            </a:r>
          </a:p>
          <a:p>
            <a:r>
              <a:rPr lang="en-US" dirty="0" smtClean="0"/>
              <a:t>Dietary _____ is a tough complex carbohydrate that the body is unable to digest.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fiber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97203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648200"/>
          </a:xfrm>
        </p:spPr>
        <p:txBody>
          <a:bodyPr/>
          <a:lstStyle/>
          <a:p>
            <a:r>
              <a:rPr lang="en-US" dirty="0" smtClean="0"/>
              <a:t>Proteins with all essential amino acids are found primarily in _____-based foods.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animal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How much water should you drink per day to avoid dehydration?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8½ to 11½ cups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5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Healthy Eating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key concepts from the </a:t>
            </a:r>
            <a:r>
              <a:rPr lang="en-US" sz="3200" i="1" dirty="0" smtClean="0"/>
              <a:t>Dietary Guidelines for Americans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what is meant by nutrient-dense foods.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demonstrate </a:t>
            </a:r>
            <a:r>
              <a:rPr lang="en-US" sz="3200" dirty="0" smtClean="0"/>
              <a:t>how to use the MyPlate food guidance system to plan a healthy diet.</a:t>
            </a:r>
          </a:p>
          <a:p>
            <a:r>
              <a:rPr lang="en-US" sz="3200" b="1" dirty="0" smtClean="0"/>
              <a:t>determine </a:t>
            </a:r>
            <a:r>
              <a:rPr lang="en-US" sz="3200" dirty="0" smtClean="0"/>
              <a:t>steps to take to make healthy food choices.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 for Healthy Eating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Dietary Guidelines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United States government recommendations for forming patterns of eating that will promote health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Recommends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nutrient-dense foods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Foods </a:t>
            </a:r>
            <a:r>
              <a:rPr lang="en-US" dirty="0">
                <a:solidFill>
                  <a:srgbClr val="00B050"/>
                </a:solidFill>
              </a:rPr>
              <a:t>that are rich in needed nutrients and have little or no solid fats, added sugars, refined starches, and sodium</a:t>
            </a:r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8153400" cy="4572000"/>
          </a:xfrm>
        </p:spPr>
        <p:txBody>
          <a:bodyPr/>
          <a:lstStyle/>
          <a:p>
            <a:r>
              <a:rPr lang="en-US" dirty="0" smtClean="0"/>
              <a:t>Think about your favorite food to eat.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3921717"/>
              </p:ext>
            </p:extLst>
          </p:nvPr>
        </p:nvGraphicFramePr>
        <p:xfrm>
          <a:off x="648928" y="2713704"/>
          <a:ext cx="7733071" cy="334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8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Dietary Guidelines for Americans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Dietary Guidelines</a:t>
            </a:r>
            <a:r>
              <a:rPr lang="en-US" dirty="0" smtClean="0"/>
              <a:t> key concepts include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64126" y="2713703"/>
            <a:ext cx="8015748" cy="3510116"/>
          </a:xfrm>
          <a:prstGeom prst="roundRect">
            <a:avLst>
              <a:gd name="adj" fmla="val 21695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Follow a life-long healthy eating pattern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Focus on </a:t>
            </a:r>
            <a:r>
              <a:rPr lang="en-US" sz="3000" dirty="0" smtClean="0">
                <a:solidFill>
                  <a:schemeClr val="tx1"/>
                </a:solidFill>
              </a:rPr>
              <a:t>food variety</a:t>
            </a:r>
            <a:r>
              <a:rPr lang="en-US" sz="3000" dirty="0">
                <a:solidFill>
                  <a:schemeClr val="tx1"/>
                </a:solidFill>
              </a:rPr>
              <a:t>, nutrient density, and portion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Limit </a:t>
            </a:r>
            <a:r>
              <a:rPr lang="en-US" sz="3000" dirty="0" smtClean="0">
                <a:solidFill>
                  <a:schemeClr val="tx1"/>
                </a:solidFill>
              </a:rPr>
              <a:t>the intake of added </a:t>
            </a:r>
            <a:r>
              <a:rPr lang="en-US" sz="3000" dirty="0">
                <a:solidFill>
                  <a:schemeClr val="tx1"/>
                </a:solidFill>
              </a:rPr>
              <a:t>sugars, saturated fats, and sodium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Shift to </a:t>
            </a:r>
            <a:r>
              <a:rPr lang="en-US" sz="3000" dirty="0">
                <a:solidFill>
                  <a:schemeClr val="tx1"/>
                </a:solidFill>
              </a:rPr>
              <a:t>healthier food and beverage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tx1"/>
                </a:solidFill>
              </a:rPr>
              <a:t>Support healthy eating patterns for others</a:t>
            </a:r>
          </a:p>
        </p:txBody>
      </p:sp>
    </p:spTree>
    <p:extLst>
      <p:ext uri="{BB962C8B-B14F-4D97-AF65-F5344CB8AC3E}">
        <p14:creationId xmlns:p14="http://schemas.microsoft.com/office/powerpoint/2010/main" val="27877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MyPlate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4284406" cy="4495800"/>
          </a:xfrm>
        </p:spPr>
        <p:txBody>
          <a:bodyPr/>
          <a:lstStyle/>
          <a:p>
            <a:r>
              <a:rPr lang="en-US" sz="2900" dirty="0" smtClean="0"/>
              <a:t>To help put the </a:t>
            </a:r>
            <a:r>
              <a:rPr lang="en-US" sz="2900" i="1" dirty="0" smtClean="0"/>
              <a:t>Dietary Guidelines </a:t>
            </a:r>
            <a:r>
              <a:rPr lang="en-US" sz="2900" dirty="0" smtClean="0"/>
              <a:t>into practice, you can use the </a:t>
            </a:r>
            <a:r>
              <a:rPr lang="en-US" sz="2900" b="1" dirty="0" smtClean="0">
                <a:solidFill>
                  <a:schemeClr val="accent5">
                    <a:lumMod val="75000"/>
                  </a:schemeClr>
                </a:solidFill>
              </a:rPr>
              <a:t>MyPlate food guidance system</a:t>
            </a:r>
            <a:r>
              <a:rPr lang="en-US" sz="2900" b="1" dirty="0"/>
              <a:t>-</a:t>
            </a:r>
            <a:r>
              <a:rPr lang="en-US" sz="2900" dirty="0"/>
              <a:t> </a:t>
            </a:r>
            <a:r>
              <a:rPr lang="en-US" sz="2900" dirty="0">
                <a:solidFill>
                  <a:srgbClr val="00B050"/>
                </a:solidFill>
              </a:rPr>
              <a:t>United States government system that helps people put the </a:t>
            </a:r>
            <a:r>
              <a:rPr lang="en-US" sz="2900" i="1" dirty="0">
                <a:solidFill>
                  <a:srgbClr val="00B050"/>
                </a:solidFill>
              </a:rPr>
              <a:t>Dietary Guidelines</a:t>
            </a:r>
            <a:r>
              <a:rPr lang="en-US" sz="2900" dirty="0">
                <a:solidFill>
                  <a:srgbClr val="00B050"/>
                </a:solidFill>
              </a:rPr>
              <a:t> into practice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3164" r="2017" b="2982"/>
          <a:stretch/>
        </p:blipFill>
        <p:spPr>
          <a:xfrm>
            <a:off x="4793226" y="1981200"/>
            <a:ext cx="3782961" cy="3465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7137" y="6205679"/>
            <a:ext cx="4168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Courtesy of the United States Department of Agriculture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67972" y="5817864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3" y="1981200"/>
            <a:ext cx="8686800" cy="4495800"/>
          </a:xfrm>
        </p:spPr>
        <p:txBody>
          <a:bodyPr/>
          <a:lstStyle/>
          <a:p>
            <a:r>
              <a:rPr lang="en-US" dirty="0" smtClean="0"/>
              <a:t>Includes the five food groups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6927575"/>
              </p:ext>
            </p:extLst>
          </p:nvPr>
        </p:nvGraphicFramePr>
        <p:xfrm>
          <a:off x="228600" y="3657600"/>
          <a:ext cx="5729748" cy="327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7972" y="5817864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8765844"/>
              </p:ext>
            </p:extLst>
          </p:nvPr>
        </p:nvGraphicFramePr>
        <p:xfrm>
          <a:off x="228600" y="2441706"/>
          <a:ext cx="8686800" cy="225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221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MyPlate Daily Checklist</a:t>
            </a:r>
          </a:p>
          <a:p>
            <a:pPr lvl="1"/>
            <a:r>
              <a:rPr lang="en-US" dirty="0" smtClean="0"/>
              <a:t>Provides the recommended amounts of each food for a healthy eating plan</a:t>
            </a:r>
          </a:p>
          <a:p>
            <a:pPr lvl="1"/>
            <a:r>
              <a:rPr lang="en-US" dirty="0" smtClean="0"/>
              <a:t>Personalized to your age, gender, height, and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308" cy="69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50"/>
                </a:solidFill>
              </a:rPr>
              <a:t>Condition </a:t>
            </a:r>
            <a:r>
              <a:rPr lang="en-US" sz="3200" dirty="0">
                <a:solidFill>
                  <a:srgbClr val="00B050"/>
                </a:solidFill>
              </a:rPr>
              <a:t>that results from people not receiving all the nutrients they need from the foods they </a:t>
            </a:r>
            <a:r>
              <a:rPr lang="en-US" sz="3200" dirty="0" smtClean="0">
                <a:solidFill>
                  <a:srgbClr val="00B050"/>
                </a:solidFill>
              </a:rPr>
              <a:t>eat </a:t>
            </a:r>
            <a:r>
              <a:rPr lang="en-US" sz="3200" dirty="0" smtClean="0"/>
              <a:t>is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undernutrition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Condition </a:t>
            </a:r>
            <a:r>
              <a:rPr lang="en-US" sz="3200" dirty="0">
                <a:solidFill>
                  <a:srgbClr val="00B050"/>
                </a:solidFill>
              </a:rPr>
              <a:t>that results from people eating too many foods that contain high amounts of added sugar, solid fat, sodium, refined carbohydrates, or too many calories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is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overnutrition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the foods you eat affect your overall health?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7632289" cy="4572000"/>
          </a:xfrm>
        </p:spPr>
        <p:txBody>
          <a:bodyPr/>
          <a:lstStyle/>
          <a:p>
            <a:r>
              <a:rPr lang="en-US" dirty="0" smtClean="0"/>
              <a:t>Can a person experience </a:t>
            </a:r>
            <a:r>
              <a:rPr lang="en-US" b="1" dirty="0" smtClean="0"/>
              <a:t>undernutrition</a:t>
            </a:r>
            <a:r>
              <a:rPr lang="en-US" dirty="0" smtClean="0"/>
              <a:t> and </a:t>
            </a:r>
            <a:r>
              <a:rPr lang="en-US" b="1" dirty="0" smtClean="0"/>
              <a:t>overnutrition</a:t>
            </a:r>
            <a:r>
              <a:rPr lang="en-US" dirty="0" smtClean="0"/>
              <a:t> at the same time?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7137" y="6205679"/>
            <a:ext cx="4168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Ekaterina Markelova/Shutterstock.com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0" y="3209653"/>
            <a:ext cx="3731342" cy="2807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814052"/>
            <a:ext cx="7924800" cy="678425"/>
          </a:xfrm>
        </p:spPr>
        <p:txBody>
          <a:bodyPr/>
          <a:lstStyle/>
          <a:p>
            <a:r>
              <a:rPr lang="en-US" dirty="0" smtClean="0"/>
              <a:t>Making healthy food choices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4873680"/>
              </p:ext>
            </p:extLst>
          </p:nvPr>
        </p:nvGraphicFramePr>
        <p:xfrm>
          <a:off x="1524000" y="2492477"/>
          <a:ext cx="6096000" cy="38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0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Healthy Food Choices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Use nutrition information wisely</a:t>
            </a:r>
          </a:p>
          <a:p>
            <a:pPr lvl="1"/>
            <a:r>
              <a:rPr lang="en-US" dirty="0" smtClean="0"/>
              <a:t>Look at the nutrition facts label to find the nutrient-density of a food</a:t>
            </a:r>
          </a:p>
          <a:p>
            <a:pPr lvl="1"/>
            <a:r>
              <a:rPr lang="en-US" dirty="0" smtClean="0"/>
              <a:t>Beware of misleading health claims in food advertising</a:t>
            </a:r>
          </a:p>
          <a:p>
            <a:r>
              <a:rPr lang="en-US" dirty="0" smtClean="0"/>
              <a:t>Eat healthy away from home, such as at restaurants or 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836" y="1981200"/>
            <a:ext cx="66303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25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</a:t>
            </a:r>
            <a:r>
              <a:rPr lang="en-US" dirty="0" smtClean="0"/>
              <a:t>Healthy Food Choices</a:t>
            </a:r>
            <a:br>
              <a:rPr lang="en-US" dirty="0" smtClean="0"/>
            </a:br>
            <a:r>
              <a:rPr lang="en-US" dirty="0" smtClean="0"/>
              <a:t>-Food Label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465" y="1981200"/>
            <a:ext cx="47430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5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Healthy Food 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079" y="1981200"/>
            <a:ext cx="687784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4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Food Choices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9211247"/>
              </p:ext>
            </p:extLst>
          </p:nvPr>
        </p:nvGraphicFramePr>
        <p:xfrm>
          <a:off x="409268" y="2109018"/>
          <a:ext cx="8325464" cy="364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7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Influences on Food Choices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471" y="1981200"/>
            <a:ext cx="514505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05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385607"/>
              </p:ext>
            </p:extLst>
          </p:nvPr>
        </p:nvGraphicFramePr>
        <p:xfrm>
          <a:off x="206478" y="2032821"/>
          <a:ext cx="8126361" cy="404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96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648200"/>
          </a:xfrm>
        </p:spPr>
        <p:txBody>
          <a:bodyPr/>
          <a:lstStyle/>
          <a:p>
            <a:r>
              <a:rPr lang="en-US" dirty="0" smtClean="0"/>
              <a:t>True or false? A food high in protein and added sugars is nutrient dense.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/>
              <a:t>What are the five </a:t>
            </a:r>
            <a:r>
              <a:rPr lang="en-US" dirty="0" smtClean="0"/>
              <a:t>MyPlate food groups?</a:t>
            </a:r>
            <a:endParaRPr lang="en-US" dirty="0"/>
          </a:p>
          <a:p>
            <a:pPr lvl="1"/>
            <a:r>
              <a:rPr lang="en-US" dirty="0">
                <a:solidFill>
                  <a:srgbClr val="00B050"/>
                </a:solidFill>
              </a:rPr>
              <a:t>fruits, vegetables, grains, protein, dairy</a:t>
            </a:r>
          </a:p>
          <a:p>
            <a:r>
              <a:rPr lang="en-US" dirty="0"/>
              <a:t>People </a:t>
            </a:r>
            <a:r>
              <a:rPr lang="en-US" dirty="0" smtClean="0"/>
              <a:t>who experience </a:t>
            </a:r>
            <a:r>
              <a:rPr lang="en-US" dirty="0"/>
              <a:t>_____ </a:t>
            </a:r>
            <a:r>
              <a:rPr lang="en-US" dirty="0" smtClean="0"/>
              <a:t>take </a:t>
            </a:r>
            <a:r>
              <a:rPr lang="en-US" dirty="0"/>
              <a:t>in too few nutrients for health and growth.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undernutrition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Getting Enough Nutrients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Your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ways to determine healthy weight.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poor health results of being underweight, overweight, or obese.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healthy weight-management strategies.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unhealthy weight-loss strategies.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healthy weight-gain strategies.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and Body Composition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healthy weight range depends 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0605684"/>
              </p:ext>
            </p:extLst>
          </p:nvPr>
        </p:nvGraphicFramePr>
        <p:xfrm>
          <a:off x="2158180" y="2669458"/>
          <a:ext cx="4827639" cy="3670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and Body Composition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overweight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B050"/>
                </a:solidFill>
              </a:rPr>
              <a:t>excess body weight from fat </a:t>
            </a:r>
            <a:r>
              <a:rPr lang="en-US" dirty="0" smtClean="0"/>
              <a:t>for his or her particular age, gender, and height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Having </a:t>
            </a:r>
            <a:r>
              <a:rPr lang="en-US" dirty="0">
                <a:solidFill>
                  <a:srgbClr val="00B050"/>
                </a:solidFill>
              </a:rPr>
              <a:t>a considerable excess of body weight from fat</a:t>
            </a:r>
            <a:r>
              <a:rPr lang="en-US" dirty="0" smtClean="0"/>
              <a:t> is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obesity</a:t>
            </a:r>
          </a:p>
          <a:p>
            <a:r>
              <a:rPr lang="en-US" dirty="0" smtClean="0"/>
              <a:t>If a person </a:t>
            </a:r>
            <a:r>
              <a:rPr lang="en-US" dirty="0" smtClean="0">
                <a:solidFill>
                  <a:srgbClr val="00B050"/>
                </a:solidFill>
              </a:rPr>
              <a:t>has </a:t>
            </a:r>
            <a:r>
              <a:rPr lang="en-US" dirty="0">
                <a:solidFill>
                  <a:srgbClr val="00B050"/>
                </a:solidFill>
              </a:rPr>
              <a:t>less body fat than what is considered healthy</a:t>
            </a:r>
            <a:r>
              <a:rPr lang="en-US" dirty="0" smtClean="0"/>
              <a:t>, this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underweight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Mass Index (BMI)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body mass index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BMI) </a:t>
            </a:r>
            <a:r>
              <a:rPr lang="en-US" dirty="0" smtClean="0"/>
              <a:t>is a </a:t>
            </a:r>
            <a:r>
              <a:rPr lang="en-US" dirty="0">
                <a:solidFill>
                  <a:srgbClr val="00B050"/>
                </a:solidFill>
              </a:rPr>
              <a:t>m</a:t>
            </a:r>
            <a:r>
              <a:rPr lang="en-US" dirty="0" smtClean="0">
                <a:solidFill>
                  <a:srgbClr val="00B050"/>
                </a:solidFill>
              </a:rPr>
              <a:t>easure </a:t>
            </a:r>
            <a:r>
              <a:rPr lang="en-US" dirty="0">
                <a:solidFill>
                  <a:srgbClr val="00B050"/>
                </a:solidFill>
              </a:rPr>
              <a:t>used to estimate whether a person is a healthy weight for his or her height</a:t>
            </a:r>
          </a:p>
          <a:p>
            <a:pPr lvl="1"/>
            <a:r>
              <a:rPr lang="en-US" dirty="0" smtClean="0"/>
              <a:t>Each person’s BMI is a range</a:t>
            </a:r>
          </a:p>
          <a:p>
            <a:pPr lvl="1"/>
            <a:r>
              <a:rPr lang="en-US" dirty="0" smtClean="0"/>
              <a:t>It is based on weight, height, age, and 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Underweight and Your Health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5199881"/>
              </p:ext>
            </p:extLst>
          </p:nvPr>
        </p:nvGraphicFramePr>
        <p:xfrm>
          <a:off x="876300" y="2031180"/>
          <a:ext cx="7391400" cy="435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6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Overweight and Your Health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5111720"/>
              </p:ext>
            </p:extLst>
          </p:nvPr>
        </p:nvGraphicFramePr>
        <p:xfrm>
          <a:off x="1524000" y="2691426"/>
          <a:ext cx="6096000" cy="322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2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can you do today to improve your healthy weight journey?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63" y="148336"/>
            <a:ext cx="5003801" cy="64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2542"/>
            <a:ext cx="7924800" cy="4574458"/>
          </a:xfrm>
        </p:spPr>
        <p:txBody>
          <a:bodyPr/>
          <a:lstStyle/>
          <a:p>
            <a:r>
              <a:rPr lang="en-US" dirty="0" smtClean="0"/>
              <a:t>Tips for healthy weight management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012213"/>
              </p:ext>
            </p:extLst>
          </p:nvPr>
        </p:nvGraphicFramePr>
        <p:xfrm>
          <a:off x="986913" y="2625214"/>
          <a:ext cx="717017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8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six types of nutrients.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role of each nutrient in the body.</a:t>
            </a:r>
          </a:p>
          <a:p>
            <a:r>
              <a:rPr lang="en-US" sz="3200" b="1" dirty="0"/>
              <a:t>identify </a:t>
            </a:r>
            <a:r>
              <a:rPr lang="en-US" sz="3200" dirty="0"/>
              <a:t>sources of each nutrient.</a:t>
            </a:r>
          </a:p>
          <a:p>
            <a:r>
              <a:rPr lang="en-US" sz="3200" b="1" dirty="0"/>
              <a:t>describe </a:t>
            </a:r>
            <a:r>
              <a:rPr lang="en-US" sz="3200" dirty="0"/>
              <a:t>the importance of water to good health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03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Calorie Balance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3641" y="1981200"/>
            <a:ext cx="507671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3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Unhealthy Weight-Loss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Weight-loss plans that forbid certain food groups are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fad diets</a:t>
            </a:r>
            <a:r>
              <a:rPr lang="en-US" sz="3000" b="1" dirty="0"/>
              <a:t>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Weight-loss plans that often forbid eating certain types of food groups and may require the purchase of special, and often costly, prepared meals</a:t>
            </a:r>
            <a:endParaRPr lang="en-US" sz="3000" b="1" dirty="0" smtClean="0">
              <a:solidFill>
                <a:srgbClr val="00B050"/>
              </a:solidFill>
            </a:endParaRPr>
          </a:p>
          <a:p>
            <a:pPr lvl="1"/>
            <a:r>
              <a:rPr lang="en-US" sz="2700" dirty="0" smtClean="0"/>
              <a:t>Some may suggest </a:t>
            </a:r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fasting</a:t>
            </a:r>
            <a:r>
              <a:rPr lang="en-US" sz="2700" b="1" dirty="0"/>
              <a:t>-</a:t>
            </a:r>
            <a:r>
              <a:rPr lang="en-US" sz="2700" dirty="0"/>
              <a:t> </a:t>
            </a:r>
            <a:r>
              <a:rPr lang="en-US" sz="2700" dirty="0">
                <a:solidFill>
                  <a:srgbClr val="00B050"/>
                </a:solidFill>
              </a:rPr>
              <a:t>Not eating any food or drink except water for an entire day</a:t>
            </a:r>
            <a:endParaRPr lang="en-US" sz="2700" b="1" dirty="0" smtClean="0">
              <a:solidFill>
                <a:srgbClr val="00B050"/>
              </a:solidFill>
            </a:endParaRPr>
          </a:p>
          <a:p>
            <a:pPr lvl="1"/>
            <a:r>
              <a:rPr lang="en-US" sz="2700" dirty="0" smtClean="0"/>
              <a:t>Aim to lose a lot of weight in a short amount of time</a:t>
            </a:r>
          </a:p>
          <a:p>
            <a:pPr lvl="1"/>
            <a:r>
              <a:rPr lang="en-US" sz="2700" dirty="0" smtClean="0"/>
              <a:t>Can cause undernutrition and muscle loss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4544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73045"/>
            <a:ext cx="7924800" cy="4603955"/>
          </a:xfrm>
        </p:spPr>
        <p:txBody>
          <a:bodyPr/>
          <a:lstStyle/>
          <a:p>
            <a:r>
              <a:rPr lang="en-US" dirty="0" smtClean="0"/>
              <a:t>Healthy strategies for gaining weight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11771607"/>
              </p:ext>
            </p:extLst>
          </p:nvPr>
        </p:nvGraphicFramePr>
        <p:xfrm>
          <a:off x="0" y="1600200"/>
          <a:ext cx="8657304" cy="480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6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body composition is the ratio of fat, bone, and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muscle</a:t>
            </a:r>
          </a:p>
          <a:p>
            <a:r>
              <a:rPr lang="en-US" dirty="0" smtClean="0"/>
              <a:t>One of the most common health conditions associated with obesity is _____ diabetes.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type 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Changing habits immediately is more likely to ensure the habits become permanent.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false</a:t>
            </a:r>
          </a:p>
          <a:p>
            <a:r>
              <a:rPr lang="en-US" dirty="0" smtClean="0"/>
              <a:t>Which weight-loss strategy forbids eating certain types of foods?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fad diets</a:t>
            </a:r>
          </a:p>
        </p:txBody>
      </p:sp>
    </p:spTree>
    <p:extLst>
      <p:ext uri="{BB962C8B-B14F-4D97-AF65-F5344CB8AC3E}">
        <p14:creationId xmlns:p14="http://schemas.microsoft.com/office/powerpoint/2010/main" val="16222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Treating and Preventing Body</a:t>
            </a:r>
            <a:br>
              <a:rPr lang="en-US" dirty="0" smtClean="0"/>
            </a:br>
            <a:r>
              <a:rPr lang="en-US" dirty="0" smtClean="0"/>
              <a:t>Image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6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compare and contrast </a:t>
            </a:r>
            <a:r>
              <a:rPr lang="en-US" sz="3200" dirty="0" smtClean="0"/>
              <a:t>positive and negative body image.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several factors that can influence a person’s body image.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symptoms of three eating disorders.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approaches for treating eating disorders.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027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Image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 person’s </a:t>
            </a:r>
            <a:r>
              <a:rPr lang="en-US" dirty="0">
                <a:solidFill>
                  <a:srgbClr val="00B050"/>
                </a:solidFill>
              </a:rPr>
              <a:t>thoughts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and </a:t>
            </a:r>
            <a:r>
              <a:rPr lang="en-US" dirty="0">
                <a:solidFill>
                  <a:srgbClr val="00B050"/>
                </a:solidFill>
              </a:rPr>
              <a:t>feelings about how he or she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looks</a:t>
            </a:r>
            <a:r>
              <a:rPr lang="en-US" dirty="0" smtClean="0"/>
              <a:t> makes up your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body image</a:t>
            </a:r>
          </a:p>
          <a:p>
            <a:pPr lvl="1"/>
            <a:r>
              <a:rPr lang="en-US" dirty="0" smtClean="0"/>
              <a:t>May not match what your body actually looks like</a:t>
            </a:r>
          </a:p>
          <a:p>
            <a:pPr lvl="1"/>
            <a:r>
              <a:rPr lang="en-US" dirty="0" smtClean="0"/>
              <a:t>A person with positive body image appreciates and values his or her body as it 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5181" y="85549"/>
            <a:ext cx="4090219" cy="2553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152968" y="6205679"/>
            <a:ext cx="1762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</a:t>
            </a:r>
            <a:r>
              <a:rPr lang="en-US" sz="1200" dirty="0" err="1" smtClean="0"/>
              <a:t>ronstik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73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sz="3000" dirty="0" smtClean="0"/>
              <a:t>Female body image</a:t>
            </a:r>
          </a:p>
          <a:p>
            <a:pPr lvl="1"/>
            <a:r>
              <a:rPr lang="en-US" sz="3000" dirty="0" smtClean="0"/>
              <a:t>Unrealistic standards of thinness set by popular media</a:t>
            </a:r>
          </a:p>
          <a:p>
            <a:r>
              <a:rPr lang="en-US" sz="3000" dirty="0" smtClean="0"/>
              <a:t>Male </a:t>
            </a:r>
            <a:r>
              <a:rPr lang="en-US" sz="3000" dirty="0"/>
              <a:t>body image</a:t>
            </a:r>
          </a:p>
          <a:p>
            <a:pPr lvl="1"/>
            <a:r>
              <a:rPr lang="en-US" sz="3000" dirty="0" smtClean="0"/>
              <a:t>Extreme </a:t>
            </a:r>
            <a:r>
              <a:rPr lang="en-US" sz="3000" dirty="0"/>
              <a:t>measures to increase muscle </a:t>
            </a:r>
            <a:r>
              <a:rPr lang="en-US" sz="3000" dirty="0" smtClean="0"/>
              <a:t>size to meet unrealistic standards </a:t>
            </a:r>
            <a:r>
              <a:rPr lang="en-US" sz="3000" dirty="0"/>
              <a:t>can include taking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anabolic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</a:rPr>
              <a:t>steroids</a:t>
            </a:r>
            <a:r>
              <a:rPr lang="en-US" sz="3000" b="1" dirty="0"/>
              <a:t>-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B050"/>
                </a:solidFill>
              </a:rPr>
              <a:t>Artificial hormones used to treat certain types of muscular disorders that can have harmful side effects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foods contain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nutrients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500" dirty="0">
                <a:solidFill>
                  <a:srgbClr val="00B050"/>
                </a:solidFill>
              </a:rPr>
              <a:t>Chemical substances that give your body what it needs to grow and function </a:t>
            </a:r>
            <a:r>
              <a:rPr lang="en-US" sz="2500" dirty="0" smtClean="0">
                <a:solidFill>
                  <a:srgbClr val="00B050"/>
                </a:solidFill>
              </a:rPr>
              <a:t>properly </a:t>
            </a:r>
            <a:r>
              <a:rPr lang="en-US" sz="2500" dirty="0" smtClean="0">
                <a:solidFill>
                  <a:srgbClr val="FF0000"/>
                </a:solidFill>
              </a:rPr>
              <a:t>(video)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088828"/>
              </p:ext>
            </p:extLst>
          </p:nvPr>
        </p:nvGraphicFramePr>
        <p:xfrm>
          <a:off x="1453883" y="3188106"/>
          <a:ext cx="6236234" cy="328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8710" y="6083713"/>
            <a:ext cx="8546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18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Body Image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70818"/>
              </p:ext>
            </p:extLst>
          </p:nvPr>
        </p:nvGraphicFramePr>
        <p:xfrm>
          <a:off x="228600" y="2182761"/>
          <a:ext cx="8686800" cy="38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5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serious illness that causes major disturbances in a person’s daily diet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eating disorder</a:t>
            </a:r>
          </a:p>
          <a:p>
            <a:pPr lvl="1"/>
            <a:r>
              <a:rPr lang="en-US" dirty="0" smtClean="0"/>
              <a:t>Often begin during the adolescent years</a:t>
            </a:r>
          </a:p>
          <a:p>
            <a:pPr lvl="1"/>
            <a:r>
              <a:rPr lang="en-US" dirty="0" smtClean="0"/>
              <a:t>Can result in many health 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166" y="1967345"/>
            <a:ext cx="5051667" cy="45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59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One eating disorder is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anorexia nervosa </a:t>
            </a:r>
            <a:r>
              <a:rPr lang="en-US" sz="3200" b="1" dirty="0" smtClean="0"/>
              <a:t>-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B050"/>
                </a:solidFill>
              </a:rPr>
              <a:t>Eating disorder in which people have an intense fear of gaining weight and lose far more weight than is </a:t>
            </a:r>
            <a:r>
              <a:rPr lang="en-US" sz="3200" dirty="0" smtClean="0">
                <a:solidFill>
                  <a:srgbClr val="00B050"/>
                </a:solidFill>
              </a:rPr>
              <a:t>healthy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2800" dirty="0" smtClean="0"/>
              <a:t>People fear gaining weight or refuse to maintain a healthy weight</a:t>
            </a:r>
          </a:p>
          <a:p>
            <a:pPr lvl="1"/>
            <a:r>
              <a:rPr lang="en-US" sz="2800" dirty="0" smtClean="0"/>
              <a:t>They practice ongoing, severe calorie restriction</a:t>
            </a:r>
          </a:p>
          <a:p>
            <a:pPr lvl="1"/>
            <a:r>
              <a:rPr lang="en-US" sz="2800" dirty="0" smtClean="0"/>
              <a:t>Signs include eating very little, cutting food into small portions, or eating slowly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ulimia nervosa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Eating disorder in which a person has recurrent episodes of binge eating followed by </a:t>
            </a:r>
            <a:r>
              <a:rPr lang="en-US" dirty="0" smtClean="0">
                <a:solidFill>
                  <a:srgbClr val="00B050"/>
                </a:solidFill>
              </a:rPr>
              <a:t>purging</a:t>
            </a:r>
            <a:endParaRPr lang="en-US" dirty="0" smtClean="0"/>
          </a:p>
          <a:p>
            <a:pPr lvl="1"/>
            <a:r>
              <a:rPr lang="en-US" dirty="0" smtClean="0"/>
              <a:t>Eating large quantities of food in one sitting</a:t>
            </a:r>
          </a:p>
          <a:p>
            <a:pPr lvl="1"/>
            <a:r>
              <a:rPr lang="en-US" dirty="0" smtClean="0"/>
              <a:t>Followed by purging, which can include vomiting or excessive exercise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The most common eating disorder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binge-eating disorder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Eating disorder characterized by people eating very large amounts of food with no </a:t>
            </a:r>
            <a:r>
              <a:rPr lang="en-US" dirty="0" smtClean="0">
                <a:solidFill>
                  <a:srgbClr val="00B050"/>
                </a:solidFill>
              </a:rPr>
              <a:t>control</a:t>
            </a:r>
          </a:p>
          <a:p>
            <a:pPr lvl="1"/>
            <a:r>
              <a:rPr lang="en-US" dirty="0" smtClean="0"/>
              <a:t>Related to feelings of extreme distress, guilt, or depression during or after bingeing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3528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 you think so few adolescents seek treatment for their eating disorders?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975" y="156300"/>
            <a:ext cx="4999702" cy="6396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73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69806"/>
            <a:ext cx="7924800" cy="4707194"/>
          </a:xfrm>
        </p:spPr>
        <p:txBody>
          <a:bodyPr/>
          <a:lstStyle/>
          <a:p>
            <a:r>
              <a:rPr lang="en-US" dirty="0" smtClean="0"/>
              <a:t>Preventing eating disorders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127673"/>
              </p:ext>
            </p:extLst>
          </p:nvPr>
        </p:nvGraphicFramePr>
        <p:xfrm>
          <a:off x="762000" y="2418734"/>
          <a:ext cx="7924800" cy="390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2831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may not seek treatment for their eating disorders because they</a:t>
            </a:r>
          </a:p>
          <a:p>
            <a:pPr lvl="1"/>
            <a:r>
              <a:rPr lang="en-US" dirty="0" smtClean="0"/>
              <a:t>are embarrassed of their behavior</a:t>
            </a:r>
          </a:p>
          <a:p>
            <a:pPr lvl="1"/>
            <a:r>
              <a:rPr lang="en-US" dirty="0" smtClean="0"/>
              <a:t>believe it will go away on its own</a:t>
            </a:r>
          </a:p>
          <a:p>
            <a:pPr lvl="1"/>
            <a:r>
              <a:rPr lang="en-US" dirty="0" smtClean="0"/>
              <a:t>are afraid treatment will cause them to gain weight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Eating disorders rarely go away without proper treatment</a:t>
            </a:r>
          </a:p>
          <a:p>
            <a:r>
              <a:rPr lang="en-US" dirty="0" smtClean="0"/>
              <a:t>It is important for people to get help from mental health professionals </a:t>
            </a:r>
          </a:p>
          <a:p>
            <a:pPr lvl="1"/>
            <a:r>
              <a:rPr lang="en-US" dirty="0" smtClean="0"/>
              <a:t>This can help prevent long-term health consequences of the disorders</a:t>
            </a:r>
          </a:p>
        </p:txBody>
      </p:sp>
    </p:spTree>
    <p:extLst>
      <p:ext uri="{BB962C8B-B14F-4D97-AF65-F5344CB8AC3E}">
        <p14:creationId xmlns:p14="http://schemas.microsoft.com/office/powerpoint/2010/main" val="12463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Carbohydrates</a:t>
            </a:r>
            <a:r>
              <a:rPr lang="en-US" b="1" dirty="0"/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Major source of energy for the body; found in fruits, vegetables, grains, and milk </a:t>
            </a:r>
            <a:r>
              <a:rPr lang="en-US" dirty="0" smtClean="0">
                <a:solidFill>
                  <a:srgbClr val="00B050"/>
                </a:solidFill>
              </a:rPr>
              <a:t>products</a:t>
            </a:r>
          </a:p>
          <a:p>
            <a:pPr lvl="1"/>
            <a:r>
              <a:rPr lang="en-US" dirty="0" smtClean="0"/>
              <a:t>Simple carbohydrates are sugars, found in fruits and dairy products</a:t>
            </a:r>
          </a:p>
          <a:p>
            <a:pPr lvl="1"/>
            <a:r>
              <a:rPr lang="en-US" dirty="0" smtClean="0"/>
              <a:t>Complex carbohydrates are starches, found in grains, beans, and potatoes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A person’s ethnicity can influence the way he or she thinks about body image.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/>
              <a:t>Which eating disorder is associated with an intense fear of gaining weight?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anorexia </a:t>
            </a:r>
            <a:r>
              <a:rPr lang="en-US" dirty="0" smtClean="0">
                <a:solidFill>
                  <a:srgbClr val="00B050"/>
                </a:solidFill>
              </a:rPr>
              <a:t>nervosa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156" y="1981200"/>
            <a:ext cx="459768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4106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2446</Words>
  <Application>Microsoft Office PowerPoint</Application>
  <PresentationFormat>On-screen Show (4:3)</PresentationFormat>
  <Paragraphs>385</Paragraphs>
  <Slides>80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80</vt:i4>
      </vt:variant>
    </vt:vector>
  </HeadingPairs>
  <TitlesOfParts>
    <vt:vector size="108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6.1</vt:lpstr>
      <vt:lpstr>Learning Outcomes</vt:lpstr>
      <vt:lpstr>Types of Nutrients</vt:lpstr>
      <vt:lpstr>Carbohydrates</vt:lpstr>
      <vt:lpstr>Carbohydrates</vt:lpstr>
      <vt:lpstr>Carbohydrates</vt:lpstr>
      <vt:lpstr>Protein</vt:lpstr>
      <vt:lpstr>Protein</vt:lpstr>
      <vt:lpstr>Protein</vt:lpstr>
      <vt:lpstr>Fats</vt:lpstr>
      <vt:lpstr>Fats</vt:lpstr>
      <vt:lpstr>Fats</vt:lpstr>
      <vt:lpstr>Fats</vt:lpstr>
      <vt:lpstr>Vitamins</vt:lpstr>
      <vt:lpstr>Vitamins</vt:lpstr>
      <vt:lpstr>Minerals</vt:lpstr>
      <vt:lpstr>PowerPoint Presentation</vt:lpstr>
      <vt:lpstr>Minerals</vt:lpstr>
      <vt:lpstr>PowerPoint Presentation</vt:lpstr>
      <vt:lpstr>Water</vt:lpstr>
      <vt:lpstr>Water</vt:lpstr>
      <vt:lpstr>Health Alert!</vt:lpstr>
      <vt:lpstr>Lesson Review</vt:lpstr>
      <vt:lpstr>Lesson Review</vt:lpstr>
      <vt:lpstr>6.2</vt:lpstr>
      <vt:lpstr>Learning Outcomes</vt:lpstr>
      <vt:lpstr>Learning Outcomes</vt:lpstr>
      <vt:lpstr>Guidelines for Healthy Eating</vt:lpstr>
      <vt:lpstr>Think About It…</vt:lpstr>
      <vt:lpstr>Dietary Guidelines for Americans</vt:lpstr>
      <vt:lpstr>MyPlate</vt:lpstr>
      <vt:lpstr>MyPlate</vt:lpstr>
      <vt:lpstr>MyPlate</vt:lpstr>
      <vt:lpstr>PowerPoint Presentation</vt:lpstr>
      <vt:lpstr>Poor Nutrition</vt:lpstr>
      <vt:lpstr>Think About It…</vt:lpstr>
      <vt:lpstr>Skills Check</vt:lpstr>
      <vt:lpstr>Making Healthy Food Choices</vt:lpstr>
      <vt:lpstr>Calories</vt:lpstr>
      <vt:lpstr>Making Healthy Food Choices -Food Label</vt:lpstr>
      <vt:lpstr>Making Healthy Food Choices</vt:lpstr>
      <vt:lpstr>Influences on Food Choices</vt:lpstr>
      <vt:lpstr>Influences on Food Choices</vt:lpstr>
      <vt:lpstr>Skills Check</vt:lpstr>
      <vt:lpstr>Lesson Review</vt:lpstr>
      <vt:lpstr>6.3</vt:lpstr>
      <vt:lpstr>Learning Outcomes</vt:lpstr>
      <vt:lpstr>Learning Outcomes</vt:lpstr>
      <vt:lpstr>Weight and Body Composition</vt:lpstr>
      <vt:lpstr>Weight and Body Composition</vt:lpstr>
      <vt:lpstr>Body Mass Index (BMI)</vt:lpstr>
      <vt:lpstr>Being Underweight and Your Health</vt:lpstr>
      <vt:lpstr>Being Overweight and Your Health</vt:lpstr>
      <vt:lpstr>Infographic Discussion</vt:lpstr>
      <vt:lpstr>Skills Check</vt:lpstr>
      <vt:lpstr>Calorie Balance</vt:lpstr>
      <vt:lpstr>Unhealthy Weight-Loss Strategies</vt:lpstr>
      <vt:lpstr>Skills Check</vt:lpstr>
      <vt:lpstr>Lesson Review</vt:lpstr>
      <vt:lpstr>Lesson Review</vt:lpstr>
      <vt:lpstr>6.4</vt:lpstr>
      <vt:lpstr>Learning Outcomes</vt:lpstr>
      <vt:lpstr>Learning Outcomes</vt:lpstr>
      <vt:lpstr>Body Image</vt:lpstr>
      <vt:lpstr>Body Image</vt:lpstr>
      <vt:lpstr>Influences on Body Image</vt:lpstr>
      <vt:lpstr>Eating Disorders</vt:lpstr>
      <vt:lpstr>Eating Disorders</vt:lpstr>
      <vt:lpstr>Eating Disorders</vt:lpstr>
      <vt:lpstr>Eating Disorders</vt:lpstr>
      <vt:lpstr>Eating Disorders</vt:lpstr>
      <vt:lpstr>Infographic Discussion</vt:lpstr>
      <vt:lpstr>Skills Check</vt:lpstr>
      <vt:lpstr>Treatment of Eating Disorders</vt:lpstr>
      <vt:lpstr>Treatment of Eating Disorders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2018-04-19T19:51:19Z</dcterms:created>
  <dcterms:modified xsi:type="dcterms:W3CDTF">2018-10-04T16:45:57Z</dcterms:modified>
</cp:coreProperties>
</file>