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75"/>
  </p:notesMasterIdLst>
  <p:sldIdLst>
    <p:sldId id="280" r:id="rId22"/>
    <p:sldId id="257" r:id="rId23"/>
    <p:sldId id="351" r:id="rId24"/>
    <p:sldId id="259" r:id="rId25"/>
    <p:sldId id="256" r:id="rId26"/>
    <p:sldId id="258" r:id="rId27"/>
    <p:sldId id="279" r:id="rId28"/>
    <p:sldId id="271" r:id="rId29"/>
    <p:sldId id="346" r:id="rId30"/>
    <p:sldId id="317" r:id="rId31"/>
    <p:sldId id="318" r:id="rId32"/>
    <p:sldId id="319" r:id="rId33"/>
    <p:sldId id="326" r:id="rId34"/>
    <p:sldId id="347" r:id="rId35"/>
    <p:sldId id="320" r:id="rId36"/>
    <p:sldId id="321" r:id="rId37"/>
    <p:sldId id="322" r:id="rId38"/>
    <p:sldId id="348" r:id="rId39"/>
    <p:sldId id="323" r:id="rId40"/>
    <p:sldId id="324" r:id="rId41"/>
    <p:sldId id="325" r:id="rId42"/>
    <p:sldId id="262" r:id="rId43"/>
    <p:sldId id="327" r:id="rId44"/>
    <p:sldId id="287" r:id="rId45"/>
    <p:sldId id="313" r:id="rId46"/>
    <p:sldId id="314" r:id="rId47"/>
    <p:sldId id="296" r:id="rId48"/>
    <p:sldId id="328" r:id="rId49"/>
    <p:sldId id="329" r:id="rId50"/>
    <p:sldId id="330" r:id="rId51"/>
    <p:sldId id="331" r:id="rId52"/>
    <p:sldId id="333" r:id="rId53"/>
    <p:sldId id="332" r:id="rId54"/>
    <p:sldId id="334" r:id="rId55"/>
    <p:sldId id="335" r:id="rId56"/>
    <p:sldId id="349" r:id="rId57"/>
    <p:sldId id="336" r:id="rId58"/>
    <p:sldId id="290" r:id="rId59"/>
    <p:sldId id="312" r:id="rId60"/>
    <p:sldId id="293" r:id="rId61"/>
    <p:sldId id="316" r:id="rId62"/>
    <p:sldId id="315" r:id="rId63"/>
    <p:sldId id="300" r:id="rId64"/>
    <p:sldId id="337" r:id="rId65"/>
    <p:sldId id="338" r:id="rId66"/>
    <p:sldId id="339" r:id="rId67"/>
    <p:sldId id="341" r:id="rId68"/>
    <p:sldId id="345" r:id="rId69"/>
    <p:sldId id="342" r:id="rId70"/>
    <p:sldId id="343" r:id="rId71"/>
    <p:sldId id="350" r:id="rId72"/>
    <p:sldId id="291" r:id="rId73"/>
    <p:sldId id="34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382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0876E-71BE-4793-A946-D1E13861448A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A40C93B-F2D7-4F07-9A0F-373D222775A2}">
      <dgm:prSet phldrT="[Text]" custT="1"/>
      <dgm:spPr/>
      <dgm:t>
        <a:bodyPr/>
        <a:lstStyle/>
        <a:p>
          <a:r>
            <a:rPr lang="en-US" sz="3200" b="1" dirty="0" smtClean="0"/>
            <a:t>Generalized anxiety disorder</a:t>
          </a:r>
          <a:endParaRPr lang="en-US" sz="3200" b="1" dirty="0"/>
        </a:p>
      </dgm:t>
    </dgm:pt>
    <dgm:pt modelId="{E232A0C5-D7B9-4B63-BE85-6D5404FEEA32}" type="parTrans" cxnId="{70B645B9-371A-4386-8DA0-4BCC2274F082}">
      <dgm:prSet/>
      <dgm:spPr/>
      <dgm:t>
        <a:bodyPr/>
        <a:lstStyle/>
        <a:p>
          <a:endParaRPr lang="en-US"/>
        </a:p>
      </dgm:t>
    </dgm:pt>
    <dgm:pt modelId="{082C9D35-1402-4449-96D0-6CA9C586E256}" type="sibTrans" cxnId="{70B645B9-371A-4386-8DA0-4BCC2274F082}">
      <dgm:prSet/>
      <dgm:spPr/>
      <dgm:t>
        <a:bodyPr/>
        <a:lstStyle/>
        <a:p>
          <a:endParaRPr lang="en-US"/>
        </a:p>
      </dgm:t>
    </dgm:pt>
    <dgm:pt modelId="{DBC075D1-A7F2-4654-8007-2D5C0B0D88C9}">
      <dgm:prSet phldrT="[Text]" custT="1"/>
      <dgm:spPr/>
      <dgm:t>
        <a:bodyPr/>
        <a:lstStyle/>
        <a:p>
          <a:r>
            <a:rPr lang="en-US" sz="2000" dirty="0" smtClean="0"/>
            <a:t>People feel anxious about parts of their lives that they cannot control</a:t>
          </a:r>
          <a:endParaRPr lang="en-US" sz="2000" dirty="0"/>
        </a:p>
      </dgm:t>
    </dgm:pt>
    <dgm:pt modelId="{ECF9A9E1-9D12-42D2-9840-45F07C7C1757}" type="parTrans" cxnId="{8A69D4B4-038E-4534-9525-572B30D58C65}">
      <dgm:prSet/>
      <dgm:spPr/>
      <dgm:t>
        <a:bodyPr/>
        <a:lstStyle/>
        <a:p>
          <a:endParaRPr lang="en-US"/>
        </a:p>
      </dgm:t>
    </dgm:pt>
    <dgm:pt modelId="{0FA039AE-FC40-4E85-A779-6C53DACE75CA}" type="sibTrans" cxnId="{8A69D4B4-038E-4534-9525-572B30D58C65}">
      <dgm:prSet/>
      <dgm:spPr/>
      <dgm:t>
        <a:bodyPr/>
        <a:lstStyle/>
        <a:p>
          <a:endParaRPr lang="en-US"/>
        </a:p>
      </dgm:t>
    </dgm:pt>
    <dgm:pt modelId="{6830AACF-718E-406E-B328-6C3F8BEFE138}">
      <dgm:prSet phldrT="[Text]" custT="1"/>
      <dgm:spPr/>
      <dgm:t>
        <a:bodyPr/>
        <a:lstStyle/>
        <a:p>
          <a:r>
            <a:rPr lang="en-US" sz="2000" dirty="0" smtClean="0"/>
            <a:t>Includes physical symptoms like irritability and difficulty concentrating</a:t>
          </a:r>
          <a:endParaRPr lang="en-US" sz="2000" dirty="0"/>
        </a:p>
      </dgm:t>
    </dgm:pt>
    <dgm:pt modelId="{B5F90577-720A-4409-A7D1-3BA8B1047E77}" type="parTrans" cxnId="{F6461A1B-BD92-433F-BA12-4E4017DA3D60}">
      <dgm:prSet/>
      <dgm:spPr/>
      <dgm:t>
        <a:bodyPr/>
        <a:lstStyle/>
        <a:p>
          <a:endParaRPr lang="en-US"/>
        </a:p>
      </dgm:t>
    </dgm:pt>
    <dgm:pt modelId="{9BCDB2C5-8FC5-4B78-87B3-14A929A0D24F}" type="sibTrans" cxnId="{F6461A1B-BD92-433F-BA12-4E4017DA3D60}">
      <dgm:prSet/>
      <dgm:spPr/>
      <dgm:t>
        <a:bodyPr/>
        <a:lstStyle/>
        <a:p>
          <a:endParaRPr lang="en-US"/>
        </a:p>
      </dgm:t>
    </dgm:pt>
    <dgm:pt modelId="{0FA8ECE7-7582-4573-8A26-1B415FEDA27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3200" b="1" dirty="0" smtClean="0"/>
            <a:t>Social anxiety disorder</a:t>
          </a:r>
          <a:endParaRPr lang="en-US" sz="3200" b="1" dirty="0"/>
        </a:p>
      </dgm:t>
    </dgm:pt>
    <dgm:pt modelId="{92707B1B-92F4-46EC-A7C2-2E62E55086A9}" type="parTrans" cxnId="{FA78F908-BA99-4722-A652-48AD0BA98325}">
      <dgm:prSet/>
      <dgm:spPr/>
      <dgm:t>
        <a:bodyPr/>
        <a:lstStyle/>
        <a:p>
          <a:endParaRPr lang="en-US"/>
        </a:p>
      </dgm:t>
    </dgm:pt>
    <dgm:pt modelId="{53B2969F-637C-4C37-8DAA-5002CDF33ACD}" type="sibTrans" cxnId="{FA78F908-BA99-4722-A652-48AD0BA98325}">
      <dgm:prSet/>
      <dgm:spPr/>
      <dgm:t>
        <a:bodyPr/>
        <a:lstStyle/>
        <a:p>
          <a:endParaRPr lang="en-US"/>
        </a:p>
      </dgm:t>
    </dgm:pt>
    <dgm:pt modelId="{08010CD6-941D-4849-8B0A-86D501813B8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/>
            <a:t>People feel anxious or afraid of social situations in which they might be judged</a:t>
          </a:r>
          <a:endParaRPr lang="en-US" sz="2000" dirty="0"/>
        </a:p>
      </dgm:t>
    </dgm:pt>
    <dgm:pt modelId="{3BDBCD48-BAC9-4158-A0CD-556585141DFE}" type="parTrans" cxnId="{C381EC8E-8FB8-4ACD-AA87-31904982D99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53248042-7CF4-4ACF-B207-A2A6E2D30DBD}" type="sibTrans" cxnId="{C381EC8E-8FB8-4ACD-AA87-31904982D995}">
      <dgm:prSet/>
      <dgm:spPr/>
      <dgm:t>
        <a:bodyPr/>
        <a:lstStyle/>
        <a:p>
          <a:endParaRPr lang="en-US"/>
        </a:p>
      </dgm:t>
    </dgm:pt>
    <dgm:pt modelId="{B2CF470A-60DB-417F-AFE9-0DC9526526F4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/>
            <a:t>Worried about being embarrassed or rejected, people avoid social situations</a:t>
          </a:r>
          <a:endParaRPr lang="en-US" sz="2000" dirty="0"/>
        </a:p>
      </dgm:t>
    </dgm:pt>
    <dgm:pt modelId="{F346A534-8653-4935-A3E8-AC70D1B86D61}" type="parTrans" cxnId="{84F37C6B-8636-4FE9-BA4F-88C2C402D2A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98E77329-BA67-431F-A92E-1F6C7730A311}" type="sibTrans" cxnId="{84F37C6B-8636-4FE9-BA4F-88C2C402D2A9}">
      <dgm:prSet/>
      <dgm:spPr/>
      <dgm:t>
        <a:bodyPr/>
        <a:lstStyle/>
        <a:p>
          <a:endParaRPr lang="en-US"/>
        </a:p>
      </dgm:t>
    </dgm:pt>
    <dgm:pt modelId="{187A2C2F-324B-4879-8268-64A3FF63CA0D}" type="pres">
      <dgm:prSet presAssocID="{3080876E-71BE-4793-A946-D1E1386144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060AA4-8FF2-4D31-8415-484BDCF5CDF1}" type="pres">
      <dgm:prSet presAssocID="{FA40C93B-F2D7-4F07-9A0F-373D222775A2}" presName="root" presStyleCnt="0"/>
      <dgm:spPr/>
    </dgm:pt>
    <dgm:pt modelId="{78BD2B27-072A-43AD-BC9F-D2681809E700}" type="pres">
      <dgm:prSet presAssocID="{FA40C93B-F2D7-4F07-9A0F-373D222775A2}" presName="rootComposite" presStyleCnt="0"/>
      <dgm:spPr/>
    </dgm:pt>
    <dgm:pt modelId="{0BB56EC2-8121-45B6-A1C8-3476EA64DA2E}" type="pres">
      <dgm:prSet presAssocID="{FA40C93B-F2D7-4F07-9A0F-373D222775A2}" presName="rootText" presStyleLbl="node1" presStyleIdx="0" presStyleCnt="2" custScaleX="154023"/>
      <dgm:spPr/>
      <dgm:t>
        <a:bodyPr/>
        <a:lstStyle/>
        <a:p>
          <a:endParaRPr lang="en-US"/>
        </a:p>
      </dgm:t>
    </dgm:pt>
    <dgm:pt modelId="{AB263622-5689-4280-BA87-E367B42B46F3}" type="pres">
      <dgm:prSet presAssocID="{FA40C93B-F2D7-4F07-9A0F-373D222775A2}" presName="rootConnector" presStyleLbl="node1" presStyleIdx="0" presStyleCnt="2"/>
      <dgm:spPr/>
      <dgm:t>
        <a:bodyPr/>
        <a:lstStyle/>
        <a:p>
          <a:endParaRPr lang="en-US"/>
        </a:p>
      </dgm:t>
    </dgm:pt>
    <dgm:pt modelId="{50B7E2E1-D077-4218-A959-CF81FD7EE880}" type="pres">
      <dgm:prSet presAssocID="{FA40C93B-F2D7-4F07-9A0F-373D222775A2}" presName="childShape" presStyleCnt="0"/>
      <dgm:spPr/>
    </dgm:pt>
    <dgm:pt modelId="{7E27EE40-BA85-4F5D-90A1-DBDBFB9782A2}" type="pres">
      <dgm:prSet presAssocID="{ECF9A9E1-9D12-42D2-9840-45F07C7C175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BE4BA2D-9309-41ED-9D5D-307DD6B8C22F}" type="pres">
      <dgm:prSet presAssocID="{DBC075D1-A7F2-4654-8007-2D5C0B0D88C9}" presName="childText" presStyleLbl="bgAcc1" presStyleIdx="0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FBF38-246C-42CE-9045-942D10236508}" type="pres">
      <dgm:prSet presAssocID="{B5F90577-720A-4409-A7D1-3BA8B1047E7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49C3F81-4696-47CC-BEBB-9FB7E61BF90A}" type="pres">
      <dgm:prSet presAssocID="{6830AACF-718E-406E-B328-6C3F8BEFE138}" presName="childText" presStyleLbl="bgAcc1" presStyleIdx="1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3FEE0-45DD-4D09-9253-89921AAA16D1}" type="pres">
      <dgm:prSet presAssocID="{0FA8ECE7-7582-4573-8A26-1B415FEDA277}" presName="root" presStyleCnt="0"/>
      <dgm:spPr/>
    </dgm:pt>
    <dgm:pt modelId="{629B5174-662D-4EE8-839B-B8F75867AD18}" type="pres">
      <dgm:prSet presAssocID="{0FA8ECE7-7582-4573-8A26-1B415FEDA277}" presName="rootComposite" presStyleCnt="0"/>
      <dgm:spPr/>
    </dgm:pt>
    <dgm:pt modelId="{05B162CD-30E5-4656-ADAE-7ABF0C1C23EE}" type="pres">
      <dgm:prSet presAssocID="{0FA8ECE7-7582-4573-8A26-1B415FEDA277}" presName="rootText" presStyleLbl="node1" presStyleIdx="1" presStyleCnt="2" custScaleX="154023"/>
      <dgm:spPr/>
      <dgm:t>
        <a:bodyPr/>
        <a:lstStyle/>
        <a:p>
          <a:endParaRPr lang="en-US"/>
        </a:p>
      </dgm:t>
    </dgm:pt>
    <dgm:pt modelId="{66ED5C5F-2F08-4A6F-85D4-D2A70368BF88}" type="pres">
      <dgm:prSet presAssocID="{0FA8ECE7-7582-4573-8A26-1B415FEDA277}" presName="rootConnector" presStyleLbl="node1" presStyleIdx="1" presStyleCnt="2"/>
      <dgm:spPr/>
      <dgm:t>
        <a:bodyPr/>
        <a:lstStyle/>
        <a:p>
          <a:endParaRPr lang="en-US"/>
        </a:p>
      </dgm:t>
    </dgm:pt>
    <dgm:pt modelId="{D445A18C-D9AB-4291-A6E5-433E58A827A6}" type="pres">
      <dgm:prSet presAssocID="{0FA8ECE7-7582-4573-8A26-1B415FEDA277}" presName="childShape" presStyleCnt="0"/>
      <dgm:spPr/>
    </dgm:pt>
    <dgm:pt modelId="{BBD1E915-023E-4657-AB98-862905D0E5A1}" type="pres">
      <dgm:prSet presAssocID="{3BDBCD48-BAC9-4158-A0CD-556585141DFE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28B2EA9-1780-4735-A614-63E07C6BBFD1}" type="pres">
      <dgm:prSet presAssocID="{08010CD6-941D-4849-8B0A-86D501813B8E}" presName="childText" presStyleLbl="bgAcc1" presStyleIdx="2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EA56C-7DA7-4496-B144-345EB2743EFF}" type="pres">
      <dgm:prSet presAssocID="{F346A534-8653-4935-A3E8-AC70D1B86D6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1DD54C0-F8A0-4EE4-A839-C807320F7316}" type="pres">
      <dgm:prSet presAssocID="{B2CF470A-60DB-417F-AFE9-0DC9526526F4}" presName="childText" presStyleLbl="bgAcc1" presStyleIdx="3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DA309-F213-421D-A630-BD7DBABBD02C}" type="presOf" srcId="{08010CD6-941D-4849-8B0A-86D501813B8E}" destId="{428B2EA9-1780-4735-A614-63E07C6BBFD1}" srcOrd="0" destOrd="0" presId="urn:microsoft.com/office/officeart/2005/8/layout/hierarchy3"/>
    <dgm:cxn modelId="{C381EC8E-8FB8-4ACD-AA87-31904982D995}" srcId="{0FA8ECE7-7582-4573-8A26-1B415FEDA277}" destId="{08010CD6-941D-4849-8B0A-86D501813B8E}" srcOrd="0" destOrd="0" parTransId="{3BDBCD48-BAC9-4158-A0CD-556585141DFE}" sibTransId="{53248042-7CF4-4ACF-B207-A2A6E2D30DBD}"/>
    <dgm:cxn modelId="{ADFAC0FF-C8E5-4FD8-A05C-A78DA5D4B522}" type="presOf" srcId="{B2CF470A-60DB-417F-AFE9-0DC9526526F4}" destId="{41DD54C0-F8A0-4EE4-A839-C807320F7316}" srcOrd="0" destOrd="0" presId="urn:microsoft.com/office/officeart/2005/8/layout/hierarchy3"/>
    <dgm:cxn modelId="{92AF0487-D625-48C2-B5CC-102C08DEA59F}" type="presOf" srcId="{ECF9A9E1-9D12-42D2-9840-45F07C7C1757}" destId="{7E27EE40-BA85-4F5D-90A1-DBDBFB9782A2}" srcOrd="0" destOrd="0" presId="urn:microsoft.com/office/officeart/2005/8/layout/hierarchy3"/>
    <dgm:cxn modelId="{7AE9CD9F-B399-416D-BF4F-63E4D677C9A4}" type="presOf" srcId="{B5F90577-720A-4409-A7D1-3BA8B1047E77}" destId="{748FBF38-246C-42CE-9045-942D10236508}" srcOrd="0" destOrd="0" presId="urn:microsoft.com/office/officeart/2005/8/layout/hierarchy3"/>
    <dgm:cxn modelId="{924E4FCC-619A-4C0B-9C04-247BA3BF9420}" type="presOf" srcId="{0FA8ECE7-7582-4573-8A26-1B415FEDA277}" destId="{66ED5C5F-2F08-4A6F-85D4-D2A70368BF88}" srcOrd="1" destOrd="0" presId="urn:microsoft.com/office/officeart/2005/8/layout/hierarchy3"/>
    <dgm:cxn modelId="{F6461A1B-BD92-433F-BA12-4E4017DA3D60}" srcId="{FA40C93B-F2D7-4F07-9A0F-373D222775A2}" destId="{6830AACF-718E-406E-B328-6C3F8BEFE138}" srcOrd="1" destOrd="0" parTransId="{B5F90577-720A-4409-A7D1-3BA8B1047E77}" sibTransId="{9BCDB2C5-8FC5-4B78-87B3-14A929A0D24F}"/>
    <dgm:cxn modelId="{70B645B9-371A-4386-8DA0-4BCC2274F082}" srcId="{3080876E-71BE-4793-A946-D1E13861448A}" destId="{FA40C93B-F2D7-4F07-9A0F-373D222775A2}" srcOrd="0" destOrd="0" parTransId="{E232A0C5-D7B9-4B63-BE85-6D5404FEEA32}" sibTransId="{082C9D35-1402-4449-96D0-6CA9C586E256}"/>
    <dgm:cxn modelId="{FA78F908-BA99-4722-A652-48AD0BA98325}" srcId="{3080876E-71BE-4793-A946-D1E13861448A}" destId="{0FA8ECE7-7582-4573-8A26-1B415FEDA277}" srcOrd="1" destOrd="0" parTransId="{92707B1B-92F4-46EC-A7C2-2E62E55086A9}" sibTransId="{53B2969F-637C-4C37-8DAA-5002CDF33ACD}"/>
    <dgm:cxn modelId="{808F0F6B-3E76-49DB-BC4B-25178AF8FB10}" type="presOf" srcId="{FA40C93B-F2D7-4F07-9A0F-373D222775A2}" destId="{AB263622-5689-4280-BA87-E367B42B46F3}" srcOrd="1" destOrd="0" presId="urn:microsoft.com/office/officeart/2005/8/layout/hierarchy3"/>
    <dgm:cxn modelId="{7AC8BDB4-EA8E-43A5-9AB4-2FF8E3BE6C3C}" type="presOf" srcId="{F346A534-8653-4935-A3E8-AC70D1B86D61}" destId="{02FEA56C-7DA7-4496-B144-345EB2743EFF}" srcOrd="0" destOrd="0" presId="urn:microsoft.com/office/officeart/2005/8/layout/hierarchy3"/>
    <dgm:cxn modelId="{8ADB1572-AB65-4F9E-B90B-4CE9079E2C8D}" type="presOf" srcId="{3080876E-71BE-4793-A946-D1E13861448A}" destId="{187A2C2F-324B-4879-8268-64A3FF63CA0D}" srcOrd="0" destOrd="0" presId="urn:microsoft.com/office/officeart/2005/8/layout/hierarchy3"/>
    <dgm:cxn modelId="{B6BFECEB-5824-4421-8C70-D62B568D10E6}" type="presOf" srcId="{FA40C93B-F2D7-4F07-9A0F-373D222775A2}" destId="{0BB56EC2-8121-45B6-A1C8-3476EA64DA2E}" srcOrd="0" destOrd="0" presId="urn:microsoft.com/office/officeart/2005/8/layout/hierarchy3"/>
    <dgm:cxn modelId="{8A69D4B4-038E-4534-9525-572B30D58C65}" srcId="{FA40C93B-F2D7-4F07-9A0F-373D222775A2}" destId="{DBC075D1-A7F2-4654-8007-2D5C0B0D88C9}" srcOrd="0" destOrd="0" parTransId="{ECF9A9E1-9D12-42D2-9840-45F07C7C1757}" sibTransId="{0FA039AE-FC40-4E85-A779-6C53DACE75CA}"/>
    <dgm:cxn modelId="{0A9FD61A-5DE4-478B-B57F-B7E270F216C4}" type="presOf" srcId="{6830AACF-718E-406E-B328-6C3F8BEFE138}" destId="{749C3F81-4696-47CC-BEBB-9FB7E61BF90A}" srcOrd="0" destOrd="0" presId="urn:microsoft.com/office/officeart/2005/8/layout/hierarchy3"/>
    <dgm:cxn modelId="{391E2991-528C-4BFE-A26A-B6D8D5A7AA72}" type="presOf" srcId="{0FA8ECE7-7582-4573-8A26-1B415FEDA277}" destId="{05B162CD-30E5-4656-ADAE-7ABF0C1C23EE}" srcOrd="0" destOrd="0" presId="urn:microsoft.com/office/officeart/2005/8/layout/hierarchy3"/>
    <dgm:cxn modelId="{C770F1C4-146B-46DE-81ED-0738AEDB7A22}" type="presOf" srcId="{3BDBCD48-BAC9-4158-A0CD-556585141DFE}" destId="{BBD1E915-023E-4657-AB98-862905D0E5A1}" srcOrd="0" destOrd="0" presId="urn:microsoft.com/office/officeart/2005/8/layout/hierarchy3"/>
    <dgm:cxn modelId="{84F37C6B-8636-4FE9-BA4F-88C2C402D2A9}" srcId="{0FA8ECE7-7582-4573-8A26-1B415FEDA277}" destId="{B2CF470A-60DB-417F-AFE9-0DC9526526F4}" srcOrd="1" destOrd="0" parTransId="{F346A534-8653-4935-A3E8-AC70D1B86D61}" sibTransId="{98E77329-BA67-431F-A92E-1F6C7730A311}"/>
    <dgm:cxn modelId="{DC4DE892-69F0-49CA-ACA1-935E06E13A5F}" type="presOf" srcId="{DBC075D1-A7F2-4654-8007-2D5C0B0D88C9}" destId="{BBE4BA2D-9309-41ED-9D5D-307DD6B8C22F}" srcOrd="0" destOrd="0" presId="urn:microsoft.com/office/officeart/2005/8/layout/hierarchy3"/>
    <dgm:cxn modelId="{241C7DD4-AF39-443F-811C-775061F725B1}" type="presParOf" srcId="{187A2C2F-324B-4879-8268-64A3FF63CA0D}" destId="{C4060AA4-8FF2-4D31-8415-484BDCF5CDF1}" srcOrd="0" destOrd="0" presId="urn:microsoft.com/office/officeart/2005/8/layout/hierarchy3"/>
    <dgm:cxn modelId="{859E9DCC-D03E-4160-B0ED-02833AED6323}" type="presParOf" srcId="{C4060AA4-8FF2-4D31-8415-484BDCF5CDF1}" destId="{78BD2B27-072A-43AD-BC9F-D2681809E700}" srcOrd="0" destOrd="0" presId="urn:microsoft.com/office/officeart/2005/8/layout/hierarchy3"/>
    <dgm:cxn modelId="{D91A65F5-56BA-4C1E-B90A-6737A1C46D76}" type="presParOf" srcId="{78BD2B27-072A-43AD-BC9F-D2681809E700}" destId="{0BB56EC2-8121-45B6-A1C8-3476EA64DA2E}" srcOrd="0" destOrd="0" presId="urn:microsoft.com/office/officeart/2005/8/layout/hierarchy3"/>
    <dgm:cxn modelId="{60BBCFB4-51AC-4B0C-9E83-F03152CC44E9}" type="presParOf" srcId="{78BD2B27-072A-43AD-BC9F-D2681809E700}" destId="{AB263622-5689-4280-BA87-E367B42B46F3}" srcOrd="1" destOrd="0" presId="urn:microsoft.com/office/officeart/2005/8/layout/hierarchy3"/>
    <dgm:cxn modelId="{D8E7839F-19B4-41A6-8AE7-678489B85DB1}" type="presParOf" srcId="{C4060AA4-8FF2-4D31-8415-484BDCF5CDF1}" destId="{50B7E2E1-D077-4218-A959-CF81FD7EE880}" srcOrd="1" destOrd="0" presId="urn:microsoft.com/office/officeart/2005/8/layout/hierarchy3"/>
    <dgm:cxn modelId="{C58FA621-2D59-457D-883F-F0456AD900A9}" type="presParOf" srcId="{50B7E2E1-D077-4218-A959-CF81FD7EE880}" destId="{7E27EE40-BA85-4F5D-90A1-DBDBFB9782A2}" srcOrd="0" destOrd="0" presId="urn:microsoft.com/office/officeart/2005/8/layout/hierarchy3"/>
    <dgm:cxn modelId="{BA6D5F3B-4841-439A-8936-42AF096D46E9}" type="presParOf" srcId="{50B7E2E1-D077-4218-A959-CF81FD7EE880}" destId="{BBE4BA2D-9309-41ED-9D5D-307DD6B8C22F}" srcOrd="1" destOrd="0" presId="urn:microsoft.com/office/officeart/2005/8/layout/hierarchy3"/>
    <dgm:cxn modelId="{3BF3D45C-5731-4481-923A-269CA8FD7774}" type="presParOf" srcId="{50B7E2E1-D077-4218-A959-CF81FD7EE880}" destId="{748FBF38-246C-42CE-9045-942D10236508}" srcOrd="2" destOrd="0" presId="urn:microsoft.com/office/officeart/2005/8/layout/hierarchy3"/>
    <dgm:cxn modelId="{BD5B6040-2680-4E14-BBB4-EFCC29C79E9F}" type="presParOf" srcId="{50B7E2E1-D077-4218-A959-CF81FD7EE880}" destId="{749C3F81-4696-47CC-BEBB-9FB7E61BF90A}" srcOrd="3" destOrd="0" presId="urn:microsoft.com/office/officeart/2005/8/layout/hierarchy3"/>
    <dgm:cxn modelId="{C6AE2348-DAFC-444B-9C4E-40CEC2109F74}" type="presParOf" srcId="{187A2C2F-324B-4879-8268-64A3FF63CA0D}" destId="{C9C3FEE0-45DD-4D09-9253-89921AAA16D1}" srcOrd="1" destOrd="0" presId="urn:microsoft.com/office/officeart/2005/8/layout/hierarchy3"/>
    <dgm:cxn modelId="{7CAD771B-E044-4F42-A6DC-7348DB76D1F6}" type="presParOf" srcId="{C9C3FEE0-45DD-4D09-9253-89921AAA16D1}" destId="{629B5174-662D-4EE8-839B-B8F75867AD18}" srcOrd="0" destOrd="0" presId="urn:microsoft.com/office/officeart/2005/8/layout/hierarchy3"/>
    <dgm:cxn modelId="{F5BB6E14-CCFB-481F-AE41-4DCC56FBE2E8}" type="presParOf" srcId="{629B5174-662D-4EE8-839B-B8F75867AD18}" destId="{05B162CD-30E5-4656-ADAE-7ABF0C1C23EE}" srcOrd="0" destOrd="0" presId="urn:microsoft.com/office/officeart/2005/8/layout/hierarchy3"/>
    <dgm:cxn modelId="{B4E9383C-051D-453C-AF9F-0B78AFCA8AB5}" type="presParOf" srcId="{629B5174-662D-4EE8-839B-B8F75867AD18}" destId="{66ED5C5F-2F08-4A6F-85D4-D2A70368BF88}" srcOrd="1" destOrd="0" presId="urn:microsoft.com/office/officeart/2005/8/layout/hierarchy3"/>
    <dgm:cxn modelId="{8128586D-E3B5-4317-88B9-DBF65DE664E3}" type="presParOf" srcId="{C9C3FEE0-45DD-4D09-9253-89921AAA16D1}" destId="{D445A18C-D9AB-4291-A6E5-433E58A827A6}" srcOrd="1" destOrd="0" presId="urn:microsoft.com/office/officeart/2005/8/layout/hierarchy3"/>
    <dgm:cxn modelId="{347D829D-0735-4BFF-9534-62BBE9EC6A3B}" type="presParOf" srcId="{D445A18C-D9AB-4291-A6E5-433E58A827A6}" destId="{BBD1E915-023E-4657-AB98-862905D0E5A1}" srcOrd="0" destOrd="0" presId="urn:microsoft.com/office/officeart/2005/8/layout/hierarchy3"/>
    <dgm:cxn modelId="{57C1B26F-88BF-4BEB-B6AE-7B2545E92ECE}" type="presParOf" srcId="{D445A18C-D9AB-4291-A6E5-433E58A827A6}" destId="{428B2EA9-1780-4735-A614-63E07C6BBFD1}" srcOrd="1" destOrd="0" presId="urn:microsoft.com/office/officeart/2005/8/layout/hierarchy3"/>
    <dgm:cxn modelId="{177C5257-B859-477D-9918-D62A1A69E128}" type="presParOf" srcId="{D445A18C-D9AB-4291-A6E5-433E58A827A6}" destId="{02FEA56C-7DA7-4496-B144-345EB2743EFF}" srcOrd="2" destOrd="0" presId="urn:microsoft.com/office/officeart/2005/8/layout/hierarchy3"/>
    <dgm:cxn modelId="{17FED1F9-41FB-4C96-B06A-FC4817DBACF1}" type="presParOf" srcId="{D445A18C-D9AB-4291-A6E5-433E58A827A6}" destId="{41DD54C0-F8A0-4EE4-A839-C807320F73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63031-914F-4AF0-AEAA-7FEDB37E0523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072FC1A-F689-4428-ACB9-8E211ED01CB1}">
      <dgm:prSet phldrT="[Text]" custT="1"/>
      <dgm:spPr/>
      <dgm:t>
        <a:bodyPr/>
        <a:lstStyle/>
        <a:p>
          <a:r>
            <a:rPr lang="en-US" sz="2800" dirty="0" smtClean="0"/>
            <a:t>Possible symptoms</a:t>
          </a:r>
          <a:endParaRPr lang="en-US" sz="2800" dirty="0"/>
        </a:p>
      </dgm:t>
    </dgm:pt>
    <dgm:pt modelId="{A82D6F82-B584-49DB-BFEC-40329D22FD2A}" type="parTrans" cxnId="{B4537E63-9D57-4A62-8240-3A644B06C8BB}">
      <dgm:prSet/>
      <dgm:spPr/>
      <dgm:t>
        <a:bodyPr/>
        <a:lstStyle/>
        <a:p>
          <a:endParaRPr lang="en-US"/>
        </a:p>
      </dgm:t>
    </dgm:pt>
    <dgm:pt modelId="{2E34433E-449D-4496-9A01-C59391B41D35}" type="sibTrans" cxnId="{B4537E63-9D57-4A62-8240-3A644B06C8BB}">
      <dgm:prSet/>
      <dgm:spPr/>
      <dgm:t>
        <a:bodyPr/>
        <a:lstStyle/>
        <a:p>
          <a:endParaRPr lang="en-US"/>
        </a:p>
      </dgm:t>
    </dgm:pt>
    <dgm:pt modelId="{0708553B-9896-40B4-8C82-AFE3FC097862}">
      <dgm:prSet phldrT="[Text]" custT="1"/>
      <dgm:spPr/>
      <dgm:t>
        <a:bodyPr/>
        <a:lstStyle/>
        <a:p>
          <a:r>
            <a:rPr lang="en-US" sz="2200" dirty="0" smtClean="0"/>
            <a:t>Difficulty focusing, sitting still, or waiting</a:t>
          </a:r>
          <a:endParaRPr lang="en-US" sz="2200" dirty="0"/>
        </a:p>
      </dgm:t>
    </dgm:pt>
    <dgm:pt modelId="{AEBD905A-F9D1-4C24-8E36-5C08F2D560D0}" type="parTrans" cxnId="{0EBDDE6A-1DCB-4205-9F04-78680C09E0CC}">
      <dgm:prSet/>
      <dgm:spPr/>
      <dgm:t>
        <a:bodyPr/>
        <a:lstStyle/>
        <a:p>
          <a:endParaRPr lang="en-US"/>
        </a:p>
      </dgm:t>
    </dgm:pt>
    <dgm:pt modelId="{EA3C63C6-F822-4910-9FBE-186580C573A3}" type="sibTrans" cxnId="{0EBDDE6A-1DCB-4205-9F04-78680C09E0CC}">
      <dgm:prSet/>
      <dgm:spPr/>
      <dgm:t>
        <a:bodyPr/>
        <a:lstStyle/>
        <a:p>
          <a:endParaRPr lang="en-US"/>
        </a:p>
      </dgm:t>
    </dgm:pt>
    <dgm:pt modelId="{9593AF52-FB88-44D4-BD78-D0C79E0C306F}">
      <dgm:prSet phldrT="[Text]" custT="1"/>
      <dgm:spPr/>
      <dgm:t>
        <a:bodyPr/>
        <a:lstStyle/>
        <a:p>
          <a:r>
            <a:rPr lang="en-US" sz="2200" dirty="0" smtClean="0"/>
            <a:t>Difficulty organizing and completing tasks</a:t>
          </a:r>
          <a:endParaRPr lang="en-US" sz="2200" dirty="0"/>
        </a:p>
      </dgm:t>
    </dgm:pt>
    <dgm:pt modelId="{4050C6B3-0916-430C-B96D-EACD44D27B6F}" type="parTrans" cxnId="{2A75C093-1407-4811-95F4-A3E759165347}">
      <dgm:prSet/>
      <dgm:spPr/>
      <dgm:t>
        <a:bodyPr/>
        <a:lstStyle/>
        <a:p>
          <a:endParaRPr lang="en-US"/>
        </a:p>
      </dgm:t>
    </dgm:pt>
    <dgm:pt modelId="{B57EEB24-C644-4BE9-9772-15A3A18E3613}" type="sibTrans" cxnId="{2A75C093-1407-4811-95F4-A3E759165347}">
      <dgm:prSet/>
      <dgm:spPr/>
      <dgm:t>
        <a:bodyPr/>
        <a:lstStyle/>
        <a:p>
          <a:endParaRPr lang="en-US"/>
        </a:p>
      </dgm:t>
    </dgm:pt>
    <dgm:pt modelId="{60168B71-2CD0-49DB-A079-6F58AA0BDFDF}">
      <dgm:prSet phldrT="[Text]" custT="1"/>
      <dgm:spPr/>
      <dgm:t>
        <a:bodyPr/>
        <a:lstStyle/>
        <a:p>
          <a:r>
            <a:rPr lang="en-US" sz="2200" dirty="0" smtClean="0"/>
            <a:t>Difficulty listening to and following instructions</a:t>
          </a:r>
          <a:endParaRPr lang="en-US" sz="2200" dirty="0"/>
        </a:p>
      </dgm:t>
    </dgm:pt>
    <dgm:pt modelId="{A8DEE9CB-269B-41DA-A853-95F53B388B30}" type="parTrans" cxnId="{65602530-390B-4DBF-BBED-6E841406AF9A}">
      <dgm:prSet/>
      <dgm:spPr/>
      <dgm:t>
        <a:bodyPr/>
        <a:lstStyle/>
        <a:p>
          <a:endParaRPr lang="en-US"/>
        </a:p>
      </dgm:t>
    </dgm:pt>
    <dgm:pt modelId="{60FDC1AD-6269-4706-861E-5FB2D383B320}" type="sibTrans" cxnId="{65602530-390B-4DBF-BBED-6E841406AF9A}">
      <dgm:prSet/>
      <dgm:spPr/>
      <dgm:t>
        <a:bodyPr/>
        <a:lstStyle/>
        <a:p>
          <a:endParaRPr lang="en-US"/>
        </a:p>
      </dgm:t>
    </dgm:pt>
    <dgm:pt modelId="{89F4D9C8-207E-42B1-A21B-DF25D54CF04D}">
      <dgm:prSet phldrT="[Text]" custT="1"/>
      <dgm:spPr/>
      <dgm:t>
        <a:bodyPr/>
        <a:lstStyle/>
        <a:p>
          <a:r>
            <a:rPr lang="en-US" sz="2200" dirty="0" smtClean="0"/>
            <a:t>Talking nonstop or blurting out inappropriate comments without awareness of the impact on others</a:t>
          </a:r>
          <a:endParaRPr lang="en-US" sz="2200" dirty="0"/>
        </a:p>
      </dgm:t>
    </dgm:pt>
    <dgm:pt modelId="{CD938D26-61A9-45B6-A918-CAE2B2BDEA49}" type="parTrans" cxnId="{E60BC3B3-FC92-4BFE-A316-79129B246A55}">
      <dgm:prSet/>
      <dgm:spPr/>
      <dgm:t>
        <a:bodyPr/>
        <a:lstStyle/>
        <a:p>
          <a:endParaRPr lang="en-US"/>
        </a:p>
      </dgm:t>
    </dgm:pt>
    <dgm:pt modelId="{A80AFDC1-E495-4C53-BED7-F7D7C80ADA46}" type="sibTrans" cxnId="{E60BC3B3-FC92-4BFE-A316-79129B246A55}">
      <dgm:prSet/>
      <dgm:spPr/>
      <dgm:t>
        <a:bodyPr/>
        <a:lstStyle/>
        <a:p>
          <a:endParaRPr lang="en-US"/>
        </a:p>
      </dgm:t>
    </dgm:pt>
    <dgm:pt modelId="{88662712-6610-4BB9-AC0A-61DD713FE441}" type="pres">
      <dgm:prSet presAssocID="{1F163031-914F-4AF0-AEAA-7FEDB37E05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C09CE-EECD-487B-ACF6-4554CC44963B}" type="pres">
      <dgm:prSet presAssocID="{1072FC1A-F689-4428-ACB9-8E211ED01CB1}" presName="composite" presStyleCnt="0"/>
      <dgm:spPr/>
    </dgm:pt>
    <dgm:pt modelId="{E74C6E2E-8D6A-4775-9A45-75B5A55AF3D2}" type="pres">
      <dgm:prSet presAssocID="{1072FC1A-F689-4428-ACB9-8E211ED01CB1}" presName="parTx" presStyleLbl="alignNode1" presStyleIdx="0" presStyleCnt="1" custScaleY="100000" custLinFactNeighborY="-18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3C95-4DEB-4F9D-9E28-6EB6ADEC9EBB}" type="pres">
      <dgm:prSet presAssocID="{1072FC1A-F689-4428-ACB9-8E211ED01CB1}" presName="desTx" presStyleLbl="alignAccFollowNode1" presStyleIdx="0" presStyleCnt="1" custScaleY="99325" custLinFactNeighborY="-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DDE6A-1DCB-4205-9F04-78680C09E0CC}" srcId="{1072FC1A-F689-4428-ACB9-8E211ED01CB1}" destId="{0708553B-9896-40B4-8C82-AFE3FC097862}" srcOrd="0" destOrd="0" parTransId="{AEBD905A-F9D1-4C24-8E36-5C08F2D560D0}" sibTransId="{EA3C63C6-F822-4910-9FBE-186580C573A3}"/>
    <dgm:cxn modelId="{42B685A3-EE4B-4332-9322-90651F3D9414}" type="presOf" srcId="{89F4D9C8-207E-42B1-A21B-DF25D54CF04D}" destId="{6CF23C95-4DEB-4F9D-9E28-6EB6ADEC9EBB}" srcOrd="0" destOrd="3" presId="urn:microsoft.com/office/officeart/2005/8/layout/hList1"/>
    <dgm:cxn modelId="{E60BC3B3-FC92-4BFE-A316-79129B246A55}" srcId="{1072FC1A-F689-4428-ACB9-8E211ED01CB1}" destId="{89F4D9C8-207E-42B1-A21B-DF25D54CF04D}" srcOrd="3" destOrd="0" parTransId="{CD938D26-61A9-45B6-A918-CAE2B2BDEA49}" sibTransId="{A80AFDC1-E495-4C53-BED7-F7D7C80ADA46}"/>
    <dgm:cxn modelId="{2083E2C6-FB04-4230-8C62-8A143BB88C96}" type="presOf" srcId="{1072FC1A-F689-4428-ACB9-8E211ED01CB1}" destId="{E74C6E2E-8D6A-4775-9A45-75B5A55AF3D2}" srcOrd="0" destOrd="0" presId="urn:microsoft.com/office/officeart/2005/8/layout/hList1"/>
    <dgm:cxn modelId="{A143D429-C018-4FA3-82A5-80F236FC00B8}" type="presOf" srcId="{1F163031-914F-4AF0-AEAA-7FEDB37E0523}" destId="{88662712-6610-4BB9-AC0A-61DD713FE441}" srcOrd="0" destOrd="0" presId="urn:microsoft.com/office/officeart/2005/8/layout/hList1"/>
    <dgm:cxn modelId="{7EB27C85-AABC-4F29-8BEB-BC2B16E6DAB1}" type="presOf" srcId="{9593AF52-FB88-44D4-BD78-D0C79E0C306F}" destId="{6CF23C95-4DEB-4F9D-9E28-6EB6ADEC9EBB}" srcOrd="0" destOrd="1" presId="urn:microsoft.com/office/officeart/2005/8/layout/hList1"/>
    <dgm:cxn modelId="{A5369BBB-1B08-4486-9E81-B2779A0C7BC0}" type="presOf" srcId="{0708553B-9896-40B4-8C82-AFE3FC097862}" destId="{6CF23C95-4DEB-4F9D-9E28-6EB6ADEC9EBB}" srcOrd="0" destOrd="0" presId="urn:microsoft.com/office/officeart/2005/8/layout/hList1"/>
    <dgm:cxn modelId="{65602530-390B-4DBF-BBED-6E841406AF9A}" srcId="{1072FC1A-F689-4428-ACB9-8E211ED01CB1}" destId="{60168B71-2CD0-49DB-A079-6F58AA0BDFDF}" srcOrd="2" destOrd="0" parTransId="{A8DEE9CB-269B-41DA-A853-95F53B388B30}" sibTransId="{60FDC1AD-6269-4706-861E-5FB2D383B320}"/>
    <dgm:cxn modelId="{2A75C093-1407-4811-95F4-A3E759165347}" srcId="{1072FC1A-F689-4428-ACB9-8E211ED01CB1}" destId="{9593AF52-FB88-44D4-BD78-D0C79E0C306F}" srcOrd="1" destOrd="0" parTransId="{4050C6B3-0916-430C-B96D-EACD44D27B6F}" sibTransId="{B57EEB24-C644-4BE9-9772-15A3A18E3613}"/>
    <dgm:cxn modelId="{B4537E63-9D57-4A62-8240-3A644B06C8BB}" srcId="{1F163031-914F-4AF0-AEAA-7FEDB37E0523}" destId="{1072FC1A-F689-4428-ACB9-8E211ED01CB1}" srcOrd="0" destOrd="0" parTransId="{A82D6F82-B584-49DB-BFEC-40329D22FD2A}" sibTransId="{2E34433E-449D-4496-9A01-C59391B41D35}"/>
    <dgm:cxn modelId="{483937EB-E58B-439C-B35F-CA7307DF6FC8}" type="presOf" srcId="{60168B71-2CD0-49DB-A079-6F58AA0BDFDF}" destId="{6CF23C95-4DEB-4F9D-9E28-6EB6ADEC9EBB}" srcOrd="0" destOrd="2" presId="urn:microsoft.com/office/officeart/2005/8/layout/hList1"/>
    <dgm:cxn modelId="{3BBBCAC0-5283-4BC3-9D4E-FCE67782A256}" type="presParOf" srcId="{88662712-6610-4BB9-AC0A-61DD713FE441}" destId="{681C09CE-EECD-487B-ACF6-4554CC44963B}" srcOrd="0" destOrd="0" presId="urn:microsoft.com/office/officeart/2005/8/layout/hList1"/>
    <dgm:cxn modelId="{96C3F2E0-E170-4CA8-BA7E-0C15CAF2C77B}" type="presParOf" srcId="{681C09CE-EECD-487B-ACF6-4554CC44963B}" destId="{E74C6E2E-8D6A-4775-9A45-75B5A55AF3D2}" srcOrd="0" destOrd="0" presId="urn:microsoft.com/office/officeart/2005/8/layout/hList1"/>
    <dgm:cxn modelId="{B415C208-0F64-49FB-AFD3-2610F91FF485}" type="presParOf" srcId="{681C09CE-EECD-487B-ACF6-4554CC44963B}" destId="{6CF23C95-4DEB-4F9D-9E28-6EB6ADEC9E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C4015-55B4-46B0-86D9-8F8EF3A251C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E8CA6D5-7D70-43AA-A9C2-074E25F76E1B}">
      <dgm:prSet phldrT="[Text]" custT="1"/>
      <dgm:spPr/>
      <dgm:t>
        <a:bodyPr/>
        <a:lstStyle/>
        <a:p>
          <a:r>
            <a:rPr lang="en-US" sz="2400" b="1" dirty="0" smtClean="0"/>
            <a:t>Depression</a:t>
          </a:r>
          <a:endParaRPr lang="en-US" sz="2300" b="1" dirty="0"/>
        </a:p>
      </dgm:t>
    </dgm:pt>
    <dgm:pt modelId="{0A652320-D8C9-4CE8-BC34-12F79FA1201E}" type="parTrans" cxnId="{903D223B-CBCF-4194-A3FB-0E985E5C1043}">
      <dgm:prSet/>
      <dgm:spPr/>
      <dgm:t>
        <a:bodyPr/>
        <a:lstStyle/>
        <a:p>
          <a:endParaRPr lang="en-US"/>
        </a:p>
      </dgm:t>
    </dgm:pt>
    <dgm:pt modelId="{A59AA04D-904A-466D-AA1C-4FF446BDF6EB}" type="sibTrans" cxnId="{903D223B-CBCF-4194-A3FB-0E985E5C1043}">
      <dgm:prSet/>
      <dgm:spPr/>
      <dgm:t>
        <a:bodyPr/>
        <a:lstStyle/>
        <a:p>
          <a:endParaRPr lang="en-US"/>
        </a:p>
      </dgm:t>
    </dgm:pt>
    <dgm:pt modelId="{A251CB33-9CC2-4345-A559-B6C168CFC219}">
      <dgm:prSet phldrT="[Text]" custT="1"/>
      <dgm:spPr/>
      <dgm:t>
        <a:bodyPr/>
        <a:lstStyle/>
        <a:p>
          <a:r>
            <a:rPr lang="en-US" sz="2200" dirty="0" smtClean="0"/>
            <a:t>Intense, negative feelings that do not go away</a:t>
          </a:r>
          <a:endParaRPr lang="en-US" sz="2200" dirty="0"/>
        </a:p>
      </dgm:t>
    </dgm:pt>
    <dgm:pt modelId="{C63C3CC3-7EA9-41AA-B789-505D7C5DCA3B}" type="parTrans" cxnId="{154C15BE-E402-49A7-B031-CA5B2C7693C9}">
      <dgm:prSet/>
      <dgm:spPr/>
      <dgm:t>
        <a:bodyPr/>
        <a:lstStyle/>
        <a:p>
          <a:endParaRPr lang="en-US"/>
        </a:p>
      </dgm:t>
    </dgm:pt>
    <dgm:pt modelId="{BB2277CE-DAA4-4A00-9E3B-9C78996AAB77}" type="sibTrans" cxnId="{154C15BE-E402-49A7-B031-CA5B2C7693C9}">
      <dgm:prSet/>
      <dgm:spPr/>
      <dgm:t>
        <a:bodyPr/>
        <a:lstStyle/>
        <a:p>
          <a:endParaRPr lang="en-US"/>
        </a:p>
      </dgm:t>
    </dgm:pt>
    <dgm:pt modelId="{69FA0035-0A60-43D8-8FC0-FCFCA952BD9E}">
      <dgm:prSet phldrT="[Text]" custT="1"/>
      <dgm:spPr/>
      <dgm:t>
        <a:bodyPr/>
        <a:lstStyle/>
        <a:p>
          <a:r>
            <a:rPr lang="en-US" sz="2200" dirty="0" smtClean="0"/>
            <a:t>Includes </a:t>
          </a:r>
          <a:r>
            <a:rPr lang="en-US" sz="2200" b="1" i="0" dirty="0" smtClean="0">
              <a:solidFill>
                <a:schemeClr val="accent5">
                  <a:lumMod val="75000"/>
                </a:schemeClr>
              </a:solidFill>
            </a:rPr>
            <a:t>major depression</a:t>
          </a:r>
          <a:r>
            <a:rPr lang="en-US" sz="2200" b="1" dirty="0" smtClean="0"/>
            <a:t>-</a:t>
          </a:r>
          <a:r>
            <a:rPr lang="en-US" sz="2200" dirty="0" smtClean="0"/>
            <a:t> </a:t>
          </a:r>
          <a:r>
            <a:rPr lang="en-US" sz="2200" dirty="0" smtClean="0">
              <a:solidFill>
                <a:srgbClr val="00B050"/>
              </a:solidFill>
            </a:rPr>
            <a:t>Condition identified by intense negative feelings that do not go away and negatively affect daily life; also known as </a:t>
          </a:r>
          <a:r>
            <a:rPr lang="en-US" sz="2200" i="1" dirty="0" smtClean="0">
              <a:solidFill>
                <a:srgbClr val="00B050"/>
              </a:solidFill>
            </a:rPr>
            <a:t>clinical depression</a:t>
          </a:r>
          <a:r>
            <a:rPr lang="en-US" sz="2200" b="1" i="0" dirty="0" smtClean="0">
              <a:solidFill>
                <a:srgbClr val="00B050"/>
              </a:solidFill>
            </a:rPr>
            <a:t> </a:t>
          </a:r>
          <a:r>
            <a:rPr lang="en-US" sz="2200" dirty="0" smtClean="0"/>
            <a:t>and </a:t>
          </a:r>
          <a:r>
            <a:rPr lang="en-US" sz="2200" i="1" dirty="0" smtClean="0"/>
            <a:t>seasonal affective disorder</a:t>
          </a:r>
          <a:endParaRPr lang="en-US" sz="2200" i="1" dirty="0"/>
        </a:p>
      </dgm:t>
    </dgm:pt>
    <dgm:pt modelId="{9408AC72-8416-4CA0-AF5D-7A639C01642D}" type="parTrans" cxnId="{F0AE4D23-26BE-48D8-9309-210DC37E58DA}">
      <dgm:prSet/>
      <dgm:spPr/>
      <dgm:t>
        <a:bodyPr/>
        <a:lstStyle/>
        <a:p>
          <a:endParaRPr lang="en-US"/>
        </a:p>
      </dgm:t>
    </dgm:pt>
    <dgm:pt modelId="{EEF1E183-EF0F-413A-AE51-868494A0848C}" type="sibTrans" cxnId="{F0AE4D23-26BE-48D8-9309-210DC37E58DA}">
      <dgm:prSet/>
      <dgm:spPr/>
      <dgm:t>
        <a:bodyPr/>
        <a:lstStyle/>
        <a:p>
          <a:endParaRPr lang="en-US"/>
        </a:p>
      </dgm:t>
    </dgm:pt>
    <dgm:pt modelId="{A52E2673-6A89-482D-A0C5-E5E77B3E3E47}">
      <dgm:prSet phldrT="[Text]" custT="1"/>
      <dgm:spPr/>
      <dgm:t>
        <a:bodyPr/>
        <a:lstStyle/>
        <a:p>
          <a:r>
            <a:rPr lang="en-US" sz="2400" b="1" i="0" dirty="0" smtClean="0">
              <a:solidFill>
                <a:schemeClr val="accent5">
                  <a:lumMod val="75000"/>
                </a:schemeClr>
              </a:solidFill>
            </a:rPr>
            <a:t>Bipolar disorder</a:t>
          </a:r>
          <a:endParaRPr lang="en-US" sz="2400" b="1" i="0" dirty="0">
            <a:solidFill>
              <a:schemeClr val="accent5">
                <a:lumMod val="75000"/>
              </a:schemeClr>
            </a:solidFill>
          </a:endParaRPr>
        </a:p>
      </dgm:t>
    </dgm:pt>
    <dgm:pt modelId="{86630D11-FE7E-4997-9BF0-4105CA47F244}" type="parTrans" cxnId="{A6B9B6BE-EB7F-4D03-B8E5-E1FAC7BA4655}">
      <dgm:prSet/>
      <dgm:spPr/>
      <dgm:t>
        <a:bodyPr/>
        <a:lstStyle/>
        <a:p>
          <a:endParaRPr lang="en-US"/>
        </a:p>
      </dgm:t>
    </dgm:pt>
    <dgm:pt modelId="{F3C2C557-612E-41B2-AC9C-3231FFE06E12}" type="sibTrans" cxnId="{A6B9B6BE-EB7F-4D03-B8E5-E1FAC7BA4655}">
      <dgm:prSet/>
      <dgm:spPr/>
      <dgm:t>
        <a:bodyPr/>
        <a:lstStyle/>
        <a:p>
          <a:endParaRPr lang="en-US"/>
        </a:p>
      </dgm:t>
    </dgm:pt>
    <dgm:pt modelId="{F6B86444-FCDA-4DE6-8DE3-203CD81FBFF4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B050"/>
              </a:solidFill>
            </a:rPr>
            <a:t>Condition identified by periods of intense depression that alternate with periods of manic moods</a:t>
          </a:r>
          <a:endParaRPr lang="en-US" sz="2200" dirty="0">
            <a:solidFill>
              <a:srgbClr val="00B050"/>
            </a:solidFill>
          </a:endParaRPr>
        </a:p>
      </dgm:t>
    </dgm:pt>
    <dgm:pt modelId="{20F0A7D5-4C53-475F-91F6-42A82B5E6A5F}" type="parTrans" cxnId="{D1ED0B5F-7B30-4324-AEB4-8F104AD9A4BE}">
      <dgm:prSet/>
      <dgm:spPr/>
      <dgm:t>
        <a:bodyPr/>
        <a:lstStyle/>
        <a:p>
          <a:endParaRPr lang="en-US"/>
        </a:p>
      </dgm:t>
    </dgm:pt>
    <dgm:pt modelId="{27FFA7E3-BAFA-414A-A37A-157085FAB8C7}" type="sibTrans" cxnId="{D1ED0B5F-7B30-4324-AEB4-8F104AD9A4BE}">
      <dgm:prSet/>
      <dgm:spPr/>
      <dgm:t>
        <a:bodyPr/>
        <a:lstStyle/>
        <a:p>
          <a:endParaRPr lang="en-US"/>
        </a:p>
      </dgm:t>
    </dgm:pt>
    <dgm:pt modelId="{96272A28-118D-4F9B-B0B3-BB156D4946CA}">
      <dgm:prSet phldrT="[Text]" custT="1"/>
      <dgm:spPr/>
      <dgm:t>
        <a:bodyPr/>
        <a:lstStyle/>
        <a:p>
          <a:r>
            <a:rPr lang="en-US" sz="2400" b="1" dirty="0" smtClean="0"/>
            <a:t>Self-harm</a:t>
          </a:r>
          <a:endParaRPr lang="en-US" sz="2300" b="1" dirty="0"/>
        </a:p>
      </dgm:t>
    </dgm:pt>
    <dgm:pt modelId="{838D0B71-916E-4D16-BBF3-846ED1EF3351}" type="parTrans" cxnId="{61D99FD5-2B9A-40F8-A207-CB3BD752C349}">
      <dgm:prSet/>
      <dgm:spPr/>
      <dgm:t>
        <a:bodyPr/>
        <a:lstStyle/>
        <a:p>
          <a:endParaRPr lang="en-US"/>
        </a:p>
      </dgm:t>
    </dgm:pt>
    <dgm:pt modelId="{ADA41716-97B8-460F-8E71-BB28FF5ED497}" type="sibTrans" cxnId="{61D99FD5-2B9A-40F8-A207-CB3BD752C349}">
      <dgm:prSet/>
      <dgm:spPr/>
      <dgm:t>
        <a:bodyPr/>
        <a:lstStyle/>
        <a:p>
          <a:endParaRPr lang="en-US"/>
        </a:p>
      </dgm:t>
    </dgm:pt>
    <dgm:pt modelId="{D33F622F-4842-45BB-B795-23C8506530F5}">
      <dgm:prSet phldrT="[Text]" custT="1"/>
      <dgm:spPr/>
      <dgm:t>
        <a:bodyPr/>
        <a:lstStyle/>
        <a:p>
          <a:r>
            <a:rPr lang="en-US" sz="2200" dirty="0" smtClean="0"/>
            <a:t>Hurting oneself on purpose; can include cutting, burning, pinching, bruising, and breaking bones</a:t>
          </a:r>
          <a:endParaRPr lang="en-US" sz="2200" dirty="0"/>
        </a:p>
      </dgm:t>
    </dgm:pt>
    <dgm:pt modelId="{9E047C60-4286-46BC-AB92-FA092A2B8C59}" type="parTrans" cxnId="{4EE95C83-4A6C-4DF7-A4D2-72F864E69761}">
      <dgm:prSet/>
      <dgm:spPr/>
      <dgm:t>
        <a:bodyPr/>
        <a:lstStyle/>
        <a:p>
          <a:endParaRPr lang="en-US"/>
        </a:p>
      </dgm:t>
    </dgm:pt>
    <dgm:pt modelId="{41A41DFF-22A1-4680-801E-261D8858EBA8}" type="sibTrans" cxnId="{4EE95C83-4A6C-4DF7-A4D2-72F864E69761}">
      <dgm:prSet/>
      <dgm:spPr/>
      <dgm:t>
        <a:bodyPr/>
        <a:lstStyle/>
        <a:p>
          <a:endParaRPr lang="en-US"/>
        </a:p>
      </dgm:t>
    </dgm:pt>
    <dgm:pt modelId="{AD5481A5-8265-4BC4-B8A4-BF90AF498A2A}" type="pres">
      <dgm:prSet presAssocID="{8A2C4015-55B4-46B0-86D9-8F8EF3A251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3DC58-07BD-45B8-B856-D660741FA43F}" type="pres">
      <dgm:prSet presAssocID="{6E8CA6D5-7D70-43AA-A9C2-074E25F76E1B}" presName="parentLin" presStyleCnt="0"/>
      <dgm:spPr/>
    </dgm:pt>
    <dgm:pt modelId="{30DA0FBD-C6EC-467D-BD62-57C11EBAD142}" type="pres">
      <dgm:prSet presAssocID="{6E8CA6D5-7D70-43AA-A9C2-074E25F76E1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C2BF2A-8191-48D2-AFEA-CCA9F79AF674}" type="pres">
      <dgm:prSet presAssocID="{6E8CA6D5-7D70-43AA-A9C2-074E25F76E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A4D75-956F-4F28-88D5-CBF0C1303B8C}" type="pres">
      <dgm:prSet presAssocID="{6E8CA6D5-7D70-43AA-A9C2-074E25F76E1B}" presName="negativeSpace" presStyleCnt="0"/>
      <dgm:spPr/>
    </dgm:pt>
    <dgm:pt modelId="{41C24925-800C-4C83-AD3B-B441EA301584}" type="pres">
      <dgm:prSet presAssocID="{6E8CA6D5-7D70-43AA-A9C2-074E25F76E1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70AA3-1F04-4DAC-9130-78338DE115DC}" type="pres">
      <dgm:prSet presAssocID="{A59AA04D-904A-466D-AA1C-4FF446BDF6EB}" presName="spaceBetweenRectangles" presStyleCnt="0"/>
      <dgm:spPr/>
    </dgm:pt>
    <dgm:pt modelId="{EE7160DF-5B52-409B-B157-2DF4AE919B55}" type="pres">
      <dgm:prSet presAssocID="{A52E2673-6A89-482D-A0C5-E5E77B3E3E47}" presName="parentLin" presStyleCnt="0"/>
      <dgm:spPr/>
    </dgm:pt>
    <dgm:pt modelId="{792AAB16-606A-4C0E-8FD7-3FCCD8DA6EF2}" type="pres">
      <dgm:prSet presAssocID="{A52E2673-6A89-482D-A0C5-E5E77B3E3E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03619D-81E0-4D4D-8DB2-EB863B10EA38}" type="pres">
      <dgm:prSet presAssocID="{A52E2673-6A89-482D-A0C5-E5E77B3E3E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F8CCC-1165-4D41-B254-0AFF5DCD08A3}" type="pres">
      <dgm:prSet presAssocID="{A52E2673-6A89-482D-A0C5-E5E77B3E3E47}" presName="negativeSpace" presStyleCnt="0"/>
      <dgm:spPr/>
    </dgm:pt>
    <dgm:pt modelId="{17A474F2-3DCA-40E0-9403-1FD3FA22293F}" type="pres">
      <dgm:prSet presAssocID="{A52E2673-6A89-482D-A0C5-E5E77B3E3E4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7FAC-2C15-468D-B02F-AB1149149AA0}" type="pres">
      <dgm:prSet presAssocID="{F3C2C557-612E-41B2-AC9C-3231FFE06E12}" presName="spaceBetweenRectangles" presStyleCnt="0"/>
      <dgm:spPr/>
    </dgm:pt>
    <dgm:pt modelId="{C433C893-7A13-4815-84D7-FD29B973671C}" type="pres">
      <dgm:prSet presAssocID="{96272A28-118D-4F9B-B0B3-BB156D4946CA}" presName="parentLin" presStyleCnt="0"/>
      <dgm:spPr/>
    </dgm:pt>
    <dgm:pt modelId="{2A39AA18-8090-4B99-A035-677C217D1D4A}" type="pres">
      <dgm:prSet presAssocID="{96272A28-118D-4F9B-B0B3-BB156D4946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54941B5-B40C-4643-9134-AF0645A59AAF}" type="pres">
      <dgm:prSet presAssocID="{96272A28-118D-4F9B-B0B3-BB156D4946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187EF-6EF9-4AAE-B9A3-6F230596CE33}" type="pres">
      <dgm:prSet presAssocID="{96272A28-118D-4F9B-B0B3-BB156D4946CA}" presName="negativeSpace" presStyleCnt="0"/>
      <dgm:spPr/>
    </dgm:pt>
    <dgm:pt modelId="{3AD48CD1-7169-4F98-88F7-AA3ED67757F5}" type="pres">
      <dgm:prSet presAssocID="{96272A28-118D-4F9B-B0B3-BB156D4946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5B42D-2524-4258-AC88-08C922AF00F5}" type="presOf" srcId="{96272A28-118D-4F9B-B0B3-BB156D4946CA}" destId="{D54941B5-B40C-4643-9134-AF0645A59AAF}" srcOrd="1" destOrd="0" presId="urn:microsoft.com/office/officeart/2005/8/layout/list1"/>
    <dgm:cxn modelId="{3C9513B7-818F-4C22-8E49-DC7D3D883137}" type="presOf" srcId="{F6B86444-FCDA-4DE6-8DE3-203CD81FBFF4}" destId="{17A474F2-3DCA-40E0-9403-1FD3FA22293F}" srcOrd="0" destOrd="0" presId="urn:microsoft.com/office/officeart/2005/8/layout/list1"/>
    <dgm:cxn modelId="{2B56EEE4-7010-47EA-9E6F-6A054E77700F}" type="presOf" srcId="{96272A28-118D-4F9B-B0B3-BB156D4946CA}" destId="{2A39AA18-8090-4B99-A035-677C217D1D4A}" srcOrd="0" destOrd="0" presId="urn:microsoft.com/office/officeart/2005/8/layout/list1"/>
    <dgm:cxn modelId="{A6B9B6BE-EB7F-4D03-B8E5-E1FAC7BA4655}" srcId="{8A2C4015-55B4-46B0-86D9-8F8EF3A251CA}" destId="{A52E2673-6A89-482D-A0C5-E5E77B3E3E47}" srcOrd="1" destOrd="0" parTransId="{86630D11-FE7E-4997-9BF0-4105CA47F244}" sibTransId="{F3C2C557-612E-41B2-AC9C-3231FFE06E12}"/>
    <dgm:cxn modelId="{B4B51178-CBA8-4C33-9A0E-C27EF14166D6}" type="presOf" srcId="{A52E2673-6A89-482D-A0C5-E5E77B3E3E47}" destId="{1703619D-81E0-4D4D-8DB2-EB863B10EA38}" srcOrd="1" destOrd="0" presId="urn:microsoft.com/office/officeart/2005/8/layout/list1"/>
    <dgm:cxn modelId="{6529CD2C-3C43-45B4-A425-A74EDC1B36D9}" type="presOf" srcId="{A52E2673-6A89-482D-A0C5-E5E77B3E3E47}" destId="{792AAB16-606A-4C0E-8FD7-3FCCD8DA6EF2}" srcOrd="0" destOrd="0" presId="urn:microsoft.com/office/officeart/2005/8/layout/list1"/>
    <dgm:cxn modelId="{BEC3F359-EE5D-4D8F-BB5F-D96E9E8F1FF4}" type="presOf" srcId="{D33F622F-4842-45BB-B795-23C8506530F5}" destId="{3AD48CD1-7169-4F98-88F7-AA3ED67757F5}" srcOrd="0" destOrd="0" presId="urn:microsoft.com/office/officeart/2005/8/layout/list1"/>
    <dgm:cxn modelId="{3EF10F92-89DD-4081-849E-3955B374E404}" type="presOf" srcId="{6E8CA6D5-7D70-43AA-A9C2-074E25F76E1B}" destId="{10C2BF2A-8191-48D2-AFEA-CCA9F79AF674}" srcOrd="1" destOrd="0" presId="urn:microsoft.com/office/officeart/2005/8/layout/list1"/>
    <dgm:cxn modelId="{154C15BE-E402-49A7-B031-CA5B2C7693C9}" srcId="{6E8CA6D5-7D70-43AA-A9C2-074E25F76E1B}" destId="{A251CB33-9CC2-4345-A559-B6C168CFC219}" srcOrd="0" destOrd="0" parTransId="{C63C3CC3-7EA9-41AA-B789-505D7C5DCA3B}" sibTransId="{BB2277CE-DAA4-4A00-9E3B-9C78996AAB77}"/>
    <dgm:cxn modelId="{1EC9BADE-783D-4D9C-8C9A-617389BAE88F}" type="presOf" srcId="{69FA0035-0A60-43D8-8FC0-FCFCA952BD9E}" destId="{41C24925-800C-4C83-AD3B-B441EA301584}" srcOrd="0" destOrd="1" presId="urn:microsoft.com/office/officeart/2005/8/layout/list1"/>
    <dgm:cxn modelId="{80A49BE9-DF14-4CAB-BA7A-25DDA0079FC1}" type="presOf" srcId="{A251CB33-9CC2-4345-A559-B6C168CFC219}" destId="{41C24925-800C-4C83-AD3B-B441EA301584}" srcOrd="0" destOrd="0" presId="urn:microsoft.com/office/officeart/2005/8/layout/list1"/>
    <dgm:cxn modelId="{903D223B-CBCF-4194-A3FB-0E985E5C1043}" srcId="{8A2C4015-55B4-46B0-86D9-8F8EF3A251CA}" destId="{6E8CA6D5-7D70-43AA-A9C2-074E25F76E1B}" srcOrd="0" destOrd="0" parTransId="{0A652320-D8C9-4CE8-BC34-12F79FA1201E}" sibTransId="{A59AA04D-904A-466D-AA1C-4FF446BDF6EB}"/>
    <dgm:cxn modelId="{F74CC26F-200F-498F-9EF9-BD7496E8778B}" type="presOf" srcId="{8A2C4015-55B4-46B0-86D9-8F8EF3A251CA}" destId="{AD5481A5-8265-4BC4-B8A4-BF90AF498A2A}" srcOrd="0" destOrd="0" presId="urn:microsoft.com/office/officeart/2005/8/layout/list1"/>
    <dgm:cxn modelId="{61D99FD5-2B9A-40F8-A207-CB3BD752C349}" srcId="{8A2C4015-55B4-46B0-86D9-8F8EF3A251CA}" destId="{96272A28-118D-4F9B-B0B3-BB156D4946CA}" srcOrd="2" destOrd="0" parTransId="{838D0B71-916E-4D16-BBF3-846ED1EF3351}" sibTransId="{ADA41716-97B8-460F-8E71-BB28FF5ED497}"/>
    <dgm:cxn modelId="{64F489D7-4B5C-43EB-BE47-D89B6EBAF358}" type="presOf" srcId="{6E8CA6D5-7D70-43AA-A9C2-074E25F76E1B}" destId="{30DA0FBD-C6EC-467D-BD62-57C11EBAD142}" srcOrd="0" destOrd="0" presId="urn:microsoft.com/office/officeart/2005/8/layout/list1"/>
    <dgm:cxn modelId="{F0AE4D23-26BE-48D8-9309-210DC37E58DA}" srcId="{6E8CA6D5-7D70-43AA-A9C2-074E25F76E1B}" destId="{69FA0035-0A60-43D8-8FC0-FCFCA952BD9E}" srcOrd="1" destOrd="0" parTransId="{9408AC72-8416-4CA0-AF5D-7A639C01642D}" sibTransId="{EEF1E183-EF0F-413A-AE51-868494A0848C}"/>
    <dgm:cxn modelId="{D1ED0B5F-7B30-4324-AEB4-8F104AD9A4BE}" srcId="{A52E2673-6A89-482D-A0C5-E5E77B3E3E47}" destId="{F6B86444-FCDA-4DE6-8DE3-203CD81FBFF4}" srcOrd="0" destOrd="0" parTransId="{20F0A7D5-4C53-475F-91F6-42A82B5E6A5F}" sibTransId="{27FFA7E3-BAFA-414A-A37A-157085FAB8C7}"/>
    <dgm:cxn modelId="{4EE95C83-4A6C-4DF7-A4D2-72F864E69761}" srcId="{96272A28-118D-4F9B-B0B3-BB156D4946CA}" destId="{D33F622F-4842-45BB-B795-23C8506530F5}" srcOrd="0" destOrd="0" parTransId="{9E047C60-4286-46BC-AB92-FA092A2B8C59}" sibTransId="{41A41DFF-22A1-4680-801E-261D8858EBA8}"/>
    <dgm:cxn modelId="{D765AD95-4372-43BB-AD62-B3EC7E87BA6B}" type="presParOf" srcId="{AD5481A5-8265-4BC4-B8A4-BF90AF498A2A}" destId="{A363DC58-07BD-45B8-B856-D660741FA43F}" srcOrd="0" destOrd="0" presId="urn:microsoft.com/office/officeart/2005/8/layout/list1"/>
    <dgm:cxn modelId="{F6187004-FC33-4E13-9751-A1392F1982FE}" type="presParOf" srcId="{A363DC58-07BD-45B8-B856-D660741FA43F}" destId="{30DA0FBD-C6EC-467D-BD62-57C11EBAD142}" srcOrd="0" destOrd="0" presId="urn:microsoft.com/office/officeart/2005/8/layout/list1"/>
    <dgm:cxn modelId="{1C82C63F-92D4-4C37-870E-B9575E80FB3F}" type="presParOf" srcId="{A363DC58-07BD-45B8-B856-D660741FA43F}" destId="{10C2BF2A-8191-48D2-AFEA-CCA9F79AF674}" srcOrd="1" destOrd="0" presId="urn:microsoft.com/office/officeart/2005/8/layout/list1"/>
    <dgm:cxn modelId="{F35C66A1-958C-4176-BEAD-9A1FDB31ACF3}" type="presParOf" srcId="{AD5481A5-8265-4BC4-B8A4-BF90AF498A2A}" destId="{783A4D75-956F-4F28-88D5-CBF0C1303B8C}" srcOrd="1" destOrd="0" presId="urn:microsoft.com/office/officeart/2005/8/layout/list1"/>
    <dgm:cxn modelId="{9C382BB0-5F9D-43AE-AD29-92641B7C6D32}" type="presParOf" srcId="{AD5481A5-8265-4BC4-B8A4-BF90AF498A2A}" destId="{41C24925-800C-4C83-AD3B-B441EA301584}" srcOrd="2" destOrd="0" presId="urn:microsoft.com/office/officeart/2005/8/layout/list1"/>
    <dgm:cxn modelId="{CECA9CD5-38F6-4D69-A7CB-DF64EE72E5BC}" type="presParOf" srcId="{AD5481A5-8265-4BC4-B8A4-BF90AF498A2A}" destId="{44D70AA3-1F04-4DAC-9130-78338DE115DC}" srcOrd="3" destOrd="0" presId="urn:microsoft.com/office/officeart/2005/8/layout/list1"/>
    <dgm:cxn modelId="{58C655BC-1BBE-41E5-B023-83AD5B92F4CC}" type="presParOf" srcId="{AD5481A5-8265-4BC4-B8A4-BF90AF498A2A}" destId="{EE7160DF-5B52-409B-B157-2DF4AE919B55}" srcOrd="4" destOrd="0" presId="urn:microsoft.com/office/officeart/2005/8/layout/list1"/>
    <dgm:cxn modelId="{BA3C5DB0-15BD-471C-AA86-65C6AE9AED5A}" type="presParOf" srcId="{EE7160DF-5B52-409B-B157-2DF4AE919B55}" destId="{792AAB16-606A-4C0E-8FD7-3FCCD8DA6EF2}" srcOrd="0" destOrd="0" presId="urn:microsoft.com/office/officeart/2005/8/layout/list1"/>
    <dgm:cxn modelId="{093622FE-7083-451F-9E26-EF59C6964445}" type="presParOf" srcId="{EE7160DF-5B52-409B-B157-2DF4AE919B55}" destId="{1703619D-81E0-4D4D-8DB2-EB863B10EA38}" srcOrd="1" destOrd="0" presId="urn:microsoft.com/office/officeart/2005/8/layout/list1"/>
    <dgm:cxn modelId="{9977CA67-D4EB-46D2-B01C-8A3AC892FFFB}" type="presParOf" srcId="{AD5481A5-8265-4BC4-B8A4-BF90AF498A2A}" destId="{78CF8CCC-1165-4D41-B254-0AFF5DCD08A3}" srcOrd="5" destOrd="0" presId="urn:microsoft.com/office/officeart/2005/8/layout/list1"/>
    <dgm:cxn modelId="{1EE1D9DE-E359-4BD6-93A4-CFE4C5BE21D0}" type="presParOf" srcId="{AD5481A5-8265-4BC4-B8A4-BF90AF498A2A}" destId="{17A474F2-3DCA-40E0-9403-1FD3FA22293F}" srcOrd="6" destOrd="0" presId="urn:microsoft.com/office/officeart/2005/8/layout/list1"/>
    <dgm:cxn modelId="{30B68AB8-7C9E-4DD0-8FAF-E4CBC547124E}" type="presParOf" srcId="{AD5481A5-8265-4BC4-B8A4-BF90AF498A2A}" destId="{383B7FAC-2C15-468D-B02F-AB1149149AA0}" srcOrd="7" destOrd="0" presId="urn:microsoft.com/office/officeart/2005/8/layout/list1"/>
    <dgm:cxn modelId="{65D9744E-8FC7-4A6E-B5A4-E6877053A6C8}" type="presParOf" srcId="{AD5481A5-8265-4BC4-B8A4-BF90AF498A2A}" destId="{C433C893-7A13-4815-84D7-FD29B973671C}" srcOrd="8" destOrd="0" presId="urn:microsoft.com/office/officeart/2005/8/layout/list1"/>
    <dgm:cxn modelId="{D1002355-6AE8-4CF0-99C9-06AA8071A470}" type="presParOf" srcId="{C433C893-7A13-4815-84D7-FD29B973671C}" destId="{2A39AA18-8090-4B99-A035-677C217D1D4A}" srcOrd="0" destOrd="0" presId="urn:microsoft.com/office/officeart/2005/8/layout/list1"/>
    <dgm:cxn modelId="{C9005BC3-C8D4-447D-B5E6-4A6B845228F1}" type="presParOf" srcId="{C433C893-7A13-4815-84D7-FD29B973671C}" destId="{D54941B5-B40C-4643-9134-AF0645A59AAF}" srcOrd="1" destOrd="0" presId="urn:microsoft.com/office/officeart/2005/8/layout/list1"/>
    <dgm:cxn modelId="{8A044959-5805-46AD-AF9D-FB4B4553D1B3}" type="presParOf" srcId="{AD5481A5-8265-4BC4-B8A4-BF90AF498A2A}" destId="{ABE187EF-6EF9-4AAE-B9A3-6F230596CE33}" srcOrd="9" destOrd="0" presId="urn:microsoft.com/office/officeart/2005/8/layout/list1"/>
    <dgm:cxn modelId="{B831B6C4-8E0C-4714-8BCA-40A9EBC88411}" type="presParOf" srcId="{AD5481A5-8265-4BC4-B8A4-BF90AF498A2A}" destId="{3AD48CD1-7169-4F98-88F7-AA3ED67757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FEDE3-9913-4C2E-A346-1273556DA6B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5F8DB3C-B8C5-44F9-87D4-D0E16F0D5344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Schizophrenia</a:t>
          </a:r>
          <a:r>
            <a:rPr lang="en-US" sz="2400" b="1" dirty="0" smtClean="0">
              <a:solidFill>
                <a:srgbClr val="00B050"/>
              </a:solidFill>
            </a:rPr>
            <a:t>-</a:t>
          </a:r>
          <a:r>
            <a:rPr lang="en-US" sz="2400" dirty="0" smtClean="0"/>
            <a:t> </a:t>
          </a:r>
          <a:r>
            <a:rPr lang="en-US" sz="2400" dirty="0" smtClean="0">
              <a:solidFill>
                <a:srgbClr val="00B050"/>
              </a:solidFill>
            </a:rPr>
            <a:t>Condition identified by irregular thoughts and delusions, hearing voices, and seeing things that are not there</a:t>
          </a:r>
          <a:endParaRPr lang="en-US" sz="2400" b="1" dirty="0">
            <a:solidFill>
              <a:srgbClr val="00B050"/>
            </a:solidFill>
          </a:endParaRPr>
        </a:p>
      </dgm:t>
    </dgm:pt>
    <dgm:pt modelId="{F2052093-4B5E-4791-AEBF-6922663F3796}" type="parTrans" cxnId="{D9889C9A-DDDD-4A1F-9D2E-2A24FE5C3C18}">
      <dgm:prSet/>
      <dgm:spPr/>
      <dgm:t>
        <a:bodyPr/>
        <a:lstStyle/>
        <a:p>
          <a:endParaRPr lang="en-US"/>
        </a:p>
      </dgm:t>
    </dgm:pt>
    <dgm:pt modelId="{9868719F-8CFA-4C5D-B678-BE1218B041B8}" type="sibTrans" cxnId="{D9889C9A-DDDD-4A1F-9D2E-2A24FE5C3C18}">
      <dgm:prSet/>
      <dgm:spPr/>
      <dgm:t>
        <a:bodyPr/>
        <a:lstStyle/>
        <a:p>
          <a:endParaRPr lang="en-US"/>
        </a:p>
      </dgm:t>
    </dgm:pt>
    <dgm:pt modelId="{427A0003-5879-4E89-A7F8-04FD9A54041D}">
      <dgm:prSet phldrT="[Text]"/>
      <dgm:spPr/>
      <dgm:t>
        <a:bodyPr/>
        <a:lstStyle/>
        <a:p>
          <a:r>
            <a:rPr lang="en-US" b="1" dirty="0" smtClean="0"/>
            <a:t>Typical symptoms include irregular thoughts, delusions, and false beliefs</a:t>
          </a:r>
          <a:endParaRPr lang="en-US" b="1" dirty="0"/>
        </a:p>
      </dgm:t>
    </dgm:pt>
    <dgm:pt modelId="{44D624FB-89FD-48D2-B539-C07A428C3AE1}" type="parTrans" cxnId="{A6D63A42-453E-4DF6-8CD6-6DDDC96E5132}">
      <dgm:prSet/>
      <dgm:spPr/>
      <dgm:t>
        <a:bodyPr/>
        <a:lstStyle/>
        <a:p>
          <a:endParaRPr lang="en-US"/>
        </a:p>
      </dgm:t>
    </dgm:pt>
    <dgm:pt modelId="{C181CE16-481E-4563-ABEB-D6967A72E9FA}" type="sibTrans" cxnId="{A6D63A42-453E-4DF6-8CD6-6DDDC96E5132}">
      <dgm:prSet/>
      <dgm:spPr/>
      <dgm:t>
        <a:bodyPr/>
        <a:lstStyle/>
        <a:p>
          <a:endParaRPr lang="en-US"/>
        </a:p>
      </dgm:t>
    </dgm:pt>
    <dgm:pt modelId="{E2167662-8132-4041-A9DA-1D4D38544836}">
      <dgm:prSet phldrT="[Text]"/>
      <dgm:spPr/>
      <dgm:t>
        <a:bodyPr/>
        <a:lstStyle/>
        <a:p>
          <a:r>
            <a:rPr lang="en-US" b="1" dirty="0" smtClean="0"/>
            <a:t>Can also include hallucinations and paranoia</a:t>
          </a:r>
          <a:endParaRPr lang="en-US" b="1" dirty="0"/>
        </a:p>
      </dgm:t>
    </dgm:pt>
    <dgm:pt modelId="{EC1A3AC4-1517-436A-8AC4-53E5AC8A899A}" type="parTrans" cxnId="{0D77A8A7-4ED0-4CC0-B5F0-E0A806E86B27}">
      <dgm:prSet/>
      <dgm:spPr/>
      <dgm:t>
        <a:bodyPr/>
        <a:lstStyle/>
        <a:p>
          <a:endParaRPr lang="en-US"/>
        </a:p>
      </dgm:t>
    </dgm:pt>
    <dgm:pt modelId="{BEF9B5D1-F701-4708-9A01-95BC333C8527}" type="sibTrans" cxnId="{0D77A8A7-4ED0-4CC0-B5F0-E0A806E86B27}">
      <dgm:prSet/>
      <dgm:spPr/>
      <dgm:t>
        <a:bodyPr/>
        <a:lstStyle/>
        <a:p>
          <a:endParaRPr lang="en-US"/>
        </a:p>
      </dgm:t>
    </dgm:pt>
    <dgm:pt modelId="{F1B12233-F566-4B1F-AF8C-EBCCE3B8D6B3}">
      <dgm:prSet phldrT="[Text]"/>
      <dgm:spPr/>
      <dgm:t>
        <a:bodyPr/>
        <a:lstStyle/>
        <a:p>
          <a:r>
            <a:rPr lang="en-US" b="1" dirty="0" smtClean="0"/>
            <a:t>May show inappropriate emotional reactions, such as laughing when hearing someone has died</a:t>
          </a:r>
          <a:endParaRPr lang="en-US" b="1" dirty="0"/>
        </a:p>
      </dgm:t>
    </dgm:pt>
    <dgm:pt modelId="{6228A568-41CF-4077-AD00-2A272E4E38EB}" type="parTrans" cxnId="{78169B00-360E-40C3-87F4-63B3E5B425FB}">
      <dgm:prSet/>
      <dgm:spPr/>
      <dgm:t>
        <a:bodyPr/>
        <a:lstStyle/>
        <a:p>
          <a:endParaRPr lang="en-US"/>
        </a:p>
      </dgm:t>
    </dgm:pt>
    <dgm:pt modelId="{ECBB68BC-3DF5-4E2F-9BED-59951841E4B1}" type="sibTrans" cxnId="{78169B00-360E-40C3-87F4-63B3E5B425FB}">
      <dgm:prSet/>
      <dgm:spPr/>
      <dgm:t>
        <a:bodyPr/>
        <a:lstStyle/>
        <a:p>
          <a:endParaRPr lang="en-US"/>
        </a:p>
      </dgm:t>
    </dgm:pt>
    <dgm:pt modelId="{0533CDAD-85CA-40B7-B4F7-1FFE88B381EC}" type="pres">
      <dgm:prSet presAssocID="{DE0FEDE3-9913-4C2E-A346-1273556DA6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1080F-D05E-4D6F-8E46-B746541748C1}" type="pres">
      <dgm:prSet presAssocID="{D5F8DB3C-B8C5-44F9-87D4-D0E16F0D5344}" presName="root1" presStyleCnt="0"/>
      <dgm:spPr/>
    </dgm:pt>
    <dgm:pt modelId="{5A70915B-D3B3-4F9F-BDE0-E61BF8076B5C}" type="pres">
      <dgm:prSet presAssocID="{D5F8DB3C-B8C5-44F9-87D4-D0E16F0D5344}" presName="LevelOneTextNode" presStyleLbl="node0" presStyleIdx="0" presStyleCnt="1" custScaleX="92600" custScaleY="273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29242-D57A-4E9B-80B9-5F3A3C5A55CA}" type="pres">
      <dgm:prSet presAssocID="{D5F8DB3C-B8C5-44F9-87D4-D0E16F0D5344}" presName="level2hierChild" presStyleCnt="0"/>
      <dgm:spPr/>
    </dgm:pt>
    <dgm:pt modelId="{13E71C7E-93DE-4DBE-90E8-6850EC9258BB}" type="pres">
      <dgm:prSet presAssocID="{44D624FB-89FD-48D2-B539-C07A428C3AE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90E9A36-DED6-4E53-84C1-4770DFF042CA}" type="pres">
      <dgm:prSet presAssocID="{44D624FB-89FD-48D2-B539-C07A428C3AE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31CC07E-DEC6-4BE8-8278-4580FCF56B63}" type="pres">
      <dgm:prSet presAssocID="{427A0003-5879-4E89-A7F8-04FD9A54041D}" presName="root2" presStyleCnt="0"/>
      <dgm:spPr/>
    </dgm:pt>
    <dgm:pt modelId="{0BB76AED-CCFA-469B-977B-1F3625395C25}" type="pres">
      <dgm:prSet presAssocID="{427A0003-5879-4E89-A7F8-04FD9A54041D}" presName="LevelTwoTextNode" presStyleLbl="node2" presStyleIdx="0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B07AE-13BD-4223-AE26-C88768A089CF}" type="pres">
      <dgm:prSet presAssocID="{427A0003-5879-4E89-A7F8-04FD9A54041D}" presName="level3hierChild" presStyleCnt="0"/>
      <dgm:spPr/>
    </dgm:pt>
    <dgm:pt modelId="{E88C1F5B-FFA1-4534-ADD9-49DD44D39CFD}" type="pres">
      <dgm:prSet presAssocID="{EC1A3AC4-1517-436A-8AC4-53E5AC8A899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1FC3165-F273-4CB1-8F2E-A60660A3F9B7}" type="pres">
      <dgm:prSet presAssocID="{EC1A3AC4-1517-436A-8AC4-53E5AC8A899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4DA8768-DCE5-4353-840E-5119E58A4BBA}" type="pres">
      <dgm:prSet presAssocID="{E2167662-8132-4041-A9DA-1D4D38544836}" presName="root2" presStyleCnt="0"/>
      <dgm:spPr/>
    </dgm:pt>
    <dgm:pt modelId="{55242265-8442-4D16-A55C-26110E2D9205}" type="pres">
      <dgm:prSet presAssocID="{E2167662-8132-4041-A9DA-1D4D38544836}" presName="LevelTwoTextNode" presStyleLbl="node2" presStyleIdx="1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55506-A892-4015-912F-50311E70E2DE}" type="pres">
      <dgm:prSet presAssocID="{E2167662-8132-4041-A9DA-1D4D38544836}" presName="level3hierChild" presStyleCnt="0"/>
      <dgm:spPr/>
    </dgm:pt>
    <dgm:pt modelId="{AD83FD71-4BC8-4136-9600-97C5279C9882}" type="pres">
      <dgm:prSet presAssocID="{6228A568-41CF-4077-AD00-2A272E4E38E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A5803FC-115D-43F2-9781-A658B0E8CB69}" type="pres">
      <dgm:prSet presAssocID="{6228A568-41CF-4077-AD00-2A272E4E38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188A346-8067-4941-BB78-864D9B307D9F}" type="pres">
      <dgm:prSet presAssocID="{F1B12233-F566-4B1F-AF8C-EBCCE3B8D6B3}" presName="root2" presStyleCnt="0"/>
      <dgm:spPr/>
    </dgm:pt>
    <dgm:pt modelId="{FB788971-D533-481B-9BF6-D3BB41B6521F}" type="pres">
      <dgm:prSet presAssocID="{F1B12233-F566-4B1F-AF8C-EBCCE3B8D6B3}" presName="LevelTwoTextNode" presStyleLbl="node2" presStyleIdx="2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26C87-5618-4D73-8EE2-8B26D62A23B0}" type="pres">
      <dgm:prSet presAssocID="{F1B12233-F566-4B1F-AF8C-EBCCE3B8D6B3}" presName="level3hierChild" presStyleCnt="0"/>
      <dgm:spPr/>
    </dgm:pt>
  </dgm:ptLst>
  <dgm:cxnLst>
    <dgm:cxn modelId="{EE44B973-74AF-4D80-BA3A-61023A099DB8}" type="presOf" srcId="{44D624FB-89FD-48D2-B539-C07A428C3AE1}" destId="{490E9A36-DED6-4E53-84C1-4770DFF042CA}" srcOrd="1" destOrd="0" presId="urn:microsoft.com/office/officeart/2005/8/layout/hierarchy2"/>
    <dgm:cxn modelId="{78169B00-360E-40C3-87F4-63B3E5B425FB}" srcId="{D5F8DB3C-B8C5-44F9-87D4-D0E16F0D5344}" destId="{F1B12233-F566-4B1F-AF8C-EBCCE3B8D6B3}" srcOrd="2" destOrd="0" parTransId="{6228A568-41CF-4077-AD00-2A272E4E38EB}" sibTransId="{ECBB68BC-3DF5-4E2F-9BED-59951841E4B1}"/>
    <dgm:cxn modelId="{8A76FDAB-BAEF-4CB8-9B4F-4636ACBB2FCD}" type="presOf" srcId="{DE0FEDE3-9913-4C2E-A346-1273556DA6BA}" destId="{0533CDAD-85CA-40B7-B4F7-1FFE88B381EC}" srcOrd="0" destOrd="0" presId="urn:microsoft.com/office/officeart/2005/8/layout/hierarchy2"/>
    <dgm:cxn modelId="{313E3A9B-04A5-47B5-B560-DF1B3345651C}" type="presOf" srcId="{D5F8DB3C-B8C5-44F9-87D4-D0E16F0D5344}" destId="{5A70915B-D3B3-4F9F-BDE0-E61BF8076B5C}" srcOrd="0" destOrd="0" presId="urn:microsoft.com/office/officeart/2005/8/layout/hierarchy2"/>
    <dgm:cxn modelId="{00773D65-FBF2-4927-9BF9-DA4C9948F691}" type="presOf" srcId="{427A0003-5879-4E89-A7F8-04FD9A54041D}" destId="{0BB76AED-CCFA-469B-977B-1F3625395C25}" srcOrd="0" destOrd="0" presId="urn:microsoft.com/office/officeart/2005/8/layout/hierarchy2"/>
    <dgm:cxn modelId="{D9889C9A-DDDD-4A1F-9D2E-2A24FE5C3C18}" srcId="{DE0FEDE3-9913-4C2E-A346-1273556DA6BA}" destId="{D5F8DB3C-B8C5-44F9-87D4-D0E16F0D5344}" srcOrd="0" destOrd="0" parTransId="{F2052093-4B5E-4791-AEBF-6922663F3796}" sibTransId="{9868719F-8CFA-4C5D-B678-BE1218B041B8}"/>
    <dgm:cxn modelId="{C9942806-B14A-4E97-BD6C-17173D8CAC4D}" type="presOf" srcId="{EC1A3AC4-1517-436A-8AC4-53E5AC8A899A}" destId="{E88C1F5B-FFA1-4534-ADD9-49DD44D39CFD}" srcOrd="0" destOrd="0" presId="urn:microsoft.com/office/officeart/2005/8/layout/hierarchy2"/>
    <dgm:cxn modelId="{E23B9A66-1DD5-4A02-BE0F-BE9A2AE82F78}" type="presOf" srcId="{6228A568-41CF-4077-AD00-2A272E4E38EB}" destId="{AD83FD71-4BC8-4136-9600-97C5279C9882}" srcOrd="0" destOrd="0" presId="urn:microsoft.com/office/officeart/2005/8/layout/hierarchy2"/>
    <dgm:cxn modelId="{3CA28803-5812-4058-8C36-04B9270CC09E}" type="presOf" srcId="{E2167662-8132-4041-A9DA-1D4D38544836}" destId="{55242265-8442-4D16-A55C-26110E2D9205}" srcOrd="0" destOrd="0" presId="urn:microsoft.com/office/officeart/2005/8/layout/hierarchy2"/>
    <dgm:cxn modelId="{0D77A8A7-4ED0-4CC0-B5F0-E0A806E86B27}" srcId="{D5F8DB3C-B8C5-44F9-87D4-D0E16F0D5344}" destId="{E2167662-8132-4041-A9DA-1D4D38544836}" srcOrd="1" destOrd="0" parTransId="{EC1A3AC4-1517-436A-8AC4-53E5AC8A899A}" sibTransId="{BEF9B5D1-F701-4708-9A01-95BC333C8527}"/>
    <dgm:cxn modelId="{D2D628CE-A17C-487F-81E7-2D1D2182D83B}" type="presOf" srcId="{6228A568-41CF-4077-AD00-2A272E4E38EB}" destId="{6A5803FC-115D-43F2-9781-A658B0E8CB69}" srcOrd="1" destOrd="0" presId="urn:microsoft.com/office/officeart/2005/8/layout/hierarchy2"/>
    <dgm:cxn modelId="{0A03EB3B-8A57-46DF-83E9-856481EECFD6}" type="presOf" srcId="{EC1A3AC4-1517-436A-8AC4-53E5AC8A899A}" destId="{F1FC3165-F273-4CB1-8F2E-A60660A3F9B7}" srcOrd="1" destOrd="0" presId="urn:microsoft.com/office/officeart/2005/8/layout/hierarchy2"/>
    <dgm:cxn modelId="{A6D63A42-453E-4DF6-8CD6-6DDDC96E5132}" srcId="{D5F8DB3C-B8C5-44F9-87D4-D0E16F0D5344}" destId="{427A0003-5879-4E89-A7F8-04FD9A54041D}" srcOrd="0" destOrd="0" parTransId="{44D624FB-89FD-48D2-B539-C07A428C3AE1}" sibTransId="{C181CE16-481E-4563-ABEB-D6967A72E9FA}"/>
    <dgm:cxn modelId="{68712A75-1549-49B3-B030-BDAB55158324}" type="presOf" srcId="{44D624FB-89FD-48D2-B539-C07A428C3AE1}" destId="{13E71C7E-93DE-4DBE-90E8-6850EC9258BB}" srcOrd="0" destOrd="0" presId="urn:microsoft.com/office/officeart/2005/8/layout/hierarchy2"/>
    <dgm:cxn modelId="{C874BB2E-80CD-4B31-8915-479191133732}" type="presOf" srcId="{F1B12233-F566-4B1F-AF8C-EBCCE3B8D6B3}" destId="{FB788971-D533-481B-9BF6-D3BB41B6521F}" srcOrd="0" destOrd="0" presId="urn:microsoft.com/office/officeart/2005/8/layout/hierarchy2"/>
    <dgm:cxn modelId="{4B4B11E4-D928-4E0D-9508-115509A53C68}" type="presParOf" srcId="{0533CDAD-85CA-40B7-B4F7-1FFE88B381EC}" destId="{F7E1080F-D05E-4D6F-8E46-B746541748C1}" srcOrd="0" destOrd="0" presId="urn:microsoft.com/office/officeart/2005/8/layout/hierarchy2"/>
    <dgm:cxn modelId="{2164508F-56B2-4719-8E25-4FACF0360C02}" type="presParOf" srcId="{F7E1080F-D05E-4D6F-8E46-B746541748C1}" destId="{5A70915B-D3B3-4F9F-BDE0-E61BF8076B5C}" srcOrd="0" destOrd="0" presId="urn:microsoft.com/office/officeart/2005/8/layout/hierarchy2"/>
    <dgm:cxn modelId="{0820A9A8-454D-48FA-BC7A-9DD0FFC21379}" type="presParOf" srcId="{F7E1080F-D05E-4D6F-8E46-B746541748C1}" destId="{44729242-D57A-4E9B-80B9-5F3A3C5A55CA}" srcOrd="1" destOrd="0" presId="urn:microsoft.com/office/officeart/2005/8/layout/hierarchy2"/>
    <dgm:cxn modelId="{A1883328-D3E2-4D94-9341-535F5E147BB5}" type="presParOf" srcId="{44729242-D57A-4E9B-80B9-5F3A3C5A55CA}" destId="{13E71C7E-93DE-4DBE-90E8-6850EC9258BB}" srcOrd="0" destOrd="0" presId="urn:microsoft.com/office/officeart/2005/8/layout/hierarchy2"/>
    <dgm:cxn modelId="{02E05260-5104-4121-8A43-2121E6022775}" type="presParOf" srcId="{13E71C7E-93DE-4DBE-90E8-6850EC9258BB}" destId="{490E9A36-DED6-4E53-84C1-4770DFF042CA}" srcOrd="0" destOrd="0" presId="urn:microsoft.com/office/officeart/2005/8/layout/hierarchy2"/>
    <dgm:cxn modelId="{5351D7F7-A37C-4586-A173-3A86A71BD88A}" type="presParOf" srcId="{44729242-D57A-4E9B-80B9-5F3A3C5A55CA}" destId="{031CC07E-DEC6-4BE8-8278-4580FCF56B63}" srcOrd="1" destOrd="0" presId="urn:microsoft.com/office/officeart/2005/8/layout/hierarchy2"/>
    <dgm:cxn modelId="{699D414B-A94A-4E29-BAB5-4082DB261A64}" type="presParOf" srcId="{031CC07E-DEC6-4BE8-8278-4580FCF56B63}" destId="{0BB76AED-CCFA-469B-977B-1F3625395C25}" srcOrd="0" destOrd="0" presId="urn:microsoft.com/office/officeart/2005/8/layout/hierarchy2"/>
    <dgm:cxn modelId="{EC79DC38-E15B-4C08-98F5-4505EE5F68EB}" type="presParOf" srcId="{031CC07E-DEC6-4BE8-8278-4580FCF56B63}" destId="{376B07AE-13BD-4223-AE26-C88768A089CF}" srcOrd="1" destOrd="0" presId="urn:microsoft.com/office/officeart/2005/8/layout/hierarchy2"/>
    <dgm:cxn modelId="{27D17F89-F122-4191-9C4F-029B4E106EFC}" type="presParOf" srcId="{44729242-D57A-4E9B-80B9-5F3A3C5A55CA}" destId="{E88C1F5B-FFA1-4534-ADD9-49DD44D39CFD}" srcOrd="2" destOrd="0" presId="urn:microsoft.com/office/officeart/2005/8/layout/hierarchy2"/>
    <dgm:cxn modelId="{4A447EBB-14D3-44D2-AC43-98C588E7AE7B}" type="presParOf" srcId="{E88C1F5B-FFA1-4534-ADD9-49DD44D39CFD}" destId="{F1FC3165-F273-4CB1-8F2E-A60660A3F9B7}" srcOrd="0" destOrd="0" presId="urn:microsoft.com/office/officeart/2005/8/layout/hierarchy2"/>
    <dgm:cxn modelId="{1772EAAB-08C6-41F8-94EB-CD1F4BA1CE42}" type="presParOf" srcId="{44729242-D57A-4E9B-80B9-5F3A3C5A55CA}" destId="{D4DA8768-DCE5-4353-840E-5119E58A4BBA}" srcOrd="3" destOrd="0" presId="urn:microsoft.com/office/officeart/2005/8/layout/hierarchy2"/>
    <dgm:cxn modelId="{0DACF8F9-5109-40AE-AF47-87A9CD5D0598}" type="presParOf" srcId="{D4DA8768-DCE5-4353-840E-5119E58A4BBA}" destId="{55242265-8442-4D16-A55C-26110E2D9205}" srcOrd="0" destOrd="0" presId="urn:microsoft.com/office/officeart/2005/8/layout/hierarchy2"/>
    <dgm:cxn modelId="{6E385CDC-F32A-48B9-9B5F-29850B0FD188}" type="presParOf" srcId="{D4DA8768-DCE5-4353-840E-5119E58A4BBA}" destId="{2EB55506-A892-4015-912F-50311E70E2DE}" srcOrd="1" destOrd="0" presId="urn:microsoft.com/office/officeart/2005/8/layout/hierarchy2"/>
    <dgm:cxn modelId="{E2D9D686-18CC-4A5B-8709-F4F55E1BD13D}" type="presParOf" srcId="{44729242-D57A-4E9B-80B9-5F3A3C5A55CA}" destId="{AD83FD71-4BC8-4136-9600-97C5279C9882}" srcOrd="4" destOrd="0" presId="urn:microsoft.com/office/officeart/2005/8/layout/hierarchy2"/>
    <dgm:cxn modelId="{7442BF53-2FF4-4320-960F-97829D9DAAD8}" type="presParOf" srcId="{AD83FD71-4BC8-4136-9600-97C5279C9882}" destId="{6A5803FC-115D-43F2-9781-A658B0E8CB69}" srcOrd="0" destOrd="0" presId="urn:microsoft.com/office/officeart/2005/8/layout/hierarchy2"/>
    <dgm:cxn modelId="{5B977742-B26C-4BC1-B7C3-87ADA6CF9923}" type="presParOf" srcId="{44729242-D57A-4E9B-80B9-5F3A3C5A55CA}" destId="{6188A346-8067-4941-BB78-864D9B307D9F}" srcOrd="5" destOrd="0" presId="urn:microsoft.com/office/officeart/2005/8/layout/hierarchy2"/>
    <dgm:cxn modelId="{D921C426-C8A4-4BE3-BC19-A836D086B35D}" type="presParOf" srcId="{6188A346-8067-4941-BB78-864D9B307D9F}" destId="{FB788971-D533-481B-9BF6-D3BB41B6521F}" srcOrd="0" destOrd="0" presId="urn:microsoft.com/office/officeart/2005/8/layout/hierarchy2"/>
    <dgm:cxn modelId="{E19FEBED-72B0-4B03-95CE-97CBA7DE8388}" type="presParOf" srcId="{6188A346-8067-4941-BB78-864D9B307D9F}" destId="{73526C87-5618-4D73-8EE2-8B26D62A23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96FE4-E5B0-4A76-A085-796A503CC84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695ED70-F1CD-42D1-A922-6FE5D3491A10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Individual therapy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8FA1B78F-C963-4101-A156-CEC8592869E5}" type="parTrans" cxnId="{7EBA1D2C-68D1-439F-A5E3-4490655D8D97}">
      <dgm:prSet/>
      <dgm:spPr/>
      <dgm:t>
        <a:bodyPr/>
        <a:lstStyle/>
        <a:p>
          <a:endParaRPr lang="en-US"/>
        </a:p>
      </dgm:t>
    </dgm:pt>
    <dgm:pt modelId="{CD6EA944-DDAE-4A28-AE43-13081A4FCCF9}" type="sibTrans" cxnId="{7EBA1D2C-68D1-439F-A5E3-4490655D8D97}">
      <dgm:prSet/>
      <dgm:spPr/>
      <dgm:t>
        <a:bodyPr/>
        <a:lstStyle/>
        <a:p>
          <a:endParaRPr lang="en-US"/>
        </a:p>
      </dgm:t>
    </dgm:pt>
    <dgm:pt modelId="{B446D030-9272-4D68-ABC4-F361A7BC3061}">
      <dgm:prSet phldrT="[Text]"/>
      <dgm:spPr/>
      <dgm:t>
        <a:bodyPr/>
        <a:lstStyle/>
        <a:p>
          <a:r>
            <a:rPr lang="en-US" dirty="0" smtClean="0"/>
            <a:t>One-on-one meeting with a therapist to discuss feelings and behaviors</a:t>
          </a:r>
          <a:endParaRPr lang="en-US" dirty="0"/>
        </a:p>
      </dgm:t>
    </dgm:pt>
    <dgm:pt modelId="{F08D520C-6996-49B9-BFE8-19B410645E15}" type="parTrans" cxnId="{C6904E34-53FA-45B3-A192-56B121BF59F0}">
      <dgm:prSet/>
      <dgm:spPr/>
      <dgm:t>
        <a:bodyPr/>
        <a:lstStyle/>
        <a:p>
          <a:endParaRPr lang="en-US"/>
        </a:p>
      </dgm:t>
    </dgm:pt>
    <dgm:pt modelId="{32A40385-DE56-47CC-99D6-59EC28F15C2D}" type="sibTrans" cxnId="{C6904E34-53FA-45B3-A192-56B121BF59F0}">
      <dgm:prSet/>
      <dgm:spPr/>
      <dgm:t>
        <a:bodyPr/>
        <a:lstStyle/>
        <a:p>
          <a:endParaRPr lang="en-US"/>
        </a:p>
      </dgm:t>
    </dgm:pt>
    <dgm:pt modelId="{ECFCA167-9F6A-4709-85C0-BB5FB7AA2107}">
      <dgm:prSet phldrT="[Text]"/>
      <dgm:spPr/>
      <dgm:t>
        <a:bodyPr/>
        <a:lstStyle/>
        <a:p>
          <a:r>
            <a:rPr lang="en-US" dirty="0" smtClean="0"/>
            <a:t>Confidential unless the patient might harm himself or herself, or another person</a:t>
          </a:r>
          <a:endParaRPr lang="en-US" dirty="0"/>
        </a:p>
      </dgm:t>
    </dgm:pt>
    <dgm:pt modelId="{BAEF946F-6A9A-49B1-AA7D-7193B1877FF5}" type="parTrans" cxnId="{A8D4250C-606B-466F-87D2-F45E0E6835AA}">
      <dgm:prSet/>
      <dgm:spPr/>
      <dgm:t>
        <a:bodyPr/>
        <a:lstStyle/>
        <a:p>
          <a:endParaRPr lang="en-US"/>
        </a:p>
      </dgm:t>
    </dgm:pt>
    <dgm:pt modelId="{67B11156-7F2B-4998-883D-040541452102}" type="sibTrans" cxnId="{A8D4250C-606B-466F-87D2-F45E0E6835AA}">
      <dgm:prSet/>
      <dgm:spPr/>
      <dgm:t>
        <a:bodyPr/>
        <a:lstStyle/>
        <a:p>
          <a:endParaRPr lang="en-US"/>
        </a:p>
      </dgm:t>
    </dgm:pt>
    <dgm:pt modelId="{E291A674-CF66-40B0-A1A1-A8A4CBF7C3F4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Family therapy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3701A054-E465-45C9-B29D-3AE719DD5CB0}" type="parTrans" cxnId="{A7792041-E4F8-496B-B9B4-D73F6EC5B072}">
      <dgm:prSet/>
      <dgm:spPr/>
      <dgm:t>
        <a:bodyPr/>
        <a:lstStyle/>
        <a:p>
          <a:endParaRPr lang="en-US"/>
        </a:p>
      </dgm:t>
    </dgm:pt>
    <dgm:pt modelId="{930B119C-4F17-487E-85BE-25E42D6DE3FA}" type="sibTrans" cxnId="{A7792041-E4F8-496B-B9B4-D73F6EC5B072}">
      <dgm:prSet/>
      <dgm:spPr/>
      <dgm:t>
        <a:bodyPr/>
        <a:lstStyle/>
        <a:p>
          <a:endParaRPr lang="en-US"/>
        </a:p>
      </dgm:t>
    </dgm:pt>
    <dgm:pt modelId="{D756F031-0559-46FB-9AB2-2FC846F838A8}">
      <dgm:prSet phldrT="[Text]"/>
      <dgm:spPr/>
      <dgm:t>
        <a:bodyPr/>
        <a:lstStyle/>
        <a:p>
          <a:r>
            <a:rPr lang="en-US" dirty="0" smtClean="0"/>
            <a:t>Family meets with a therapist to support a member with a mental disorder</a:t>
          </a:r>
          <a:endParaRPr lang="en-US" dirty="0"/>
        </a:p>
      </dgm:t>
    </dgm:pt>
    <dgm:pt modelId="{9C29EF30-5550-4FB5-B005-6D2E681FF37C}" type="parTrans" cxnId="{D937D72F-396B-4601-9ABE-95997C2BEA45}">
      <dgm:prSet/>
      <dgm:spPr/>
      <dgm:t>
        <a:bodyPr/>
        <a:lstStyle/>
        <a:p>
          <a:endParaRPr lang="en-US"/>
        </a:p>
      </dgm:t>
    </dgm:pt>
    <dgm:pt modelId="{44920DAD-D2B8-4E2D-9847-01488B442F50}" type="sibTrans" cxnId="{D937D72F-396B-4601-9ABE-95997C2BEA45}">
      <dgm:prSet/>
      <dgm:spPr/>
      <dgm:t>
        <a:bodyPr/>
        <a:lstStyle/>
        <a:p>
          <a:endParaRPr lang="en-US"/>
        </a:p>
      </dgm:t>
    </dgm:pt>
    <dgm:pt modelId="{ADDE4769-8E7E-4620-9F03-112334F9DB62}">
      <dgm:prSet phldrT="[Text]"/>
      <dgm:spPr/>
      <dgm:t>
        <a:bodyPr/>
        <a:lstStyle/>
        <a:p>
          <a:r>
            <a:rPr lang="en-US" dirty="0" smtClean="0"/>
            <a:t>Helps build positive, healthy relationships</a:t>
          </a:r>
          <a:endParaRPr lang="en-US" dirty="0"/>
        </a:p>
      </dgm:t>
    </dgm:pt>
    <dgm:pt modelId="{F9B4402B-7827-4841-AAC5-7B83D0B0CC5B}" type="parTrans" cxnId="{5A399B57-8B41-4F96-9904-2AABD2EE24CC}">
      <dgm:prSet/>
      <dgm:spPr/>
      <dgm:t>
        <a:bodyPr/>
        <a:lstStyle/>
        <a:p>
          <a:endParaRPr lang="en-US"/>
        </a:p>
      </dgm:t>
    </dgm:pt>
    <dgm:pt modelId="{1B6E3D7D-32FC-46BE-9AFC-73D7D733CC0F}" type="sibTrans" cxnId="{5A399B57-8B41-4F96-9904-2AABD2EE24CC}">
      <dgm:prSet/>
      <dgm:spPr/>
      <dgm:t>
        <a:bodyPr/>
        <a:lstStyle/>
        <a:p>
          <a:endParaRPr lang="en-US"/>
        </a:p>
      </dgm:t>
    </dgm:pt>
    <dgm:pt modelId="{709FE370-67E0-4862-9953-AAE9DA6176A8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Support groups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16F90CAC-57EB-4DC4-BF00-172A73A5A416}" type="parTrans" cxnId="{00F690BA-AFDA-4630-941D-838A2B9AE653}">
      <dgm:prSet/>
      <dgm:spPr/>
      <dgm:t>
        <a:bodyPr/>
        <a:lstStyle/>
        <a:p>
          <a:endParaRPr lang="en-US"/>
        </a:p>
      </dgm:t>
    </dgm:pt>
    <dgm:pt modelId="{4599A1F2-04EB-4AAC-A723-009FFE174A94}" type="sibTrans" cxnId="{00F690BA-AFDA-4630-941D-838A2B9AE653}">
      <dgm:prSet/>
      <dgm:spPr/>
      <dgm:t>
        <a:bodyPr/>
        <a:lstStyle/>
        <a:p>
          <a:endParaRPr lang="en-US"/>
        </a:p>
      </dgm:t>
    </dgm:pt>
    <dgm:pt modelId="{08817284-C01A-493B-90E1-C188163E6AD2}">
      <dgm:prSet phldrT="[Text]"/>
      <dgm:spPr/>
      <dgm:t>
        <a:bodyPr/>
        <a:lstStyle/>
        <a:p>
          <a:r>
            <a:rPr lang="en-US" dirty="0" smtClean="0"/>
            <a:t>Therapist meets with a group of people who share a common problem</a:t>
          </a:r>
          <a:endParaRPr lang="en-US" dirty="0"/>
        </a:p>
      </dgm:t>
    </dgm:pt>
    <dgm:pt modelId="{B5597908-223F-40D9-A1E6-D18AC4DF8629}" type="parTrans" cxnId="{6DB0F616-29AA-43D6-92C1-7F0B8DB3B925}">
      <dgm:prSet/>
      <dgm:spPr/>
      <dgm:t>
        <a:bodyPr/>
        <a:lstStyle/>
        <a:p>
          <a:endParaRPr lang="en-US"/>
        </a:p>
      </dgm:t>
    </dgm:pt>
    <dgm:pt modelId="{7F153AF9-6EEC-4729-AB39-DAE000A28C85}" type="sibTrans" cxnId="{6DB0F616-29AA-43D6-92C1-7F0B8DB3B925}">
      <dgm:prSet/>
      <dgm:spPr/>
      <dgm:t>
        <a:bodyPr/>
        <a:lstStyle/>
        <a:p>
          <a:endParaRPr lang="en-US"/>
        </a:p>
      </dgm:t>
    </dgm:pt>
    <dgm:pt modelId="{9E09D227-FAC0-4A77-B386-0F2EDFC66ADF}">
      <dgm:prSet phldrT="[Text]"/>
      <dgm:spPr/>
      <dgm:t>
        <a:bodyPr/>
        <a:lstStyle/>
        <a:p>
          <a:r>
            <a:rPr lang="en-US" dirty="0" smtClean="0"/>
            <a:t>Therapist shares strategies for managing this issue</a:t>
          </a:r>
          <a:endParaRPr lang="en-US" dirty="0"/>
        </a:p>
      </dgm:t>
    </dgm:pt>
    <dgm:pt modelId="{A21BF3E0-753D-4122-B83D-8CBAF9EA114B}" type="parTrans" cxnId="{FB9F43F2-696C-4495-8E1A-E7C2533D1D14}">
      <dgm:prSet/>
      <dgm:spPr/>
      <dgm:t>
        <a:bodyPr/>
        <a:lstStyle/>
        <a:p>
          <a:endParaRPr lang="en-US"/>
        </a:p>
      </dgm:t>
    </dgm:pt>
    <dgm:pt modelId="{BE14BC45-EA4E-4E2E-AC14-ABF8FC9A4D41}" type="sibTrans" cxnId="{FB9F43F2-696C-4495-8E1A-E7C2533D1D14}">
      <dgm:prSet/>
      <dgm:spPr/>
      <dgm:t>
        <a:bodyPr/>
        <a:lstStyle/>
        <a:p>
          <a:endParaRPr lang="en-US"/>
        </a:p>
      </dgm:t>
    </dgm:pt>
    <dgm:pt modelId="{13ED4BBA-D2EA-4A2F-B369-81528BE9F8A0}" type="pres">
      <dgm:prSet presAssocID="{F6296FE4-E5B0-4A76-A085-796A503CC8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51D5E-AEA1-4C96-B5E5-FB2BA5CDAA3D}" type="pres">
      <dgm:prSet presAssocID="{B695ED70-F1CD-42D1-A922-6FE5D3491A10}" presName="compNode" presStyleCnt="0"/>
      <dgm:spPr/>
    </dgm:pt>
    <dgm:pt modelId="{164E05C0-60DB-4F4A-89F1-936B5AB319E0}" type="pres">
      <dgm:prSet presAssocID="{B695ED70-F1CD-42D1-A922-6FE5D3491A10}" presName="aNode" presStyleLbl="bgShp" presStyleIdx="0" presStyleCnt="3"/>
      <dgm:spPr/>
      <dgm:t>
        <a:bodyPr/>
        <a:lstStyle/>
        <a:p>
          <a:endParaRPr lang="en-US"/>
        </a:p>
      </dgm:t>
    </dgm:pt>
    <dgm:pt modelId="{F487C3AF-AD8C-4B11-96C0-DDA84E1AEB70}" type="pres">
      <dgm:prSet presAssocID="{B695ED70-F1CD-42D1-A922-6FE5D3491A10}" presName="textNode" presStyleLbl="bgShp" presStyleIdx="0" presStyleCnt="3"/>
      <dgm:spPr/>
      <dgm:t>
        <a:bodyPr/>
        <a:lstStyle/>
        <a:p>
          <a:endParaRPr lang="en-US"/>
        </a:p>
      </dgm:t>
    </dgm:pt>
    <dgm:pt modelId="{DD4CCB3D-F318-4755-BFB5-064F47A9353E}" type="pres">
      <dgm:prSet presAssocID="{B695ED70-F1CD-42D1-A922-6FE5D3491A10}" presName="compChildNode" presStyleCnt="0"/>
      <dgm:spPr/>
    </dgm:pt>
    <dgm:pt modelId="{281C9EBA-70D6-471E-BBC9-35420B2FED55}" type="pres">
      <dgm:prSet presAssocID="{B695ED70-F1CD-42D1-A922-6FE5D3491A10}" presName="theInnerList" presStyleCnt="0"/>
      <dgm:spPr/>
    </dgm:pt>
    <dgm:pt modelId="{DB3FD5DF-DECC-4C86-8D3E-7C44BB59BE54}" type="pres">
      <dgm:prSet presAssocID="{B446D030-9272-4D68-ABC4-F361A7BC306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1F6A3-8C3D-4DE8-9269-6E14043A9128}" type="pres">
      <dgm:prSet presAssocID="{B446D030-9272-4D68-ABC4-F361A7BC3061}" presName="aSpace2" presStyleCnt="0"/>
      <dgm:spPr/>
    </dgm:pt>
    <dgm:pt modelId="{B3A1599F-0EB9-498C-8934-FEC965615A87}" type="pres">
      <dgm:prSet presAssocID="{ECFCA167-9F6A-4709-85C0-BB5FB7AA210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2E88-D71D-49A7-AAF1-9037A4B5C8E7}" type="pres">
      <dgm:prSet presAssocID="{B695ED70-F1CD-42D1-A922-6FE5D3491A10}" presName="aSpace" presStyleCnt="0"/>
      <dgm:spPr/>
    </dgm:pt>
    <dgm:pt modelId="{68B08C0C-8524-44D3-BA15-08329B9590C4}" type="pres">
      <dgm:prSet presAssocID="{E291A674-CF66-40B0-A1A1-A8A4CBF7C3F4}" presName="compNode" presStyleCnt="0"/>
      <dgm:spPr/>
    </dgm:pt>
    <dgm:pt modelId="{824A645C-9F29-41DE-9079-615EED0B7525}" type="pres">
      <dgm:prSet presAssocID="{E291A674-CF66-40B0-A1A1-A8A4CBF7C3F4}" presName="aNode" presStyleLbl="bgShp" presStyleIdx="1" presStyleCnt="3"/>
      <dgm:spPr/>
      <dgm:t>
        <a:bodyPr/>
        <a:lstStyle/>
        <a:p>
          <a:endParaRPr lang="en-US"/>
        </a:p>
      </dgm:t>
    </dgm:pt>
    <dgm:pt modelId="{1AE366AD-74A1-4633-A933-367D2A80DCDF}" type="pres">
      <dgm:prSet presAssocID="{E291A674-CF66-40B0-A1A1-A8A4CBF7C3F4}" presName="textNode" presStyleLbl="bgShp" presStyleIdx="1" presStyleCnt="3"/>
      <dgm:spPr/>
      <dgm:t>
        <a:bodyPr/>
        <a:lstStyle/>
        <a:p>
          <a:endParaRPr lang="en-US"/>
        </a:p>
      </dgm:t>
    </dgm:pt>
    <dgm:pt modelId="{89DDAF04-BAFE-41A0-A0F9-92BE9A1B881B}" type="pres">
      <dgm:prSet presAssocID="{E291A674-CF66-40B0-A1A1-A8A4CBF7C3F4}" presName="compChildNode" presStyleCnt="0"/>
      <dgm:spPr/>
    </dgm:pt>
    <dgm:pt modelId="{1A219BD9-E963-4474-9B66-D69A5BBD2AEC}" type="pres">
      <dgm:prSet presAssocID="{E291A674-CF66-40B0-A1A1-A8A4CBF7C3F4}" presName="theInnerList" presStyleCnt="0"/>
      <dgm:spPr/>
    </dgm:pt>
    <dgm:pt modelId="{1899780C-E5E1-4EA7-8073-2658FD2F4003}" type="pres">
      <dgm:prSet presAssocID="{D756F031-0559-46FB-9AB2-2FC846F838A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96B32-E266-4270-B8E8-7A2BEE8FDD96}" type="pres">
      <dgm:prSet presAssocID="{D756F031-0559-46FB-9AB2-2FC846F838A8}" presName="aSpace2" presStyleCnt="0"/>
      <dgm:spPr/>
    </dgm:pt>
    <dgm:pt modelId="{6BD26AFF-7B8D-4276-A423-340EF6B7D12C}" type="pres">
      <dgm:prSet presAssocID="{ADDE4769-8E7E-4620-9F03-112334F9DB6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7F83-62B9-48FD-911D-C8F65B0E40C6}" type="pres">
      <dgm:prSet presAssocID="{E291A674-CF66-40B0-A1A1-A8A4CBF7C3F4}" presName="aSpace" presStyleCnt="0"/>
      <dgm:spPr/>
    </dgm:pt>
    <dgm:pt modelId="{E9C9B2C8-89E8-4EF4-AFB5-8B6EF7265C6D}" type="pres">
      <dgm:prSet presAssocID="{709FE370-67E0-4862-9953-AAE9DA6176A8}" presName="compNode" presStyleCnt="0"/>
      <dgm:spPr/>
    </dgm:pt>
    <dgm:pt modelId="{4B5FB5E4-C7A1-4057-8761-1D8CAFE759A9}" type="pres">
      <dgm:prSet presAssocID="{709FE370-67E0-4862-9953-AAE9DA6176A8}" presName="aNode" presStyleLbl="bgShp" presStyleIdx="2" presStyleCnt="3"/>
      <dgm:spPr/>
      <dgm:t>
        <a:bodyPr/>
        <a:lstStyle/>
        <a:p>
          <a:endParaRPr lang="en-US"/>
        </a:p>
      </dgm:t>
    </dgm:pt>
    <dgm:pt modelId="{197C2E45-476D-4CE2-99CA-DE7FB87064F7}" type="pres">
      <dgm:prSet presAssocID="{709FE370-67E0-4862-9953-AAE9DA6176A8}" presName="textNode" presStyleLbl="bgShp" presStyleIdx="2" presStyleCnt="3"/>
      <dgm:spPr/>
      <dgm:t>
        <a:bodyPr/>
        <a:lstStyle/>
        <a:p>
          <a:endParaRPr lang="en-US"/>
        </a:p>
      </dgm:t>
    </dgm:pt>
    <dgm:pt modelId="{23955742-86C3-4C7B-BA78-82DE3985790D}" type="pres">
      <dgm:prSet presAssocID="{709FE370-67E0-4862-9953-AAE9DA6176A8}" presName="compChildNode" presStyleCnt="0"/>
      <dgm:spPr/>
    </dgm:pt>
    <dgm:pt modelId="{3B0DE27C-0C99-4B71-9513-56559FEDB2E4}" type="pres">
      <dgm:prSet presAssocID="{709FE370-67E0-4862-9953-AAE9DA6176A8}" presName="theInnerList" presStyleCnt="0"/>
      <dgm:spPr/>
    </dgm:pt>
    <dgm:pt modelId="{442C04E2-A114-463B-B275-CF400C67D078}" type="pres">
      <dgm:prSet presAssocID="{08817284-C01A-493B-90E1-C188163E6AD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2CAF9-EB69-4C9D-95B9-1E20A9E0D429}" type="pres">
      <dgm:prSet presAssocID="{08817284-C01A-493B-90E1-C188163E6AD2}" presName="aSpace2" presStyleCnt="0"/>
      <dgm:spPr/>
    </dgm:pt>
    <dgm:pt modelId="{2DFC96E5-6E1E-401E-BAAC-829CCC2748C6}" type="pres">
      <dgm:prSet presAssocID="{9E09D227-FAC0-4A77-B386-0F2EDFC66AD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399B57-8B41-4F96-9904-2AABD2EE24CC}" srcId="{E291A674-CF66-40B0-A1A1-A8A4CBF7C3F4}" destId="{ADDE4769-8E7E-4620-9F03-112334F9DB62}" srcOrd="1" destOrd="0" parTransId="{F9B4402B-7827-4841-AAC5-7B83D0B0CC5B}" sibTransId="{1B6E3D7D-32FC-46BE-9AFC-73D7D733CC0F}"/>
    <dgm:cxn modelId="{81486757-874F-4CF0-A10D-B94E8AC3B7B3}" type="presOf" srcId="{9E09D227-FAC0-4A77-B386-0F2EDFC66ADF}" destId="{2DFC96E5-6E1E-401E-BAAC-829CCC2748C6}" srcOrd="0" destOrd="0" presId="urn:microsoft.com/office/officeart/2005/8/layout/lProcess2"/>
    <dgm:cxn modelId="{CE4F23A6-0098-480C-B256-6731BA8DA743}" type="presOf" srcId="{B446D030-9272-4D68-ABC4-F361A7BC3061}" destId="{DB3FD5DF-DECC-4C86-8D3E-7C44BB59BE54}" srcOrd="0" destOrd="0" presId="urn:microsoft.com/office/officeart/2005/8/layout/lProcess2"/>
    <dgm:cxn modelId="{F7185279-B02A-4F28-9821-0D5D6565FBD9}" type="presOf" srcId="{B695ED70-F1CD-42D1-A922-6FE5D3491A10}" destId="{F487C3AF-AD8C-4B11-96C0-DDA84E1AEB70}" srcOrd="1" destOrd="0" presId="urn:microsoft.com/office/officeart/2005/8/layout/lProcess2"/>
    <dgm:cxn modelId="{7B04E03F-65B9-4977-8EA8-5E792A9F6F96}" type="presOf" srcId="{E291A674-CF66-40B0-A1A1-A8A4CBF7C3F4}" destId="{824A645C-9F29-41DE-9079-615EED0B7525}" srcOrd="0" destOrd="0" presId="urn:microsoft.com/office/officeart/2005/8/layout/lProcess2"/>
    <dgm:cxn modelId="{00F690BA-AFDA-4630-941D-838A2B9AE653}" srcId="{F6296FE4-E5B0-4A76-A085-796A503CC841}" destId="{709FE370-67E0-4862-9953-AAE9DA6176A8}" srcOrd="2" destOrd="0" parTransId="{16F90CAC-57EB-4DC4-BF00-172A73A5A416}" sibTransId="{4599A1F2-04EB-4AAC-A723-009FFE174A94}"/>
    <dgm:cxn modelId="{CD333F27-34F4-449F-8D5F-FCAC801BBCBE}" type="presOf" srcId="{709FE370-67E0-4862-9953-AAE9DA6176A8}" destId="{4B5FB5E4-C7A1-4057-8761-1D8CAFE759A9}" srcOrd="0" destOrd="0" presId="urn:microsoft.com/office/officeart/2005/8/layout/lProcess2"/>
    <dgm:cxn modelId="{3B85394A-E1C4-4A3F-ADD0-675E2AAF6C47}" type="presOf" srcId="{709FE370-67E0-4862-9953-AAE9DA6176A8}" destId="{197C2E45-476D-4CE2-99CA-DE7FB87064F7}" srcOrd="1" destOrd="0" presId="urn:microsoft.com/office/officeart/2005/8/layout/lProcess2"/>
    <dgm:cxn modelId="{A8119EC6-051B-4AA7-86B4-C2E4ECD0AC06}" type="presOf" srcId="{D756F031-0559-46FB-9AB2-2FC846F838A8}" destId="{1899780C-E5E1-4EA7-8073-2658FD2F4003}" srcOrd="0" destOrd="0" presId="urn:microsoft.com/office/officeart/2005/8/layout/lProcess2"/>
    <dgm:cxn modelId="{D937D72F-396B-4601-9ABE-95997C2BEA45}" srcId="{E291A674-CF66-40B0-A1A1-A8A4CBF7C3F4}" destId="{D756F031-0559-46FB-9AB2-2FC846F838A8}" srcOrd="0" destOrd="0" parTransId="{9C29EF30-5550-4FB5-B005-6D2E681FF37C}" sibTransId="{44920DAD-D2B8-4E2D-9847-01488B442F50}"/>
    <dgm:cxn modelId="{EA42E279-4BC9-4DCA-85B3-97B92699B4DC}" type="presOf" srcId="{E291A674-CF66-40B0-A1A1-A8A4CBF7C3F4}" destId="{1AE366AD-74A1-4633-A933-367D2A80DCDF}" srcOrd="1" destOrd="0" presId="urn:microsoft.com/office/officeart/2005/8/layout/lProcess2"/>
    <dgm:cxn modelId="{0868349B-4699-4DB4-948C-6DFCC9E15FB0}" type="presOf" srcId="{F6296FE4-E5B0-4A76-A085-796A503CC841}" destId="{13ED4BBA-D2EA-4A2F-B369-81528BE9F8A0}" srcOrd="0" destOrd="0" presId="urn:microsoft.com/office/officeart/2005/8/layout/lProcess2"/>
    <dgm:cxn modelId="{DF19AA69-6EB6-4A0E-A48F-07116EAE1158}" type="presOf" srcId="{B695ED70-F1CD-42D1-A922-6FE5D3491A10}" destId="{164E05C0-60DB-4F4A-89F1-936B5AB319E0}" srcOrd="0" destOrd="0" presId="urn:microsoft.com/office/officeart/2005/8/layout/lProcess2"/>
    <dgm:cxn modelId="{9875B80E-B99E-4CB7-B7E8-57405615BE59}" type="presOf" srcId="{08817284-C01A-493B-90E1-C188163E6AD2}" destId="{442C04E2-A114-463B-B275-CF400C67D078}" srcOrd="0" destOrd="0" presId="urn:microsoft.com/office/officeart/2005/8/layout/lProcess2"/>
    <dgm:cxn modelId="{FB9F43F2-696C-4495-8E1A-E7C2533D1D14}" srcId="{709FE370-67E0-4862-9953-AAE9DA6176A8}" destId="{9E09D227-FAC0-4A77-B386-0F2EDFC66ADF}" srcOrd="1" destOrd="0" parTransId="{A21BF3E0-753D-4122-B83D-8CBAF9EA114B}" sibTransId="{BE14BC45-EA4E-4E2E-AC14-ABF8FC9A4D41}"/>
    <dgm:cxn modelId="{A8D4250C-606B-466F-87D2-F45E0E6835AA}" srcId="{B695ED70-F1CD-42D1-A922-6FE5D3491A10}" destId="{ECFCA167-9F6A-4709-85C0-BB5FB7AA2107}" srcOrd="1" destOrd="0" parTransId="{BAEF946F-6A9A-49B1-AA7D-7193B1877FF5}" sibTransId="{67B11156-7F2B-4998-883D-040541452102}"/>
    <dgm:cxn modelId="{6DB0F616-29AA-43D6-92C1-7F0B8DB3B925}" srcId="{709FE370-67E0-4862-9953-AAE9DA6176A8}" destId="{08817284-C01A-493B-90E1-C188163E6AD2}" srcOrd="0" destOrd="0" parTransId="{B5597908-223F-40D9-A1E6-D18AC4DF8629}" sibTransId="{7F153AF9-6EEC-4729-AB39-DAE000A28C85}"/>
    <dgm:cxn modelId="{C6904E34-53FA-45B3-A192-56B121BF59F0}" srcId="{B695ED70-F1CD-42D1-A922-6FE5D3491A10}" destId="{B446D030-9272-4D68-ABC4-F361A7BC3061}" srcOrd="0" destOrd="0" parTransId="{F08D520C-6996-49B9-BFE8-19B410645E15}" sibTransId="{32A40385-DE56-47CC-99D6-59EC28F15C2D}"/>
    <dgm:cxn modelId="{A7792041-E4F8-496B-B9B4-D73F6EC5B072}" srcId="{F6296FE4-E5B0-4A76-A085-796A503CC841}" destId="{E291A674-CF66-40B0-A1A1-A8A4CBF7C3F4}" srcOrd="1" destOrd="0" parTransId="{3701A054-E465-45C9-B29D-3AE719DD5CB0}" sibTransId="{930B119C-4F17-487E-85BE-25E42D6DE3FA}"/>
    <dgm:cxn modelId="{6AB8B15C-27EF-4233-BC82-0CBB1FBFB608}" type="presOf" srcId="{ADDE4769-8E7E-4620-9F03-112334F9DB62}" destId="{6BD26AFF-7B8D-4276-A423-340EF6B7D12C}" srcOrd="0" destOrd="0" presId="urn:microsoft.com/office/officeart/2005/8/layout/lProcess2"/>
    <dgm:cxn modelId="{BFB89D01-FF9D-4977-AB92-1F0B042C25AF}" type="presOf" srcId="{ECFCA167-9F6A-4709-85C0-BB5FB7AA2107}" destId="{B3A1599F-0EB9-498C-8934-FEC965615A87}" srcOrd="0" destOrd="0" presId="urn:microsoft.com/office/officeart/2005/8/layout/lProcess2"/>
    <dgm:cxn modelId="{7EBA1D2C-68D1-439F-A5E3-4490655D8D97}" srcId="{F6296FE4-E5B0-4A76-A085-796A503CC841}" destId="{B695ED70-F1CD-42D1-A922-6FE5D3491A10}" srcOrd="0" destOrd="0" parTransId="{8FA1B78F-C963-4101-A156-CEC8592869E5}" sibTransId="{CD6EA944-DDAE-4A28-AE43-13081A4FCCF9}"/>
    <dgm:cxn modelId="{9E5C0C89-36D2-40F0-9B83-A813DD38B762}" type="presParOf" srcId="{13ED4BBA-D2EA-4A2F-B369-81528BE9F8A0}" destId="{2F051D5E-AEA1-4C96-B5E5-FB2BA5CDAA3D}" srcOrd="0" destOrd="0" presId="urn:microsoft.com/office/officeart/2005/8/layout/lProcess2"/>
    <dgm:cxn modelId="{5351F05D-296A-4827-B9A3-7DF55C2F1D6E}" type="presParOf" srcId="{2F051D5E-AEA1-4C96-B5E5-FB2BA5CDAA3D}" destId="{164E05C0-60DB-4F4A-89F1-936B5AB319E0}" srcOrd="0" destOrd="0" presId="urn:microsoft.com/office/officeart/2005/8/layout/lProcess2"/>
    <dgm:cxn modelId="{D521EE9A-6076-43B3-9863-A836CEBE4902}" type="presParOf" srcId="{2F051D5E-AEA1-4C96-B5E5-FB2BA5CDAA3D}" destId="{F487C3AF-AD8C-4B11-96C0-DDA84E1AEB70}" srcOrd="1" destOrd="0" presId="urn:microsoft.com/office/officeart/2005/8/layout/lProcess2"/>
    <dgm:cxn modelId="{1951C033-79B2-44AF-8DAB-A8D05C7CE286}" type="presParOf" srcId="{2F051D5E-AEA1-4C96-B5E5-FB2BA5CDAA3D}" destId="{DD4CCB3D-F318-4755-BFB5-064F47A9353E}" srcOrd="2" destOrd="0" presId="urn:microsoft.com/office/officeart/2005/8/layout/lProcess2"/>
    <dgm:cxn modelId="{BA662AF7-D986-435E-B440-BBCBF4CA3222}" type="presParOf" srcId="{DD4CCB3D-F318-4755-BFB5-064F47A9353E}" destId="{281C9EBA-70D6-471E-BBC9-35420B2FED55}" srcOrd="0" destOrd="0" presId="urn:microsoft.com/office/officeart/2005/8/layout/lProcess2"/>
    <dgm:cxn modelId="{1837195D-D426-4477-B8D6-8128E2BA6218}" type="presParOf" srcId="{281C9EBA-70D6-471E-BBC9-35420B2FED55}" destId="{DB3FD5DF-DECC-4C86-8D3E-7C44BB59BE54}" srcOrd="0" destOrd="0" presId="urn:microsoft.com/office/officeart/2005/8/layout/lProcess2"/>
    <dgm:cxn modelId="{76410DA1-7183-4FCA-964B-4E54014367E6}" type="presParOf" srcId="{281C9EBA-70D6-471E-BBC9-35420B2FED55}" destId="{A051F6A3-8C3D-4DE8-9269-6E14043A9128}" srcOrd="1" destOrd="0" presId="urn:microsoft.com/office/officeart/2005/8/layout/lProcess2"/>
    <dgm:cxn modelId="{EBF3DC17-9D52-4852-9905-3B2EE5088458}" type="presParOf" srcId="{281C9EBA-70D6-471E-BBC9-35420B2FED55}" destId="{B3A1599F-0EB9-498C-8934-FEC965615A87}" srcOrd="2" destOrd="0" presId="urn:microsoft.com/office/officeart/2005/8/layout/lProcess2"/>
    <dgm:cxn modelId="{0DD4F7C1-FA26-46E6-A9F9-0D78EF254C2E}" type="presParOf" srcId="{13ED4BBA-D2EA-4A2F-B369-81528BE9F8A0}" destId="{65B72E88-D71D-49A7-AAF1-9037A4B5C8E7}" srcOrd="1" destOrd="0" presId="urn:microsoft.com/office/officeart/2005/8/layout/lProcess2"/>
    <dgm:cxn modelId="{84A59F17-8EBD-43FA-858D-94A3804050EE}" type="presParOf" srcId="{13ED4BBA-D2EA-4A2F-B369-81528BE9F8A0}" destId="{68B08C0C-8524-44D3-BA15-08329B9590C4}" srcOrd="2" destOrd="0" presId="urn:microsoft.com/office/officeart/2005/8/layout/lProcess2"/>
    <dgm:cxn modelId="{0DD49EE2-F060-4006-9A30-16E681F8AB5B}" type="presParOf" srcId="{68B08C0C-8524-44D3-BA15-08329B9590C4}" destId="{824A645C-9F29-41DE-9079-615EED0B7525}" srcOrd="0" destOrd="0" presId="urn:microsoft.com/office/officeart/2005/8/layout/lProcess2"/>
    <dgm:cxn modelId="{53E0D5E0-6C52-4D22-B7D6-828280FE8AC8}" type="presParOf" srcId="{68B08C0C-8524-44D3-BA15-08329B9590C4}" destId="{1AE366AD-74A1-4633-A933-367D2A80DCDF}" srcOrd="1" destOrd="0" presId="urn:microsoft.com/office/officeart/2005/8/layout/lProcess2"/>
    <dgm:cxn modelId="{E5E369FB-27CA-454D-8CE8-8AA619586179}" type="presParOf" srcId="{68B08C0C-8524-44D3-BA15-08329B9590C4}" destId="{89DDAF04-BAFE-41A0-A0F9-92BE9A1B881B}" srcOrd="2" destOrd="0" presId="urn:microsoft.com/office/officeart/2005/8/layout/lProcess2"/>
    <dgm:cxn modelId="{100E2D02-9E88-4613-9BC7-9B395DB8A2FE}" type="presParOf" srcId="{89DDAF04-BAFE-41A0-A0F9-92BE9A1B881B}" destId="{1A219BD9-E963-4474-9B66-D69A5BBD2AEC}" srcOrd="0" destOrd="0" presId="urn:microsoft.com/office/officeart/2005/8/layout/lProcess2"/>
    <dgm:cxn modelId="{836A973B-0B20-4824-BD14-92DC94970A4C}" type="presParOf" srcId="{1A219BD9-E963-4474-9B66-D69A5BBD2AEC}" destId="{1899780C-E5E1-4EA7-8073-2658FD2F4003}" srcOrd="0" destOrd="0" presId="urn:microsoft.com/office/officeart/2005/8/layout/lProcess2"/>
    <dgm:cxn modelId="{3C4A569D-E819-4AEA-980D-60CABADDEBB9}" type="presParOf" srcId="{1A219BD9-E963-4474-9B66-D69A5BBD2AEC}" destId="{42796B32-E266-4270-B8E8-7A2BEE8FDD96}" srcOrd="1" destOrd="0" presId="urn:microsoft.com/office/officeart/2005/8/layout/lProcess2"/>
    <dgm:cxn modelId="{7F97878D-9122-435F-879C-98D5874F51F7}" type="presParOf" srcId="{1A219BD9-E963-4474-9B66-D69A5BBD2AEC}" destId="{6BD26AFF-7B8D-4276-A423-340EF6B7D12C}" srcOrd="2" destOrd="0" presId="urn:microsoft.com/office/officeart/2005/8/layout/lProcess2"/>
    <dgm:cxn modelId="{8DA65A3A-ACB3-446A-A842-80E49DC5CD3F}" type="presParOf" srcId="{13ED4BBA-D2EA-4A2F-B369-81528BE9F8A0}" destId="{FA6D7F83-62B9-48FD-911D-C8F65B0E40C6}" srcOrd="3" destOrd="0" presId="urn:microsoft.com/office/officeart/2005/8/layout/lProcess2"/>
    <dgm:cxn modelId="{B7B85E58-9D33-41FF-A16C-6F3E64CD0EBE}" type="presParOf" srcId="{13ED4BBA-D2EA-4A2F-B369-81528BE9F8A0}" destId="{E9C9B2C8-89E8-4EF4-AFB5-8B6EF7265C6D}" srcOrd="4" destOrd="0" presId="urn:microsoft.com/office/officeart/2005/8/layout/lProcess2"/>
    <dgm:cxn modelId="{3696168E-217A-4BAA-B6A8-94EDA50F6B69}" type="presParOf" srcId="{E9C9B2C8-89E8-4EF4-AFB5-8B6EF7265C6D}" destId="{4B5FB5E4-C7A1-4057-8761-1D8CAFE759A9}" srcOrd="0" destOrd="0" presId="urn:microsoft.com/office/officeart/2005/8/layout/lProcess2"/>
    <dgm:cxn modelId="{65DD710A-EBBC-471A-8BA9-79B81E983C01}" type="presParOf" srcId="{E9C9B2C8-89E8-4EF4-AFB5-8B6EF7265C6D}" destId="{197C2E45-476D-4CE2-99CA-DE7FB87064F7}" srcOrd="1" destOrd="0" presId="urn:microsoft.com/office/officeart/2005/8/layout/lProcess2"/>
    <dgm:cxn modelId="{F152DA54-ACB5-4F36-9DE6-469647E13383}" type="presParOf" srcId="{E9C9B2C8-89E8-4EF4-AFB5-8B6EF7265C6D}" destId="{23955742-86C3-4C7B-BA78-82DE3985790D}" srcOrd="2" destOrd="0" presId="urn:microsoft.com/office/officeart/2005/8/layout/lProcess2"/>
    <dgm:cxn modelId="{34580239-A0F2-47D1-81FE-6415BA1A104E}" type="presParOf" srcId="{23955742-86C3-4C7B-BA78-82DE3985790D}" destId="{3B0DE27C-0C99-4B71-9513-56559FEDB2E4}" srcOrd="0" destOrd="0" presId="urn:microsoft.com/office/officeart/2005/8/layout/lProcess2"/>
    <dgm:cxn modelId="{EAA3C486-20F0-4B38-84F1-9F11D8CA8994}" type="presParOf" srcId="{3B0DE27C-0C99-4B71-9513-56559FEDB2E4}" destId="{442C04E2-A114-463B-B275-CF400C67D078}" srcOrd="0" destOrd="0" presId="urn:microsoft.com/office/officeart/2005/8/layout/lProcess2"/>
    <dgm:cxn modelId="{1481AA34-B622-4F71-AB0D-FB14500015CF}" type="presParOf" srcId="{3B0DE27C-0C99-4B71-9513-56559FEDB2E4}" destId="{B9A2CAF9-EB69-4C9D-95B9-1E20A9E0D429}" srcOrd="1" destOrd="0" presId="urn:microsoft.com/office/officeart/2005/8/layout/lProcess2"/>
    <dgm:cxn modelId="{00260793-DDE0-4B98-9B4E-591A78CB7825}" type="presParOf" srcId="{3B0DE27C-0C99-4B71-9513-56559FEDB2E4}" destId="{2DFC96E5-6E1E-401E-BAAC-829CCC2748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0357-E569-4D3A-A779-2704DAB838B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CB2747-4740-4292-90F8-36F80CC9A1BF}">
      <dgm:prSet phldrT="[Text]"/>
      <dgm:spPr/>
      <dgm:t>
        <a:bodyPr/>
        <a:lstStyle/>
        <a:p>
          <a:r>
            <a:rPr lang="en-US" b="1" dirty="0" smtClean="0"/>
            <a:t>Be open and honest about your concerns</a:t>
          </a:r>
          <a:endParaRPr lang="en-US" b="1" dirty="0"/>
        </a:p>
      </dgm:t>
    </dgm:pt>
    <dgm:pt modelId="{8B317D49-D787-434C-B067-D75157760533}" type="parTrans" cxnId="{3484EFC4-9F38-41F1-95BB-188DA485538C}">
      <dgm:prSet/>
      <dgm:spPr/>
      <dgm:t>
        <a:bodyPr/>
        <a:lstStyle/>
        <a:p>
          <a:endParaRPr lang="en-US"/>
        </a:p>
      </dgm:t>
    </dgm:pt>
    <dgm:pt modelId="{D219C929-186F-4B02-8799-FA4124BA30B7}" type="sibTrans" cxnId="{3484EFC4-9F38-41F1-95BB-188DA485538C}">
      <dgm:prSet/>
      <dgm:spPr/>
      <dgm:t>
        <a:bodyPr/>
        <a:lstStyle/>
        <a:p>
          <a:endParaRPr lang="en-US"/>
        </a:p>
      </dgm:t>
    </dgm:pt>
    <dgm:pt modelId="{3484CB64-6CE6-456B-ACC8-8E4F517E46F5}">
      <dgm:prSet phldrT="[Text]"/>
      <dgm:spPr/>
      <dgm:t>
        <a:bodyPr/>
        <a:lstStyle/>
        <a:p>
          <a:r>
            <a:rPr lang="en-US" b="1" dirty="0" smtClean="0"/>
            <a:t>Let them know that you are available to talk or help</a:t>
          </a:r>
          <a:endParaRPr lang="en-US" b="1" dirty="0"/>
        </a:p>
      </dgm:t>
    </dgm:pt>
    <dgm:pt modelId="{17F0E2BF-DF7B-4B8D-8F83-5D8AB0CC1291}" type="parTrans" cxnId="{354A8EDC-599F-4EA5-BC9A-2E949D49A591}">
      <dgm:prSet/>
      <dgm:spPr/>
      <dgm:t>
        <a:bodyPr/>
        <a:lstStyle/>
        <a:p>
          <a:endParaRPr lang="en-US"/>
        </a:p>
      </dgm:t>
    </dgm:pt>
    <dgm:pt modelId="{2CB82048-AC6C-4AC4-8A88-15389B28C3AE}" type="sibTrans" cxnId="{354A8EDC-599F-4EA5-BC9A-2E949D49A591}">
      <dgm:prSet/>
      <dgm:spPr/>
      <dgm:t>
        <a:bodyPr/>
        <a:lstStyle/>
        <a:p>
          <a:endParaRPr lang="en-US"/>
        </a:p>
      </dgm:t>
    </dgm:pt>
    <dgm:pt modelId="{9A1C8823-E0FC-480A-B37F-62A93A2CC888}">
      <dgm:prSet phldrT="[Text]"/>
      <dgm:spPr/>
      <dgm:t>
        <a:bodyPr/>
        <a:lstStyle/>
        <a:p>
          <a:r>
            <a:rPr lang="en-US" b="1" dirty="0" smtClean="0"/>
            <a:t>Offer to find or talk to a mental health professional with them</a:t>
          </a:r>
          <a:endParaRPr lang="en-US" b="1" dirty="0"/>
        </a:p>
      </dgm:t>
    </dgm:pt>
    <dgm:pt modelId="{50BA200D-65F5-40B9-8CD8-34550BCADBC5}" type="parTrans" cxnId="{F49E9FC8-0627-44F5-8195-1705B1B45792}">
      <dgm:prSet/>
      <dgm:spPr/>
      <dgm:t>
        <a:bodyPr/>
        <a:lstStyle/>
        <a:p>
          <a:endParaRPr lang="en-US"/>
        </a:p>
      </dgm:t>
    </dgm:pt>
    <dgm:pt modelId="{73C8438A-DC00-40B2-AB8D-DD2ED30CB40C}" type="sibTrans" cxnId="{F49E9FC8-0627-44F5-8195-1705B1B45792}">
      <dgm:prSet/>
      <dgm:spPr/>
      <dgm:t>
        <a:bodyPr/>
        <a:lstStyle/>
        <a:p>
          <a:endParaRPr lang="en-US"/>
        </a:p>
      </dgm:t>
    </dgm:pt>
    <dgm:pt modelId="{C5258188-1CFA-40A6-AD05-1C87CE820697}">
      <dgm:prSet phldrT="[Text]"/>
      <dgm:spPr/>
      <dgm:t>
        <a:bodyPr/>
        <a:lstStyle/>
        <a:p>
          <a:r>
            <a:rPr lang="en-US" b="1" dirty="0" smtClean="0"/>
            <a:t>Be patient for them to become ready for help</a:t>
          </a:r>
          <a:endParaRPr lang="en-US" b="1" dirty="0"/>
        </a:p>
      </dgm:t>
    </dgm:pt>
    <dgm:pt modelId="{92C64579-60CA-425C-BFF6-D7D09A473EA5}" type="parTrans" cxnId="{C6D73388-3A0B-4245-BCA0-8B0B58EF1A52}">
      <dgm:prSet/>
      <dgm:spPr/>
      <dgm:t>
        <a:bodyPr/>
        <a:lstStyle/>
        <a:p>
          <a:endParaRPr lang="en-US"/>
        </a:p>
      </dgm:t>
    </dgm:pt>
    <dgm:pt modelId="{4AF1A6C5-3CB3-403A-86EE-BC16D12AB9ED}" type="sibTrans" cxnId="{C6D73388-3A0B-4245-BCA0-8B0B58EF1A52}">
      <dgm:prSet/>
      <dgm:spPr/>
      <dgm:t>
        <a:bodyPr/>
        <a:lstStyle/>
        <a:p>
          <a:endParaRPr lang="en-US"/>
        </a:p>
      </dgm:t>
    </dgm:pt>
    <dgm:pt modelId="{3829B7D8-58F7-4BF1-8281-7CA8071A02AF}" type="pres">
      <dgm:prSet presAssocID="{D8060357-E569-4D3A-A779-2704DAB838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60CE9-9742-406C-AF91-9877A682D3B7}" type="pres">
      <dgm:prSet presAssocID="{9BCB2747-4740-4292-90F8-36F80CC9A1BF}" presName="node" presStyleLbl="node1" presStyleIdx="0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AB1E9-B1FD-455B-98C8-35C91B662C8B}" type="pres">
      <dgm:prSet presAssocID="{D219C929-186F-4B02-8799-FA4124BA30B7}" presName="sibTrans" presStyleCnt="0"/>
      <dgm:spPr/>
    </dgm:pt>
    <dgm:pt modelId="{849E87F9-AD7E-4761-80AB-9FE942D3A060}" type="pres">
      <dgm:prSet presAssocID="{3484CB64-6CE6-456B-ACC8-8E4F517E46F5}" presName="node" presStyleLbl="node1" presStyleIdx="1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0D8D-7195-4852-AD74-607310D70F14}" type="pres">
      <dgm:prSet presAssocID="{2CB82048-AC6C-4AC4-8A88-15389B28C3AE}" presName="sibTrans" presStyleCnt="0"/>
      <dgm:spPr/>
    </dgm:pt>
    <dgm:pt modelId="{69C9C680-A3CD-4390-A0B5-EA0FBD881BD5}" type="pres">
      <dgm:prSet presAssocID="{9A1C8823-E0FC-480A-B37F-62A93A2CC888}" presName="node" presStyleLbl="node1" presStyleIdx="2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408E3-2D21-4A80-BDB3-0877BAEF5ABC}" type="pres">
      <dgm:prSet presAssocID="{73C8438A-DC00-40B2-AB8D-DD2ED30CB40C}" presName="sibTrans" presStyleCnt="0"/>
      <dgm:spPr/>
    </dgm:pt>
    <dgm:pt modelId="{79A95B35-9836-41E1-9109-D3E97E211354}" type="pres">
      <dgm:prSet presAssocID="{C5258188-1CFA-40A6-AD05-1C87CE820697}" presName="node" presStyleLbl="node1" presStyleIdx="3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4EFC4-9F38-41F1-95BB-188DA485538C}" srcId="{D8060357-E569-4D3A-A779-2704DAB838B4}" destId="{9BCB2747-4740-4292-90F8-36F80CC9A1BF}" srcOrd="0" destOrd="0" parTransId="{8B317D49-D787-434C-B067-D75157760533}" sibTransId="{D219C929-186F-4B02-8799-FA4124BA30B7}"/>
    <dgm:cxn modelId="{354A8EDC-599F-4EA5-BC9A-2E949D49A591}" srcId="{D8060357-E569-4D3A-A779-2704DAB838B4}" destId="{3484CB64-6CE6-456B-ACC8-8E4F517E46F5}" srcOrd="1" destOrd="0" parTransId="{17F0E2BF-DF7B-4B8D-8F83-5D8AB0CC1291}" sibTransId="{2CB82048-AC6C-4AC4-8A88-15389B28C3AE}"/>
    <dgm:cxn modelId="{B6FC44DA-E71F-4603-9C60-F63E1E56A428}" type="presOf" srcId="{C5258188-1CFA-40A6-AD05-1C87CE820697}" destId="{79A95B35-9836-41E1-9109-D3E97E211354}" srcOrd="0" destOrd="0" presId="urn:microsoft.com/office/officeart/2005/8/layout/default"/>
    <dgm:cxn modelId="{26941AD2-5171-4A6F-9B33-7CDFC412774D}" type="presOf" srcId="{9BCB2747-4740-4292-90F8-36F80CC9A1BF}" destId="{96860CE9-9742-406C-AF91-9877A682D3B7}" srcOrd="0" destOrd="0" presId="urn:microsoft.com/office/officeart/2005/8/layout/default"/>
    <dgm:cxn modelId="{3BC1BFF5-3AA6-4658-8037-FF44C1C7AAC3}" type="presOf" srcId="{3484CB64-6CE6-456B-ACC8-8E4F517E46F5}" destId="{849E87F9-AD7E-4761-80AB-9FE942D3A060}" srcOrd="0" destOrd="0" presId="urn:microsoft.com/office/officeart/2005/8/layout/default"/>
    <dgm:cxn modelId="{6A3ABF46-78DA-48FD-9556-73ECDE71E392}" type="presOf" srcId="{9A1C8823-E0FC-480A-B37F-62A93A2CC888}" destId="{69C9C680-A3CD-4390-A0B5-EA0FBD881BD5}" srcOrd="0" destOrd="0" presId="urn:microsoft.com/office/officeart/2005/8/layout/default"/>
    <dgm:cxn modelId="{EE37EB14-7156-4783-B12D-C582408A08EA}" type="presOf" srcId="{D8060357-E569-4D3A-A779-2704DAB838B4}" destId="{3829B7D8-58F7-4BF1-8281-7CA8071A02AF}" srcOrd="0" destOrd="0" presId="urn:microsoft.com/office/officeart/2005/8/layout/default"/>
    <dgm:cxn modelId="{C6D73388-3A0B-4245-BCA0-8B0B58EF1A52}" srcId="{D8060357-E569-4D3A-A779-2704DAB838B4}" destId="{C5258188-1CFA-40A6-AD05-1C87CE820697}" srcOrd="3" destOrd="0" parTransId="{92C64579-60CA-425C-BFF6-D7D09A473EA5}" sibTransId="{4AF1A6C5-3CB3-403A-86EE-BC16D12AB9ED}"/>
    <dgm:cxn modelId="{F49E9FC8-0627-44F5-8195-1705B1B45792}" srcId="{D8060357-E569-4D3A-A779-2704DAB838B4}" destId="{9A1C8823-E0FC-480A-B37F-62A93A2CC888}" srcOrd="2" destOrd="0" parTransId="{50BA200D-65F5-40B9-8CD8-34550BCADBC5}" sibTransId="{73C8438A-DC00-40B2-AB8D-DD2ED30CB40C}"/>
    <dgm:cxn modelId="{5699CDF6-4271-46A4-9FBD-7C0AAEDE400B}" type="presParOf" srcId="{3829B7D8-58F7-4BF1-8281-7CA8071A02AF}" destId="{96860CE9-9742-406C-AF91-9877A682D3B7}" srcOrd="0" destOrd="0" presId="urn:microsoft.com/office/officeart/2005/8/layout/default"/>
    <dgm:cxn modelId="{D559FAC1-D9A2-49C6-95A6-952DB147D136}" type="presParOf" srcId="{3829B7D8-58F7-4BF1-8281-7CA8071A02AF}" destId="{85BAB1E9-B1FD-455B-98C8-35C91B662C8B}" srcOrd="1" destOrd="0" presId="urn:microsoft.com/office/officeart/2005/8/layout/default"/>
    <dgm:cxn modelId="{23579E48-F521-4F44-AC89-45382AC82BEA}" type="presParOf" srcId="{3829B7D8-58F7-4BF1-8281-7CA8071A02AF}" destId="{849E87F9-AD7E-4761-80AB-9FE942D3A060}" srcOrd="2" destOrd="0" presId="urn:microsoft.com/office/officeart/2005/8/layout/default"/>
    <dgm:cxn modelId="{0347B706-7C13-4B40-B41E-CBCC7CB96DDD}" type="presParOf" srcId="{3829B7D8-58F7-4BF1-8281-7CA8071A02AF}" destId="{A1FF0D8D-7195-4852-AD74-607310D70F14}" srcOrd="3" destOrd="0" presId="urn:microsoft.com/office/officeart/2005/8/layout/default"/>
    <dgm:cxn modelId="{3DEF1BA0-1719-42B1-BB1F-C58C1760B979}" type="presParOf" srcId="{3829B7D8-58F7-4BF1-8281-7CA8071A02AF}" destId="{69C9C680-A3CD-4390-A0B5-EA0FBD881BD5}" srcOrd="4" destOrd="0" presId="urn:microsoft.com/office/officeart/2005/8/layout/default"/>
    <dgm:cxn modelId="{D5CAF834-FD7A-4993-8488-ABC7B3EB0CD9}" type="presParOf" srcId="{3829B7D8-58F7-4BF1-8281-7CA8071A02AF}" destId="{15E408E3-2D21-4A80-BDB3-0877BAEF5ABC}" srcOrd="5" destOrd="0" presId="urn:microsoft.com/office/officeart/2005/8/layout/default"/>
    <dgm:cxn modelId="{7E6DF274-73CD-4BB2-BB8D-BA96684C13F7}" type="presParOf" srcId="{3829B7D8-58F7-4BF1-8281-7CA8071A02AF}" destId="{79A95B35-9836-41E1-9109-D3E97E2113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A0BFD-ACA9-4536-BE0A-2DA32D71CECE}" type="doc">
      <dgm:prSet loTypeId="urn:diagrams.loki3.com/Bracket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F40F94-1436-4457-9FAD-136758E86841}">
      <dgm:prSet phldrT="[Text]" custT="1"/>
      <dgm:spPr/>
      <dgm:t>
        <a:bodyPr/>
        <a:lstStyle/>
        <a:p>
          <a:r>
            <a:rPr lang="en-US" sz="3500" dirty="0" smtClean="0"/>
            <a:t>Family factors</a:t>
          </a:r>
          <a:endParaRPr lang="en-US" sz="3500" dirty="0"/>
        </a:p>
      </dgm:t>
    </dgm:pt>
    <dgm:pt modelId="{5D4A2CB4-100F-4F77-A113-988D94009F03}" type="parTrans" cxnId="{4E556BA3-81C4-42D3-A2B9-7CE6BFF9F45A}">
      <dgm:prSet/>
      <dgm:spPr/>
      <dgm:t>
        <a:bodyPr/>
        <a:lstStyle/>
        <a:p>
          <a:endParaRPr lang="en-US"/>
        </a:p>
      </dgm:t>
    </dgm:pt>
    <dgm:pt modelId="{1EF957D3-C785-445E-9276-4AFD2A059A0F}" type="sibTrans" cxnId="{4E556BA3-81C4-42D3-A2B9-7CE6BFF9F45A}">
      <dgm:prSet/>
      <dgm:spPr/>
      <dgm:t>
        <a:bodyPr/>
        <a:lstStyle/>
        <a:p>
          <a:endParaRPr lang="en-US"/>
        </a:p>
      </dgm:t>
    </dgm:pt>
    <dgm:pt modelId="{16515F86-2C61-4FA6-B76B-C96D144CD2A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Family history of depression or suicide</a:t>
          </a:r>
          <a:endParaRPr lang="en-US" sz="3000" b="0" dirty="0"/>
        </a:p>
      </dgm:t>
    </dgm:pt>
    <dgm:pt modelId="{779D541F-A19D-4CDE-B230-82A7317D367E}" type="parTrans" cxnId="{2E68151F-B19F-4CE9-A564-A828D4FD4D60}">
      <dgm:prSet/>
      <dgm:spPr/>
      <dgm:t>
        <a:bodyPr/>
        <a:lstStyle/>
        <a:p>
          <a:endParaRPr lang="en-US"/>
        </a:p>
      </dgm:t>
    </dgm:pt>
    <dgm:pt modelId="{4B387278-F731-4712-AD42-CBD0618DB1D7}" type="sibTrans" cxnId="{2E68151F-B19F-4CE9-A564-A828D4FD4D60}">
      <dgm:prSet/>
      <dgm:spPr/>
      <dgm:t>
        <a:bodyPr/>
        <a:lstStyle/>
        <a:p>
          <a:endParaRPr lang="en-US"/>
        </a:p>
      </dgm:t>
    </dgm:pt>
    <dgm:pt modelId="{4EC6CCBD-002B-4119-B1D0-659056CA01C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Difficult relationships among family members</a:t>
          </a:r>
          <a:endParaRPr lang="en-US" sz="3000" b="0" dirty="0"/>
        </a:p>
      </dgm:t>
    </dgm:pt>
    <dgm:pt modelId="{EFA5B933-EE20-43CD-AD68-C9C9330EC800}" type="parTrans" cxnId="{B242C294-70D2-40D4-B2FD-FCAA299CFD2F}">
      <dgm:prSet/>
      <dgm:spPr/>
      <dgm:t>
        <a:bodyPr/>
        <a:lstStyle/>
        <a:p>
          <a:endParaRPr lang="en-US"/>
        </a:p>
      </dgm:t>
    </dgm:pt>
    <dgm:pt modelId="{EBA644F3-B1E4-4ECF-A070-A779A1DE6B08}" type="sibTrans" cxnId="{B242C294-70D2-40D4-B2FD-FCAA299CFD2F}">
      <dgm:prSet/>
      <dgm:spPr/>
      <dgm:t>
        <a:bodyPr/>
        <a:lstStyle/>
        <a:p>
          <a:endParaRPr lang="en-US"/>
        </a:p>
      </dgm:t>
    </dgm:pt>
    <dgm:pt modelId="{1488611B-90B0-4D36-9B1D-439329BD8D5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Abuse, neglect, or substance abuse within family</a:t>
          </a:r>
          <a:endParaRPr lang="en-US" sz="3000" b="0" dirty="0"/>
        </a:p>
      </dgm:t>
    </dgm:pt>
    <dgm:pt modelId="{55992B50-70B2-4046-943B-925345052A40}" type="parTrans" cxnId="{5E61C282-BF68-4484-8617-47D9BE2D898D}">
      <dgm:prSet/>
      <dgm:spPr/>
      <dgm:t>
        <a:bodyPr/>
        <a:lstStyle/>
        <a:p>
          <a:endParaRPr lang="en-US"/>
        </a:p>
      </dgm:t>
    </dgm:pt>
    <dgm:pt modelId="{EE5D540B-E938-429F-9F7A-F6858CBD2597}" type="sibTrans" cxnId="{5E61C282-BF68-4484-8617-47D9BE2D898D}">
      <dgm:prSet/>
      <dgm:spPr/>
      <dgm:t>
        <a:bodyPr/>
        <a:lstStyle/>
        <a:p>
          <a:endParaRPr lang="en-US"/>
        </a:p>
      </dgm:t>
    </dgm:pt>
    <dgm:pt modelId="{71C7B6EE-D7D1-4EF9-B325-B5A34EF3ECA3}" type="pres">
      <dgm:prSet presAssocID="{8DBA0BFD-ACA9-4536-BE0A-2DA32D71CE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6D3C5-658D-409F-89DE-129ABAA0C1CE}" type="pres">
      <dgm:prSet presAssocID="{B7F40F94-1436-4457-9FAD-136758E86841}" presName="linNode" presStyleCnt="0"/>
      <dgm:spPr/>
      <dgm:t>
        <a:bodyPr/>
        <a:lstStyle/>
        <a:p>
          <a:endParaRPr lang="en-US"/>
        </a:p>
      </dgm:t>
    </dgm:pt>
    <dgm:pt modelId="{668C6CB7-94FB-490B-9783-730A87A6F09D}" type="pres">
      <dgm:prSet presAssocID="{B7F40F94-1436-4457-9FAD-136758E86841}" presName="parTx" presStyleLbl="revTx" presStyleIdx="0" presStyleCnt="1" custScaleX="1215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E5F55-EBB3-428B-A19D-CB6826CAC6C2}" type="pres">
      <dgm:prSet presAssocID="{B7F40F94-1436-4457-9FAD-136758E86841}" presName="bracket" presStyleLbl="parChTrans1D1" presStyleIdx="0" presStyleCnt="1"/>
      <dgm:spPr/>
      <dgm:t>
        <a:bodyPr/>
        <a:lstStyle/>
        <a:p>
          <a:endParaRPr lang="en-US"/>
        </a:p>
      </dgm:t>
    </dgm:pt>
    <dgm:pt modelId="{5D0221AB-10EF-4689-A866-EADA79DEC122}" type="pres">
      <dgm:prSet presAssocID="{B7F40F94-1436-4457-9FAD-136758E86841}" presName="spH" presStyleCnt="0"/>
      <dgm:spPr/>
      <dgm:t>
        <a:bodyPr/>
        <a:lstStyle/>
        <a:p>
          <a:endParaRPr lang="en-US"/>
        </a:p>
      </dgm:t>
    </dgm:pt>
    <dgm:pt modelId="{CE758B4F-2F9B-40A4-8C7E-A662C9B8C5B0}" type="pres">
      <dgm:prSet presAssocID="{B7F40F94-1436-4457-9FAD-136758E86841}" presName="desTx" presStyleLbl="node1" presStyleIdx="0" presStyleCnt="1" custScaleX="124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56BA3-81C4-42D3-A2B9-7CE6BFF9F45A}" srcId="{8DBA0BFD-ACA9-4536-BE0A-2DA32D71CECE}" destId="{B7F40F94-1436-4457-9FAD-136758E86841}" srcOrd="0" destOrd="0" parTransId="{5D4A2CB4-100F-4F77-A113-988D94009F03}" sibTransId="{1EF957D3-C785-445E-9276-4AFD2A059A0F}"/>
    <dgm:cxn modelId="{AC78EAF8-F9E1-4620-A948-1B472833A1C5}" type="presOf" srcId="{1488611B-90B0-4D36-9B1D-439329BD8D54}" destId="{CE758B4F-2F9B-40A4-8C7E-A662C9B8C5B0}" srcOrd="0" destOrd="2" presId="urn:diagrams.loki3.com/BracketList"/>
    <dgm:cxn modelId="{B242C294-70D2-40D4-B2FD-FCAA299CFD2F}" srcId="{B7F40F94-1436-4457-9FAD-136758E86841}" destId="{4EC6CCBD-002B-4119-B1D0-659056CA01C5}" srcOrd="1" destOrd="0" parTransId="{EFA5B933-EE20-43CD-AD68-C9C9330EC800}" sibTransId="{EBA644F3-B1E4-4ECF-A070-A779A1DE6B08}"/>
    <dgm:cxn modelId="{9963A8F5-13E2-4068-91FC-326EBE49ED86}" type="presOf" srcId="{8DBA0BFD-ACA9-4536-BE0A-2DA32D71CECE}" destId="{71C7B6EE-D7D1-4EF9-B325-B5A34EF3ECA3}" srcOrd="0" destOrd="0" presId="urn:diagrams.loki3.com/BracketList"/>
    <dgm:cxn modelId="{6E47ACB0-2C6B-44C1-8AEF-F22F7101CC57}" type="presOf" srcId="{16515F86-2C61-4FA6-B76B-C96D144CD2AA}" destId="{CE758B4F-2F9B-40A4-8C7E-A662C9B8C5B0}" srcOrd="0" destOrd="0" presId="urn:diagrams.loki3.com/BracketList"/>
    <dgm:cxn modelId="{5E61C282-BF68-4484-8617-47D9BE2D898D}" srcId="{B7F40F94-1436-4457-9FAD-136758E86841}" destId="{1488611B-90B0-4D36-9B1D-439329BD8D54}" srcOrd="2" destOrd="0" parTransId="{55992B50-70B2-4046-943B-925345052A40}" sibTransId="{EE5D540B-E938-429F-9F7A-F6858CBD2597}"/>
    <dgm:cxn modelId="{13B82164-FBFE-4E38-A6C2-738E575C3554}" type="presOf" srcId="{B7F40F94-1436-4457-9FAD-136758E86841}" destId="{668C6CB7-94FB-490B-9783-730A87A6F09D}" srcOrd="0" destOrd="0" presId="urn:diagrams.loki3.com/BracketList"/>
    <dgm:cxn modelId="{2E68151F-B19F-4CE9-A564-A828D4FD4D60}" srcId="{B7F40F94-1436-4457-9FAD-136758E86841}" destId="{16515F86-2C61-4FA6-B76B-C96D144CD2AA}" srcOrd="0" destOrd="0" parTransId="{779D541F-A19D-4CDE-B230-82A7317D367E}" sibTransId="{4B387278-F731-4712-AD42-CBD0618DB1D7}"/>
    <dgm:cxn modelId="{74257F8E-7AB6-4F6A-8E04-3A0BF97D27F3}" type="presOf" srcId="{4EC6CCBD-002B-4119-B1D0-659056CA01C5}" destId="{CE758B4F-2F9B-40A4-8C7E-A662C9B8C5B0}" srcOrd="0" destOrd="1" presId="urn:diagrams.loki3.com/BracketList"/>
    <dgm:cxn modelId="{1D8A51FA-ABF6-4C2A-BD27-398C5D253CF3}" type="presParOf" srcId="{71C7B6EE-D7D1-4EF9-B325-B5A34EF3ECA3}" destId="{D076D3C5-658D-409F-89DE-129ABAA0C1CE}" srcOrd="0" destOrd="0" presId="urn:diagrams.loki3.com/BracketList"/>
    <dgm:cxn modelId="{1E091706-39AC-4152-B2E8-4D430F69A6E8}" type="presParOf" srcId="{D076D3C5-658D-409F-89DE-129ABAA0C1CE}" destId="{668C6CB7-94FB-490B-9783-730A87A6F09D}" srcOrd="0" destOrd="0" presId="urn:diagrams.loki3.com/BracketList"/>
    <dgm:cxn modelId="{8BF51C8A-EA54-48E2-ABCB-3B98B286E85C}" type="presParOf" srcId="{D076D3C5-658D-409F-89DE-129ABAA0C1CE}" destId="{0E3E5F55-EBB3-428B-A19D-CB6826CAC6C2}" srcOrd="1" destOrd="0" presId="urn:diagrams.loki3.com/BracketList"/>
    <dgm:cxn modelId="{38DAEA14-2CA6-4FAD-80DB-CC387D759539}" type="presParOf" srcId="{D076D3C5-658D-409F-89DE-129ABAA0C1CE}" destId="{5D0221AB-10EF-4689-A866-EADA79DEC122}" srcOrd="2" destOrd="0" presId="urn:diagrams.loki3.com/BracketList"/>
    <dgm:cxn modelId="{4E041779-636B-48FD-A628-FD9346D7C19E}" type="presParOf" srcId="{D076D3C5-658D-409F-89DE-129ABAA0C1CE}" destId="{CE758B4F-2F9B-40A4-8C7E-A662C9B8C5B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6EC2-8121-45B6-A1C8-3476EA64DA2E}">
      <dsp:nvSpPr>
        <dsp:cNvPr id="0" name=""/>
        <dsp:cNvSpPr/>
      </dsp:nvSpPr>
      <dsp:spPr>
        <a:xfrm>
          <a:off x="426143" y="3343"/>
          <a:ext cx="3347954" cy="1086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Generalized anxiety disorder</a:t>
          </a:r>
          <a:endParaRPr lang="en-US" sz="3200" b="1" kern="1200" dirty="0"/>
        </a:p>
      </dsp:txBody>
      <dsp:txXfrm>
        <a:off x="457975" y="35175"/>
        <a:ext cx="3284290" cy="1023171"/>
      </dsp:txXfrm>
    </dsp:sp>
    <dsp:sp modelId="{7E27EE40-BA85-4F5D-90A1-DBDBFB9782A2}">
      <dsp:nvSpPr>
        <dsp:cNvPr id="0" name=""/>
        <dsp:cNvSpPr/>
      </dsp:nvSpPr>
      <dsp:spPr>
        <a:xfrm>
          <a:off x="760938" y="1090179"/>
          <a:ext cx="334795" cy="82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16"/>
              </a:lnTo>
              <a:lnTo>
                <a:pt x="334795" y="82701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4BA2D-9309-41ED-9D5D-307DD6B8C22F}">
      <dsp:nvSpPr>
        <dsp:cNvPr id="0" name=""/>
        <dsp:cNvSpPr/>
      </dsp:nvSpPr>
      <dsp:spPr>
        <a:xfrm>
          <a:off x="1095734" y="1361888"/>
          <a:ext cx="3197349" cy="11106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 feel anxious about parts of their lives that they cannot control</a:t>
          </a:r>
          <a:endParaRPr lang="en-US" sz="2000" kern="1200" dirty="0"/>
        </a:p>
      </dsp:txBody>
      <dsp:txXfrm>
        <a:off x="1128263" y="1394417"/>
        <a:ext cx="3132291" cy="1045557"/>
      </dsp:txXfrm>
    </dsp:sp>
    <dsp:sp modelId="{748FBF38-246C-42CE-9045-942D10236508}">
      <dsp:nvSpPr>
        <dsp:cNvPr id="0" name=""/>
        <dsp:cNvSpPr/>
      </dsp:nvSpPr>
      <dsp:spPr>
        <a:xfrm>
          <a:off x="760938" y="1090179"/>
          <a:ext cx="334795" cy="220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341"/>
              </a:lnTo>
              <a:lnTo>
                <a:pt x="334795" y="22093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C3F81-4696-47CC-BEBB-9FB7E61BF90A}">
      <dsp:nvSpPr>
        <dsp:cNvPr id="0" name=""/>
        <dsp:cNvSpPr/>
      </dsp:nvSpPr>
      <dsp:spPr>
        <a:xfrm>
          <a:off x="1095734" y="2744212"/>
          <a:ext cx="3197349" cy="11106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Includes physical symptoms like irritability and difficulty concentrating</a:t>
          </a:r>
          <a:endParaRPr lang="en-US" sz="2000" kern="1200" dirty="0"/>
        </a:p>
      </dsp:txBody>
      <dsp:txXfrm>
        <a:off x="1128263" y="2776741"/>
        <a:ext cx="3132291" cy="1045557"/>
      </dsp:txXfrm>
    </dsp:sp>
    <dsp:sp modelId="{05B162CD-30E5-4656-ADAE-7ABF0C1C23EE}">
      <dsp:nvSpPr>
        <dsp:cNvPr id="0" name=""/>
        <dsp:cNvSpPr/>
      </dsp:nvSpPr>
      <dsp:spPr>
        <a:xfrm>
          <a:off x="4317516" y="3343"/>
          <a:ext cx="3347954" cy="1086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Social anxiety disorder</a:t>
          </a:r>
          <a:endParaRPr lang="en-US" sz="3200" b="1" kern="1200" dirty="0"/>
        </a:p>
      </dsp:txBody>
      <dsp:txXfrm>
        <a:off x="4349348" y="35175"/>
        <a:ext cx="3284290" cy="1023171"/>
      </dsp:txXfrm>
    </dsp:sp>
    <dsp:sp modelId="{BBD1E915-023E-4657-AB98-862905D0E5A1}">
      <dsp:nvSpPr>
        <dsp:cNvPr id="0" name=""/>
        <dsp:cNvSpPr/>
      </dsp:nvSpPr>
      <dsp:spPr>
        <a:xfrm>
          <a:off x="4652311" y="1090179"/>
          <a:ext cx="334795" cy="82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16"/>
              </a:lnTo>
              <a:lnTo>
                <a:pt x="334795" y="82701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B2EA9-1780-4735-A614-63E07C6BBFD1}">
      <dsp:nvSpPr>
        <dsp:cNvPr id="0" name=""/>
        <dsp:cNvSpPr/>
      </dsp:nvSpPr>
      <dsp:spPr>
        <a:xfrm>
          <a:off x="4987106" y="1361888"/>
          <a:ext cx="3197349" cy="11106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 feel anxious or afraid of social situations in which they might be judged</a:t>
          </a:r>
          <a:endParaRPr lang="en-US" sz="2000" kern="1200" dirty="0"/>
        </a:p>
      </dsp:txBody>
      <dsp:txXfrm>
        <a:off x="5019635" y="1394417"/>
        <a:ext cx="3132291" cy="1045557"/>
      </dsp:txXfrm>
    </dsp:sp>
    <dsp:sp modelId="{02FEA56C-7DA7-4496-B144-345EB2743EFF}">
      <dsp:nvSpPr>
        <dsp:cNvPr id="0" name=""/>
        <dsp:cNvSpPr/>
      </dsp:nvSpPr>
      <dsp:spPr>
        <a:xfrm>
          <a:off x="4652311" y="1090179"/>
          <a:ext cx="334795" cy="220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341"/>
              </a:lnTo>
              <a:lnTo>
                <a:pt x="334795" y="220934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D54C0-F8A0-4EE4-A839-C807320F7316}">
      <dsp:nvSpPr>
        <dsp:cNvPr id="0" name=""/>
        <dsp:cNvSpPr/>
      </dsp:nvSpPr>
      <dsp:spPr>
        <a:xfrm>
          <a:off x="4987106" y="2744212"/>
          <a:ext cx="3197349" cy="11106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Worried about being embarrassed or rejected, people avoid social situations</a:t>
          </a:r>
          <a:endParaRPr lang="en-US" sz="2000" kern="1200" dirty="0"/>
        </a:p>
      </dsp:txBody>
      <dsp:txXfrm>
        <a:off x="5019635" y="2776741"/>
        <a:ext cx="3132291" cy="104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6E2E-8D6A-4775-9A45-75B5A55AF3D2}">
      <dsp:nvSpPr>
        <dsp:cNvPr id="0" name=""/>
        <dsp:cNvSpPr/>
      </dsp:nvSpPr>
      <dsp:spPr>
        <a:xfrm>
          <a:off x="2156" y="0"/>
          <a:ext cx="4412828" cy="651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Possible symptoms</a:t>
          </a:r>
          <a:endParaRPr lang="en-US" sz="2800" kern="1200" dirty="0"/>
        </a:p>
      </dsp:txBody>
      <dsp:txXfrm>
        <a:off x="2156" y="0"/>
        <a:ext cx="4412828" cy="651142"/>
      </dsp:txXfrm>
    </dsp:sp>
    <dsp:sp modelId="{6CF23C95-4DEB-4F9D-9E28-6EB6ADEC9EBB}">
      <dsp:nvSpPr>
        <dsp:cNvPr id="0" name=""/>
        <dsp:cNvSpPr/>
      </dsp:nvSpPr>
      <dsp:spPr>
        <a:xfrm>
          <a:off x="2156" y="583810"/>
          <a:ext cx="4412828" cy="341379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focusing, sitting still, or waiting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organizing and completing tasks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listening to and following instructions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Talking nonstop or blurting out inappropriate comments without awareness of the impact on others</a:t>
          </a:r>
          <a:endParaRPr lang="en-US" sz="2200" kern="1200" dirty="0"/>
        </a:p>
      </dsp:txBody>
      <dsp:txXfrm>
        <a:off x="2156" y="583810"/>
        <a:ext cx="4412828" cy="341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4925-800C-4C83-AD3B-B441EA301584}">
      <dsp:nvSpPr>
        <dsp:cNvPr id="0" name=""/>
        <dsp:cNvSpPr/>
      </dsp:nvSpPr>
      <dsp:spPr>
        <a:xfrm>
          <a:off x="0" y="168556"/>
          <a:ext cx="8196416" cy="1953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208280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Intense, negative feelings that do not go away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Includes </a:t>
          </a:r>
          <a:r>
            <a:rPr lang="en-US" sz="2200" b="1" i="0" kern="1200" dirty="0" smtClean="0">
              <a:solidFill>
                <a:schemeClr val="accent5">
                  <a:lumMod val="75000"/>
                </a:schemeClr>
              </a:solidFill>
            </a:rPr>
            <a:t>major depression</a:t>
          </a:r>
          <a:r>
            <a:rPr lang="en-US" sz="2200" b="1" kern="1200" dirty="0" smtClean="0"/>
            <a:t>-</a:t>
          </a:r>
          <a:r>
            <a:rPr lang="en-US" sz="2200" kern="1200" dirty="0" smtClean="0"/>
            <a:t> </a:t>
          </a:r>
          <a:r>
            <a:rPr lang="en-US" sz="2200" kern="1200" dirty="0" smtClean="0">
              <a:solidFill>
                <a:srgbClr val="00B050"/>
              </a:solidFill>
            </a:rPr>
            <a:t>Condition identified by intense negative feelings that do not go away and negatively affect daily life; also known as </a:t>
          </a:r>
          <a:r>
            <a:rPr lang="en-US" sz="2200" i="1" kern="1200" dirty="0" smtClean="0">
              <a:solidFill>
                <a:srgbClr val="00B050"/>
              </a:solidFill>
            </a:rPr>
            <a:t>clinical depression</a:t>
          </a:r>
          <a:r>
            <a:rPr lang="en-US" sz="2200" b="1" i="0" kern="1200" dirty="0" smtClean="0">
              <a:solidFill>
                <a:srgbClr val="00B050"/>
              </a:solidFill>
            </a:rPr>
            <a:t> </a:t>
          </a:r>
          <a:r>
            <a:rPr lang="en-US" sz="2200" kern="1200" dirty="0" smtClean="0"/>
            <a:t>and </a:t>
          </a:r>
          <a:r>
            <a:rPr lang="en-US" sz="2200" i="1" kern="1200" dirty="0" smtClean="0"/>
            <a:t>seasonal affective disorder</a:t>
          </a:r>
          <a:endParaRPr lang="en-US" sz="2200" i="1" kern="1200" dirty="0"/>
        </a:p>
      </dsp:txBody>
      <dsp:txXfrm>
        <a:off x="0" y="168556"/>
        <a:ext cx="8196416" cy="1953000"/>
      </dsp:txXfrm>
    </dsp:sp>
    <dsp:sp modelId="{10C2BF2A-8191-48D2-AFEA-CCA9F79AF674}">
      <dsp:nvSpPr>
        <dsp:cNvPr id="0" name=""/>
        <dsp:cNvSpPr/>
      </dsp:nvSpPr>
      <dsp:spPr>
        <a:xfrm>
          <a:off x="409820" y="20956"/>
          <a:ext cx="573749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Depression</a:t>
          </a:r>
          <a:endParaRPr lang="en-US" sz="2300" b="1" kern="1200" dirty="0"/>
        </a:p>
      </dsp:txBody>
      <dsp:txXfrm>
        <a:off x="424230" y="35366"/>
        <a:ext cx="5708671" cy="266380"/>
      </dsp:txXfrm>
    </dsp:sp>
    <dsp:sp modelId="{17A474F2-3DCA-40E0-9403-1FD3FA22293F}">
      <dsp:nvSpPr>
        <dsp:cNvPr id="0" name=""/>
        <dsp:cNvSpPr/>
      </dsp:nvSpPr>
      <dsp:spPr>
        <a:xfrm>
          <a:off x="0" y="2323156"/>
          <a:ext cx="8196416" cy="992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208280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00B050"/>
              </a:solidFill>
            </a:rPr>
            <a:t>Condition identified by periods of intense depression that alternate with periods of manic moods</a:t>
          </a:r>
          <a:endParaRPr lang="en-US" sz="2200" kern="1200" dirty="0">
            <a:solidFill>
              <a:srgbClr val="00B050"/>
            </a:solidFill>
          </a:endParaRPr>
        </a:p>
      </dsp:txBody>
      <dsp:txXfrm>
        <a:off x="0" y="2323156"/>
        <a:ext cx="8196416" cy="992250"/>
      </dsp:txXfrm>
    </dsp:sp>
    <dsp:sp modelId="{1703619D-81E0-4D4D-8DB2-EB863B10EA38}">
      <dsp:nvSpPr>
        <dsp:cNvPr id="0" name=""/>
        <dsp:cNvSpPr/>
      </dsp:nvSpPr>
      <dsp:spPr>
        <a:xfrm>
          <a:off x="409820" y="2175556"/>
          <a:ext cx="573749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5">
                  <a:lumMod val="75000"/>
                </a:schemeClr>
              </a:solidFill>
            </a:rPr>
            <a:t>Bipolar disorder</a:t>
          </a:r>
          <a:endParaRPr lang="en-US" sz="2400" b="1" i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4230" y="2189966"/>
        <a:ext cx="5708671" cy="266380"/>
      </dsp:txXfrm>
    </dsp:sp>
    <dsp:sp modelId="{3AD48CD1-7169-4F98-88F7-AA3ED67757F5}">
      <dsp:nvSpPr>
        <dsp:cNvPr id="0" name=""/>
        <dsp:cNvSpPr/>
      </dsp:nvSpPr>
      <dsp:spPr>
        <a:xfrm>
          <a:off x="0" y="3517006"/>
          <a:ext cx="8196416" cy="992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208280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Hurting oneself on purpose; can include cutting, burning, pinching, bruising, and breaking bones</a:t>
          </a:r>
          <a:endParaRPr lang="en-US" sz="2200" kern="1200" dirty="0"/>
        </a:p>
      </dsp:txBody>
      <dsp:txXfrm>
        <a:off x="0" y="3517006"/>
        <a:ext cx="8196416" cy="992250"/>
      </dsp:txXfrm>
    </dsp:sp>
    <dsp:sp modelId="{D54941B5-B40C-4643-9134-AF0645A59AAF}">
      <dsp:nvSpPr>
        <dsp:cNvPr id="0" name=""/>
        <dsp:cNvSpPr/>
      </dsp:nvSpPr>
      <dsp:spPr>
        <a:xfrm>
          <a:off x="409820" y="3369406"/>
          <a:ext cx="573749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Self-harm</a:t>
          </a:r>
          <a:endParaRPr lang="en-US" sz="2300" b="1" kern="1200" dirty="0"/>
        </a:p>
      </dsp:txBody>
      <dsp:txXfrm>
        <a:off x="424230" y="3383816"/>
        <a:ext cx="5708671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0915B-D3B3-4F9F-BDE0-E61BF8076B5C}">
      <dsp:nvSpPr>
        <dsp:cNvPr id="0" name=""/>
        <dsp:cNvSpPr/>
      </dsp:nvSpPr>
      <dsp:spPr>
        <a:xfrm>
          <a:off x="33350" y="350557"/>
          <a:ext cx="2276313" cy="336288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Schizophrenia</a:t>
          </a:r>
          <a:r>
            <a:rPr lang="en-US" sz="2400" b="1" kern="1200" dirty="0" smtClean="0">
              <a:solidFill>
                <a:srgbClr val="00B050"/>
              </a:solidFill>
            </a:rPr>
            <a:t>-</a:t>
          </a:r>
          <a:r>
            <a:rPr lang="en-US" sz="2400" kern="1200" dirty="0" smtClean="0"/>
            <a:t> </a:t>
          </a:r>
          <a:r>
            <a:rPr lang="en-US" sz="2400" kern="1200" dirty="0" smtClean="0">
              <a:solidFill>
                <a:srgbClr val="00B050"/>
              </a:solidFill>
            </a:rPr>
            <a:t>Condition identified by irregular thoughts and delusions, hearing voices, and seeing things that are not there</a:t>
          </a:r>
          <a:endParaRPr lang="en-US" sz="2400" b="1" kern="1200" dirty="0">
            <a:solidFill>
              <a:srgbClr val="00B050"/>
            </a:solidFill>
          </a:endParaRPr>
        </a:p>
      </dsp:txBody>
      <dsp:txXfrm>
        <a:off x="100021" y="417228"/>
        <a:ext cx="2142971" cy="3229542"/>
      </dsp:txXfrm>
    </dsp:sp>
    <dsp:sp modelId="{13E71C7E-93DE-4DBE-90E8-6850EC9258BB}">
      <dsp:nvSpPr>
        <dsp:cNvPr id="0" name=""/>
        <dsp:cNvSpPr/>
      </dsp:nvSpPr>
      <dsp:spPr>
        <a:xfrm rot="18289469">
          <a:off x="1940381" y="1298041"/>
          <a:ext cx="172185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1852" y="2721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58261" y="1282214"/>
        <a:ext cx="86092" cy="86092"/>
      </dsp:txXfrm>
    </dsp:sp>
    <dsp:sp modelId="{0BB76AED-CCFA-469B-977B-1F3625395C25}">
      <dsp:nvSpPr>
        <dsp:cNvPr id="0" name=""/>
        <dsp:cNvSpPr/>
      </dsp:nvSpPr>
      <dsp:spPr>
        <a:xfrm>
          <a:off x="3292952" y="3966"/>
          <a:ext cx="4618163" cy="1229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Typical symptoms include irregular thoughts, delusions, and false beliefs</a:t>
          </a:r>
          <a:endParaRPr lang="en-US" sz="2200" b="1" kern="1200" dirty="0"/>
        </a:p>
      </dsp:txBody>
      <dsp:txXfrm>
        <a:off x="3328951" y="39965"/>
        <a:ext cx="4546165" cy="1157113"/>
      </dsp:txXfrm>
    </dsp:sp>
    <dsp:sp modelId="{E88C1F5B-FFA1-4534-ADD9-49DD44D39CFD}">
      <dsp:nvSpPr>
        <dsp:cNvPr id="0" name=""/>
        <dsp:cNvSpPr/>
      </dsp:nvSpPr>
      <dsp:spPr>
        <a:xfrm>
          <a:off x="2309663" y="2004780"/>
          <a:ext cx="98328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3288" y="2721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6725" y="2007417"/>
        <a:ext cx="49164" cy="49164"/>
      </dsp:txXfrm>
    </dsp:sp>
    <dsp:sp modelId="{55242265-8442-4D16-A55C-26110E2D9205}">
      <dsp:nvSpPr>
        <dsp:cNvPr id="0" name=""/>
        <dsp:cNvSpPr/>
      </dsp:nvSpPr>
      <dsp:spPr>
        <a:xfrm>
          <a:off x="3292952" y="1417444"/>
          <a:ext cx="4618163" cy="1229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Can also include hallucinations and paranoia</a:t>
          </a:r>
          <a:endParaRPr lang="en-US" sz="2200" b="1" kern="1200" dirty="0"/>
        </a:p>
      </dsp:txBody>
      <dsp:txXfrm>
        <a:off x="3328951" y="1453443"/>
        <a:ext cx="4546165" cy="1157113"/>
      </dsp:txXfrm>
    </dsp:sp>
    <dsp:sp modelId="{AD83FD71-4BC8-4136-9600-97C5279C9882}">
      <dsp:nvSpPr>
        <dsp:cNvPr id="0" name=""/>
        <dsp:cNvSpPr/>
      </dsp:nvSpPr>
      <dsp:spPr>
        <a:xfrm rot="3310531">
          <a:off x="1940381" y="2711519"/>
          <a:ext cx="172185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1852" y="2721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58261" y="2695692"/>
        <a:ext cx="86092" cy="86092"/>
      </dsp:txXfrm>
    </dsp:sp>
    <dsp:sp modelId="{FB788971-D533-481B-9BF6-D3BB41B6521F}">
      <dsp:nvSpPr>
        <dsp:cNvPr id="0" name=""/>
        <dsp:cNvSpPr/>
      </dsp:nvSpPr>
      <dsp:spPr>
        <a:xfrm>
          <a:off x="3292952" y="2830922"/>
          <a:ext cx="4618163" cy="1229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May show inappropriate emotional reactions, such as laughing when hearing someone has died</a:t>
          </a:r>
          <a:endParaRPr lang="en-US" sz="2200" b="1" kern="1200" dirty="0"/>
        </a:p>
      </dsp:txBody>
      <dsp:txXfrm>
        <a:off x="3328951" y="2866921"/>
        <a:ext cx="4546165" cy="1157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E05C0-60DB-4F4A-89F1-936B5AB319E0}">
      <dsp:nvSpPr>
        <dsp:cNvPr id="0" name=""/>
        <dsp:cNvSpPr/>
      </dsp:nvSpPr>
      <dsp:spPr>
        <a:xfrm>
          <a:off x="1060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Individual therapy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060" y="0"/>
        <a:ext cx="2757041" cy="1278684"/>
      </dsp:txXfrm>
    </dsp:sp>
    <dsp:sp modelId="{DB3FD5DF-DECC-4C86-8D3E-7C44BB59BE54}">
      <dsp:nvSpPr>
        <dsp:cNvPr id="0" name=""/>
        <dsp:cNvSpPr/>
      </dsp:nvSpPr>
      <dsp:spPr>
        <a:xfrm>
          <a:off x="276764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One-on-one meeting with a therapist to discuss feelings and behaviors</a:t>
          </a:r>
          <a:endParaRPr lang="en-US" sz="1700" kern="1200" dirty="0"/>
        </a:p>
      </dsp:txBody>
      <dsp:txXfrm>
        <a:off x="314404" y="1317573"/>
        <a:ext cx="2130352" cy="1209856"/>
      </dsp:txXfrm>
    </dsp:sp>
    <dsp:sp modelId="{B3A1599F-0EB9-498C-8934-FEC965615A87}">
      <dsp:nvSpPr>
        <dsp:cNvPr id="0" name=""/>
        <dsp:cNvSpPr/>
      </dsp:nvSpPr>
      <dsp:spPr>
        <a:xfrm>
          <a:off x="276764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Confidential unless the patient might harm himself or herself, or another person</a:t>
          </a:r>
          <a:endParaRPr lang="en-US" sz="1700" kern="1200" dirty="0"/>
        </a:p>
      </dsp:txBody>
      <dsp:txXfrm>
        <a:off x="314404" y="2800423"/>
        <a:ext cx="2130352" cy="1209856"/>
      </dsp:txXfrm>
    </dsp:sp>
    <dsp:sp modelId="{824A645C-9F29-41DE-9079-615EED0B7525}">
      <dsp:nvSpPr>
        <dsp:cNvPr id="0" name=""/>
        <dsp:cNvSpPr/>
      </dsp:nvSpPr>
      <dsp:spPr>
        <a:xfrm>
          <a:off x="2964879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Family therapy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964879" y="0"/>
        <a:ext cx="2757041" cy="1278684"/>
      </dsp:txXfrm>
    </dsp:sp>
    <dsp:sp modelId="{1899780C-E5E1-4EA7-8073-2658FD2F4003}">
      <dsp:nvSpPr>
        <dsp:cNvPr id="0" name=""/>
        <dsp:cNvSpPr/>
      </dsp:nvSpPr>
      <dsp:spPr>
        <a:xfrm>
          <a:off x="3240583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Family meets with a therapist to support a member with a mental disorder</a:t>
          </a:r>
          <a:endParaRPr lang="en-US" sz="1700" kern="1200" dirty="0"/>
        </a:p>
      </dsp:txBody>
      <dsp:txXfrm>
        <a:off x="3278223" y="1317573"/>
        <a:ext cx="2130352" cy="1209856"/>
      </dsp:txXfrm>
    </dsp:sp>
    <dsp:sp modelId="{6BD26AFF-7B8D-4276-A423-340EF6B7D12C}">
      <dsp:nvSpPr>
        <dsp:cNvPr id="0" name=""/>
        <dsp:cNvSpPr/>
      </dsp:nvSpPr>
      <dsp:spPr>
        <a:xfrm>
          <a:off x="3240583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Helps build positive, healthy relationships</a:t>
          </a:r>
          <a:endParaRPr lang="en-US" sz="1700" kern="1200" dirty="0"/>
        </a:p>
      </dsp:txBody>
      <dsp:txXfrm>
        <a:off x="3278223" y="2800423"/>
        <a:ext cx="2130352" cy="1209856"/>
      </dsp:txXfrm>
    </dsp:sp>
    <dsp:sp modelId="{4B5FB5E4-C7A1-4057-8761-1D8CAFE759A9}">
      <dsp:nvSpPr>
        <dsp:cNvPr id="0" name=""/>
        <dsp:cNvSpPr/>
      </dsp:nvSpPr>
      <dsp:spPr>
        <a:xfrm>
          <a:off x="5928698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Support groups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928698" y="0"/>
        <a:ext cx="2757041" cy="1278684"/>
      </dsp:txXfrm>
    </dsp:sp>
    <dsp:sp modelId="{442C04E2-A114-463B-B275-CF400C67D078}">
      <dsp:nvSpPr>
        <dsp:cNvPr id="0" name=""/>
        <dsp:cNvSpPr/>
      </dsp:nvSpPr>
      <dsp:spPr>
        <a:xfrm>
          <a:off x="6204402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Therapist meets with a group of people who share a common problem</a:t>
          </a:r>
          <a:endParaRPr lang="en-US" sz="1700" kern="1200" dirty="0"/>
        </a:p>
      </dsp:txBody>
      <dsp:txXfrm>
        <a:off x="6242042" y="1317573"/>
        <a:ext cx="2130352" cy="1209856"/>
      </dsp:txXfrm>
    </dsp:sp>
    <dsp:sp modelId="{2DFC96E5-6E1E-401E-BAAC-829CCC2748C6}">
      <dsp:nvSpPr>
        <dsp:cNvPr id="0" name=""/>
        <dsp:cNvSpPr/>
      </dsp:nvSpPr>
      <dsp:spPr>
        <a:xfrm>
          <a:off x="6204402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Therapist shares strategies for managing this issue</a:t>
          </a:r>
          <a:endParaRPr lang="en-US" sz="1700" kern="1200" dirty="0"/>
        </a:p>
      </dsp:txBody>
      <dsp:txXfrm>
        <a:off x="6242042" y="2800423"/>
        <a:ext cx="2130352" cy="1209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0CE9-9742-406C-AF91-9877A682D3B7}">
      <dsp:nvSpPr>
        <dsp:cNvPr id="0" name=""/>
        <dsp:cNvSpPr/>
      </dsp:nvSpPr>
      <dsp:spPr>
        <a:xfrm>
          <a:off x="252916" y="1578"/>
          <a:ext cx="3125998" cy="1485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 open and honest about your concerns</a:t>
          </a:r>
          <a:endParaRPr lang="en-US" sz="2400" b="1" kern="1200" dirty="0"/>
        </a:p>
      </dsp:txBody>
      <dsp:txXfrm>
        <a:off x="252916" y="1578"/>
        <a:ext cx="3125998" cy="1485928"/>
      </dsp:txXfrm>
    </dsp:sp>
    <dsp:sp modelId="{849E87F9-AD7E-4761-80AB-9FE942D3A060}">
      <dsp:nvSpPr>
        <dsp:cNvPr id="0" name=""/>
        <dsp:cNvSpPr/>
      </dsp:nvSpPr>
      <dsp:spPr>
        <a:xfrm>
          <a:off x="3626569" y="1578"/>
          <a:ext cx="3125998" cy="14859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Let them know that you are available to talk or help</a:t>
          </a:r>
          <a:endParaRPr lang="en-US" sz="2400" b="1" kern="1200" dirty="0"/>
        </a:p>
      </dsp:txBody>
      <dsp:txXfrm>
        <a:off x="3626569" y="1578"/>
        <a:ext cx="3125998" cy="1485928"/>
      </dsp:txXfrm>
    </dsp:sp>
    <dsp:sp modelId="{69C9C680-A3CD-4390-A0B5-EA0FBD881BD5}">
      <dsp:nvSpPr>
        <dsp:cNvPr id="0" name=""/>
        <dsp:cNvSpPr/>
      </dsp:nvSpPr>
      <dsp:spPr>
        <a:xfrm>
          <a:off x="252916" y="1735161"/>
          <a:ext cx="3125998" cy="14859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Offer to find or talk to a mental health professional with them</a:t>
          </a:r>
          <a:endParaRPr lang="en-US" sz="2400" b="1" kern="1200" dirty="0"/>
        </a:p>
      </dsp:txBody>
      <dsp:txXfrm>
        <a:off x="252916" y="1735161"/>
        <a:ext cx="3125998" cy="1485928"/>
      </dsp:txXfrm>
    </dsp:sp>
    <dsp:sp modelId="{79A95B35-9836-41E1-9109-D3E97E211354}">
      <dsp:nvSpPr>
        <dsp:cNvPr id="0" name=""/>
        <dsp:cNvSpPr/>
      </dsp:nvSpPr>
      <dsp:spPr>
        <a:xfrm>
          <a:off x="3626569" y="1735161"/>
          <a:ext cx="3125998" cy="14859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 patient for them to become ready for help</a:t>
          </a:r>
          <a:endParaRPr lang="en-US" sz="2400" b="1" kern="1200" dirty="0"/>
        </a:p>
      </dsp:txBody>
      <dsp:txXfrm>
        <a:off x="3626569" y="1735161"/>
        <a:ext cx="3125998" cy="1485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6CB7-94FB-490B-9783-730A87A6F09D}">
      <dsp:nvSpPr>
        <dsp:cNvPr id="0" name=""/>
        <dsp:cNvSpPr/>
      </dsp:nvSpPr>
      <dsp:spPr>
        <a:xfrm>
          <a:off x="3039" y="1013936"/>
          <a:ext cx="1804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Family factors</a:t>
          </a:r>
          <a:endParaRPr lang="en-US" sz="3500" kern="1200" dirty="0"/>
        </a:p>
      </dsp:txBody>
      <dsp:txXfrm>
        <a:off x="3039" y="1013936"/>
        <a:ext cx="1804650" cy="1287000"/>
      </dsp:txXfrm>
    </dsp:sp>
    <dsp:sp modelId="{0E3E5F55-EBB3-428B-A19D-CB6826CAC6C2}">
      <dsp:nvSpPr>
        <dsp:cNvPr id="0" name=""/>
        <dsp:cNvSpPr/>
      </dsp:nvSpPr>
      <dsp:spPr>
        <a:xfrm>
          <a:off x="1807690" y="209561"/>
          <a:ext cx="296839" cy="2895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8B4F-2F9B-40A4-8C7E-A662C9B8C5B0}">
      <dsp:nvSpPr>
        <dsp:cNvPr id="0" name=""/>
        <dsp:cNvSpPr/>
      </dsp:nvSpPr>
      <dsp:spPr>
        <a:xfrm>
          <a:off x="2223265" y="209561"/>
          <a:ext cx="5036866" cy="2895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Family history of depression or suicide</a:t>
          </a: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Difficult relationships among family members</a:t>
          </a: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Abuse, neglect, or substance abuse within family</a:t>
          </a:r>
          <a:endParaRPr lang="en-US" sz="3000" b="0" kern="1200" dirty="0"/>
        </a:p>
      </dsp:txBody>
      <dsp:txXfrm>
        <a:off x="2223265" y="209561"/>
        <a:ext cx="5036866" cy="289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5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Anxiety disorders</a:t>
            </a:r>
            <a:r>
              <a:rPr lang="en-US" b="1" dirty="0"/>
              <a:t>-</a:t>
            </a:r>
            <a:r>
              <a:rPr lang="en-US" sz="3200" dirty="0">
                <a:solidFill>
                  <a:srgbClr val="00B050"/>
                </a:solidFill>
              </a:rPr>
              <a:t>Condition in which someone responds with extreme or unrealistic fear and dread to certain situations, experiences, or </a:t>
            </a:r>
            <a:r>
              <a:rPr lang="en-US" sz="3200" dirty="0" smtClean="0">
                <a:solidFill>
                  <a:srgbClr val="00B050"/>
                </a:solidFill>
              </a:rPr>
              <a:t>objects</a:t>
            </a:r>
            <a:endParaRPr lang="en-US" sz="3200" dirty="0" smtClean="0"/>
          </a:p>
          <a:p>
            <a:pPr lvl="1"/>
            <a:r>
              <a:rPr lang="en-US" dirty="0" smtClean="0"/>
              <a:t>Disrupts the person’s way of life</a:t>
            </a:r>
          </a:p>
          <a:p>
            <a:pPr lvl="1"/>
            <a:r>
              <a:rPr lang="en-US" dirty="0" smtClean="0"/>
              <a:t>Includes generalized anxiety disorder, social anxiety disorder, panic disorder, and phobias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4966956"/>
              </p:ext>
            </p:extLst>
          </p:nvPr>
        </p:nvGraphicFramePr>
        <p:xfrm>
          <a:off x="228600" y="1991032"/>
          <a:ext cx="8610600" cy="385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1" y="1600201"/>
            <a:ext cx="349536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situations, in person or online, could be difficult for a person with social anxiety?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24" y="240714"/>
            <a:ext cx="4881717" cy="634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Other types of anxiety disorders include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anic disorders, in which a person experiences panic attacks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hobias, in which a person fears objects or situations that do not pose much, if any, danger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kamnuan/Shutterstock.com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31" l="99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42069" b="20834"/>
          <a:stretch/>
        </p:blipFill>
        <p:spPr>
          <a:xfrm flipH="1">
            <a:off x="0" y="4852270"/>
            <a:ext cx="6459794" cy="18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110" y="2357745"/>
            <a:ext cx="6751780" cy="33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269658" cy="44958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Attention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deficit hyperactivity disorder (ADHD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400" b="1" dirty="0"/>
              <a:t> </a:t>
            </a:r>
            <a:r>
              <a:rPr lang="en-US" sz="2400" b="1" dirty="0" smtClean="0"/>
              <a:t>-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B050"/>
                </a:solidFill>
              </a:rPr>
              <a:t>Condition in which a person has difficulty paying attention and controlling behavior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4858791"/>
              </p:ext>
            </p:extLst>
          </p:nvPr>
        </p:nvGraphicFramePr>
        <p:xfrm>
          <a:off x="4498258" y="1981200"/>
          <a:ext cx="4417142" cy="415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imtmphoto/Shutterstock.com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29"/>
          <a:stretch/>
        </p:blipFill>
        <p:spPr>
          <a:xfrm>
            <a:off x="1165480" y="4294909"/>
            <a:ext cx="2123099" cy="2123099"/>
          </a:xfrm>
          <a:prstGeom prst="plaque">
            <a:avLst>
              <a:gd name="adj" fmla="val 220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and 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Obsessive-compulsive disorder (OCD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Constant and obsessive thoughts or feelings</a:t>
            </a:r>
          </a:p>
          <a:p>
            <a:r>
              <a:rPr lang="en-US" dirty="0" smtClean="0"/>
              <a:t>Post-traumatic </a:t>
            </a:r>
            <a:r>
              <a:rPr lang="en-US" dirty="0"/>
              <a:t>stress disorder (PTSD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Extreme stress or fear, flashbacks, outbursts, nightmares, or insomnia after a terrifying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4758446"/>
              </p:ext>
            </p:extLst>
          </p:nvPr>
        </p:nvGraphicFramePr>
        <p:xfrm>
          <a:off x="549378" y="1917291"/>
          <a:ext cx="8196416" cy="453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8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Disorders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72" y="2512292"/>
            <a:ext cx="7910856" cy="32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0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Antisocial personality disorder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Condition identified by ignoring social rules and engaging in impulsive </a:t>
            </a:r>
            <a:r>
              <a:rPr lang="en-US" sz="2800" dirty="0" smtClean="0">
                <a:solidFill>
                  <a:srgbClr val="00B050"/>
                </a:solidFill>
              </a:rPr>
              <a:t>behavior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Engage in impulsive and often hostile and aggressive behavior toward others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Do not show guilt or remorse if they hurt another person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Borderline personality disorder (BPD)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Condition </a:t>
            </a:r>
            <a:r>
              <a:rPr lang="en-US" sz="2800" dirty="0">
                <a:solidFill>
                  <a:srgbClr val="00B050"/>
                </a:solidFill>
              </a:rPr>
              <a:t>identified by unstable identity and interpersonal relationships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Getting Help for Mental Health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1762855"/>
              </p:ext>
            </p:extLst>
          </p:nvPr>
        </p:nvGraphicFramePr>
        <p:xfrm>
          <a:off x="462115" y="2052177"/>
          <a:ext cx="79444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6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Mental Health Conditions?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include</a:t>
            </a:r>
          </a:p>
          <a:p>
            <a:pPr lvl="1"/>
            <a:r>
              <a:rPr lang="en-US" dirty="0" smtClean="0"/>
              <a:t>family history</a:t>
            </a:r>
          </a:p>
          <a:p>
            <a:pPr lvl="1"/>
            <a:r>
              <a:rPr lang="en-US" dirty="0" smtClean="0"/>
              <a:t>life experiences</a:t>
            </a:r>
          </a:p>
          <a:p>
            <a:pPr lvl="1"/>
            <a:r>
              <a:rPr lang="en-US" dirty="0" smtClean="0"/>
              <a:t>brain injuries</a:t>
            </a:r>
          </a:p>
          <a:p>
            <a:pPr lvl="1"/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smtClean="0"/>
              <a:t>during pregnancy</a:t>
            </a:r>
          </a:p>
          <a:p>
            <a:pPr lvl="1"/>
            <a:r>
              <a:rPr lang="en-US" dirty="0" smtClean="0"/>
              <a:t>unhealthy thought patterns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Rocketclips</a:t>
            </a:r>
            <a:r>
              <a:rPr lang="en-US" sz="1200" dirty="0" smtClean="0"/>
              <a:t>, Inc./Shutterstock.com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0703" y="2310506"/>
            <a:ext cx="4734697" cy="28809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8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What type of mental health condition includes panic disorders and phobias?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anxiety disorders</a:t>
            </a:r>
          </a:p>
          <a:p>
            <a:r>
              <a:rPr lang="en-US" dirty="0" smtClean="0"/>
              <a:t>Zola experiences constant thoughts about germs and washes her hands multiple times a day. These are symptoms of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obsessive-compulsive disorder (OCD)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Which type of disorder involves consistent patterns of inappropriate behavior?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personality disorders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True or false? Brain injuries can increase the risk of developing certain mental health conditions.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for Mental Health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treatment options for mental health conditions.</a:t>
            </a:r>
          </a:p>
          <a:p>
            <a:r>
              <a:rPr lang="en-US" sz="3200" b="1" dirty="0" smtClean="0"/>
              <a:t>compare </a:t>
            </a:r>
            <a:r>
              <a:rPr lang="en-US" sz="3200" dirty="0" smtClean="0"/>
              <a:t>different types of therapy.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barriers to seeking help for mental health conditions.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how to help a loved one who has a mental health condition.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therapist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B050"/>
                </a:solidFill>
              </a:rPr>
              <a:t>professional who diagnoses and treats people with mental health conditions</a:t>
            </a:r>
          </a:p>
          <a:p>
            <a:pPr lvl="1"/>
            <a:r>
              <a:rPr lang="en-US" dirty="0" smtClean="0"/>
              <a:t>Includes professionals such as psychologists, psychiatrists, social workers, and counselors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9556725"/>
              </p:ext>
            </p:extLst>
          </p:nvPr>
        </p:nvGraphicFramePr>
        <p:xfrm>
          <a:off x="228600" y="2079523"/>
          <a:ext cx="8686800" cy="42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2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981200"/>
            <a:ext cx="8812161" cy="4495800"/>
          </a:xfrm>
        </p:spPr>
        <p:txBody>
          <a:bodyPr/>
          <a:lstStyle/>
          <a:p>
            <a:r>
              <a:rPr lang="en-US" sz="3000" dirty="0" smtClean="0"/>
              <a:t>Medications can treat specific disorders</a:t>
            </a:r>
          </a:p>
          <a:p>
            <a:pPr lvl="1"/>
            <a:r>
              <a:rPr lang="en-US" sz="2600" dirty="0" smtClean="0"/>
              <a:t>Depression treated with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antidepressants</a:t>
            </a:r>
            <a:r>
              <a:rPr lang="en-US" sz="2600" b="1" dirty="0"/>
              <a:t>-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Medications that treat depression by making certain chemicals in the brain more </a:t>
            </a:r>
            <a:r>
              <a:rPr lang="en-US" sz="2600" dirty="0" smtClean="0">
                <a:solidFill>
                  <a:srgbClr val="00B050"/>
                </a:solidFill>
              </a:rPr>
              <a:t>available</a:t>
            </a:r>
            <a:endParaRPr lang="en-US" sz="2600" b="1" dirty="0" smtClean="0">
              <a:solidFill>
                <a:srgbClr val="00B050"/>
              </a:solidFill>
            </a:endParaRPr>
          </a:p>
          <a:p>
            <a:pPr lvl="1"/>
            <a:r>
              <a:rPr lang="en-US" sz="2600" dirty="0" smtClean="0"/>
              <a:t>ADHD treated with stimulants</a:t>
            </a:r>
          </a:p>
          <a:p>
            <a:pPr lvl="1"/>
            <a:r>
              <a:rPr lang="en-US" sz="2600" dirty="0" smtClean="0"/>
              <a:t>Anxiety disorders treated with sedatives</a:t>
            </a:r>
          </a:p>
          <a:p>
            <a:pPr lvl="1">
              <a:buClr>
                <a:schemeClr val="tx1"/>
              </a:buClr>
            </a:pPr>
            <a:r>
              <a:rPr lang="en-US" sz="2600" dirty="0" smtClean="0"/>
              <a:t>Schizophrenia treated with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antipsychotics</a:t>
            </a:r>
            <a:r>
              <a:rPr lang="en-US" sz="2600" b="1" dirty="0"/>
              <a:t>-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Medications that manage the symptoms of schizophrenia</a:t>
            </a:r>
            <a:endParaRPr lang="en-US" sz="2600" dirty="0" smtClean="0">
              <a:solidFill>
                <a:srgbClr val="00B050"/>
              </a:solidFill>
            </a:endParaRPr>
          </a:p>
          <a:p>
            <a:pPr lvl="1"/>
            <a:r>
              <a:rPr lang="en-US" sz="2600" dirty="0" smtClean="0"/>
              <a:t>Bipolar disorder treated with lithium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89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3991897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medications have side effects</a:t>
            </a:r>
          </a:p>
          <a:p>
            <a:r>
              <a:rPr lang="en-US" sz="3200" dirty="0" smtClean="0"/>
              <a:t>Doctors should regularly monitor patients on medications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4999703" y="449826"/>
            <a:ext cx="3465872" cy="575924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Possible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Drowsiness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Dizziness and 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Restlessness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anose="020B0603020202020204" pitchFamily="34" charset="0"/>
              </a:rPr>
              <a:t>W</a:t>
            </a: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eight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Suicidal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Hallucinations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Heart attack or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New or worsening mental health condition</a:t>
            </a:r>
            <a:endParaRPr lang="en-US" sz="2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Inpatient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Inpatient treatment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Type of treatment that involves staying in a healthcare facility for a period of </a:t>
            </a:r>
            <a:r>
              <a:rPr lang="en-US" dirty="0" smtClean="0">
                <a:solidFill>
                  <a:srgbClr val="00B050"/>
                </a:solidFill>
              </a:rPr>
              <a:t>time</a:t>
            </a:r>
            <a:r>
              <a:rPr lang="en-US" dirty="0" smtClean="0"/>
              <a:t> -is necessary when people are at risk of harming themselves or others</a:t>
            </a:r>
          </a:p>
          <a:p>
            <a:pPr lvl="1"/>
            <a:r>
              <a:rPr lang="en-US" dirty="0" smtClean="0"/>
              <a:t>Requires care in a clinic or hospital</a:t>
            </a:r>
          </a:p>
          <a:p>
            <a:pPr lvl="1"/>
            <a:r>
              <a:rPr lang="en-US" dirty="0" smtClean="0"/>
              <a:t>People receive around-the-clock supervision, medication, and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746" y="1905000"/>
            <a:ext cx="8398454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Less than 20% </a:t>
            </a:r>
            <a:r>
              <a:rPr lang="en-US" dirty="0" smtClean="0"/>
              <a:t>of young people with mental health conditions get the treatment they need.</a:t>
            </a:r>
          </a:p>
          <a:p>
            <a:pPr marL="3540125"/>
            <a:r>
              <a:rPr lang="en-US" dirty="0" smtClean="0"/>
              <a:t>What do you think prevents people from getting treatment?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aldomurillo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10" y="3643606"/>
            <a:ext cx="2774402" cy="277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55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Seeking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stigma</a:t>
            </a:r>
            <a:r>
              <a:rPr lang="en-US" dirty="0" smtClean="0"/>
              <a:t> attached to mental health conditions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Mark of shame or embarrassment that is usually unfair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May result from a lack of understanding</a:t>
            </a:r>
          </a:p>
          <a:p>
            <a:pPr lvl="1"/>
            <a:r>
              <a:rPr lang="en-US" dirty="0" smtClean="0"/>
              <a:t>May cause people to deny they have a problem or refuse to seek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Seeking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Some people may fear they will be unable to afford treatment for their conditions</a:t>
            </a:r>
          </a:p>
          <a:p>
            <a:pPr lvl="1"/>
            <a:r>
              <a:rPr lang="en-US" dirty="0" smtClean="0"/>
              <a:t>A person’s health insurance may cover a portion of the expenses</a:t>
            </a:r>
          </a:p>
          <a:p>
            <a:pPr lvl="1"/>
            <a:r>
              <a:rPr lang="en-US" dirty="0" smtClean="0"/>
              <a:t>Some clinics may also provide treatment at little or no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071"/>
            <a:ext cx="7924800" cy="4267200"/>
          </a:xfrm>
        </p:spPr>
        <p:txBody>
          <a:bodyPr/>
          <a:lstStyle/>
          <a:p>
            <a:r>
              <a:rPr lang="en-US" dirty="0" smtClean="0"/>
              <a:t>Helping a loved one with a mental health condition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3778881"/>
              </p:ext>
            </p:extLst>
          </p:nvPr>
        </p:nvGraphicFramePr>
        <p:xfrm>
          <a:off x="916858" y="2990473"/>
          <a:ext cx="7005484" cy="322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a Loved One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595" y="1981200"/>
            <a:ext cx="57248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0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a Loved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loved one is not interested in seeking help</a:t>
            </a:r>
          </a:p>
          <a:p>
            <a:pPr lvl="1"/>
            <a:r>
              <a:rPr lang="en-US" dirty="0" smtClean="0"/>
              <a:t>Accept that you cannot solve that person’s problem</a:t>
            </a:r>
          </a:p>
          <a:p>
            <a:pPr lvl="1"/>
            <a:r>
              <a:rPr lang="en-US" dirty="0" smtClean="0"/>
              <a:t>You must intervene, however, if you suspect someone may self-harm</a:t>
            </a:r>
          </a:p>
          <a:p>
            <a:pPr lvl="2"/>
            <a:r>
              <a:rPr lang="en-US" dirty="0" smtClean="0"/>
              <a:t>Take someone to a hospital or call 911 if you suspect he or she is suicidal</a:t>
            </a:r>
          </a:p>
        </p:txBody>
      </p:sp>
    </p:spTree>
    <p:extLst>
      <p:ext uri="{BB962C8B-B14F-4D97-AF65-F5344CB8AC3E}">
        <p14:creationId xmlns:p14="http://schemas.microsoft.com/office/powerpoint/2010/main" val="1803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 of therapy involves a</a:t>
            </a:r>
            <a:br>
              <a:rPr lang="en-US" dirty="0" smtClean="0"/>
            </a:br>
            <a:r>
              <a:rPr lang="en-US" dirty="0" smtClean="0"/>
              <a:t>one-on-one meeting with a therapist?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individual therapy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Symptoms of depression can be reduced or eliminated by taking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antidepressants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Jordan will not treat his depression because he is afraid people will call him crazy. This is an example of a(n)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social stigma</a:t>
            </a:r>
            <a:endParaRPr lang="en-US" dirty="0"/>
          </a:p>
          <a:p>
            <a:r>
              <a:rPr lang="en-US" dirty="0" smtClean="0"/>
              <a:t>What should you do if you suspect someone is suicidal?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call 911 or take the person to a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getting help for mental health conditions so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risk factors of suicide.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signs that someone may be at risk of attempting suicide.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respond to warning signs of suicide.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treating mental health conditions helps prevent suicide.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suicide affects other people in the victim’s life.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person takes his or her own life, this 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suicide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Act of taking one’s own life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Recognizing risk factors of suicide can help get people the help they need</a:t>
            </a:r>
          </a:p>
          <a:p>
            <a:pPr lvl="1"/>
            <a:r>
              <a:rPr lang="en-US" dirty="0" smtClean="0"/>
              <a:t>A previous suicide attempt is a major risk factor for suicidal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health conditions</a:t>
            </a:r>
          </a:p>
          <a:p>
            <a:pPr lvl="1"/>
            <a:r>
              <a:rPr lang="en-US" dirty="0" smtClean="0"/>
              <a:t>People who experience overwhelming sadness or negative thoughts may consider suicide</a:t>
            </a:r>
          </a:p>
          <a:p>
            <a:pPr lvl="1"/>
            <a:r>
              <a:rPr lang="en-US" dirty="0" smtClean="0"/>
              <a:t>Many seek treatment instead and never attempt suicide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832942"/>
              </p:ext>
            </p:extLst>
          </p:nvPr>
        </p:nvGraphicFramePr>
        <p:xfrm>
          <a:off x="940414" y="2143465"/>
          <a:ext cx="7263171" cy="331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7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Environmental factors</a:t>
            </a:r>
          </a:p>
          <a:p>
            <a:pPr lvl="1"/>
            <a:r>
              <a:rPr lang="en-US" sz="2500" dirty="0" smtClean="0"/>
              <a:t>Long-term environmental stressors, such as abuse and neglect</a:t>
            </a:r>
          </a:p>
          <a:p>
            <a:pPr lvl="1"/>
            <a:r>
              <a:rPr lang="en-US" sz="2500" dirty="0" smtClean="0"/>
              <a:t>Victims of bullying are at greater risk of considering and attempting suicide</a:t>
            </a:r>
          </a:p>
          <a:p>
            <a:pPr lvl="1">
              <a:buClr>
                <a:schemeClr val="tx1"/>
              </a:buClr>
            </a:pP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</a:rPr>
              <a:t>Suicide contagion</a:t>
            </a:r>
            <a:r>
              <a:rPr lang="en-US" sz="2500" b="1" dirty="0"/>
              <a:t>-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00B050"/>
                </a:solidFill>
              </a:rPr>
              <a:t>Term that describes the copying of suicide attempts after exposure to another person’s </a:t>
            </a:r>
            <a:r>
              <a:rPr lang="en-US" sz="2500" dirty="0" smtClean="0">
                <a:solidFill>
                  <a:srgbClr val="00B050"/>
                </a:solidFill>
              </a:rPr>
              <a:t>suicide </a:t>
            </a:r>
            <a:r>
              <a:rPr lang="en-US" sz="2500" dirty="0" smtClean="0"/>
              <a:t>-or 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</a:rPr>
              <a:t>suicide clusters</a:t>
            </a:r>
            <a:r>
              <a:rPr lang="en-US" sz="2500" b="1" dirty="0"/>
              <a:t>-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00B050"/>
                </a:solidFill>
              </a:rPr>
              <a:t>Series of suicides in a particular community that occur in relatively short period of </a:t>
            </a:r>
            <a:r>
              <a:rPr lang="en-US" sz="2500" dirty="0" smtClean="0">
                <a:solidFill>
                  <a:srgbClr val="00B050"/>
                </a:solidFill>
              </a:rPr>
              <a:t>time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 smtClean="0"/>
              <a:t>-</a:t>
            </a:r>
            <a:r>
              <a:rPr lang="en-US" sz="2500" dirty="0" smtClean="0"/>
              <a:t>also increase the risk</a:t>
            </a:r>
          </a:p>
        </p:txBody>
      </p:sp>
    </p:spTree>
    <p:extLst>
      <p:ext uri="{BB962C8B-B14F-4D97-AF65-F5344CB8AC3E}">
        <p14:creationId xmlns:p14="http://schemas.microsoft.com/office/powerpoint/2010/main" val="3652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should you do if you recognize these warning signs in someone you know?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72" y="280219"/>
            <a:ext cx="4911212" cy="625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3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Alert!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7703" y="1917290"/>
            <a:ext cx="8288593" cy="43974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or someone you know is considering suicide, get immediate help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82889"/>
              </p:ext>
            </p:extLst>
          </p:nvPr>
        </p:nvGraphicFramePr>
        <p:xfrm>
          <a:off x="806245" y="3284467"/>
          <a:ext cx="7310284" cy="30303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2593">
                  <a:extLst>
                    <a:ext uri="{9D8B030D-6E8A-4147-A177-3AD203B41FA5}">
                      <a16:colId xmlns:a16="http://schemas.microsoft.com/office/drawing/2014/main" val="4002454032"/>
                    </a:ext>
                  </a:extLst>
                </a:gridCol>
                <a:gridCol w="2171515">
                  <a:extLst>
                    <a:ext uri="{9D8B030D-6E8A-4147-A177-3AD203B41FA5}">
                      <a16:colId xmlns:a16="http://schemas.microsoft.com/office/drawing/2014/main" val="3597631255"/>
                    </a:ext>
                  </a:extLst>
                </a:gridCol>
                <a:gridCol w="2876176">
                  <a:extLst>
                    <a:ext uri="{9D8B030D-6E8A-4147-A177-3AD203B41FA5}">
                      <a16:colId xmlns:a16="http://schemas.microsoft.com/office/drawing/2014/main" val="2337142239"/>
                    </a:ext>
                  </a:extLst>
                </a:gridCol>
              </a:tblGrid>
              <a:tr h="53094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Suicide Prevention Hotlines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0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National Emergency Number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Call (and text in certain areas)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6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National Suicide Prevention Hotline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Call or chat online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1-800-273-8255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0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Crisis Text Hotline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741741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Hope 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Chat online or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e-mail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www.thehopeline.com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4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cause of suicide is untreated depression</a:t>
            </a:r>
          </a:p>
          <a:p>
            <a:pPr lvl="1"/>
            <a:r>
              <a:rPr lang="en-US" dirty="0" smtClean="0"/>
              <a:t>Treatment for health conditions such as depression, anxiety, and others, can reduce sadness and negative thoughts</a:t>
            </a:r>
          </a:p>
          <a:p>
            <a:pPr lvl="1"/>
            <a:r>
              <a:rPr lang="en-US" dirty="0" smtClean="0"/>
              <a:t>This usually means people will no longer consider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Recognizing Mental Health Conditions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for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797413" cy="4495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People who lose a loved one to suicide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survivors</a:t>
            </a:r>
          </a:p>
          <a:p>
            <a:pPr lvl="1"/>
            <a:r>
              <a:rPr lang="en-US" dirty="0" smtClean="0"/>
              <a:t>Often feel anger, guilt, grief, and shame</a:t>
            </a:r>
          </a:p>
          <a:p>
            <a:r>
              <a:rPr lang="en-US" dirty="0" smtClean="0"/>
              <a:t>Support groups and therapy are often helpful for survivors</a:t>
            </a:r>
          </a:p>
          <a:p>
            <a:pPr lvl="1"/>
            <a:r>
              <a:rPr lang="en-US" dirty="0" smtClean="0"/>
              <a:t>Be patient if they do not want to talk right away, and listen when they are ready</a:t>
            </a:r>
          </a:p>
        </p:txBody>
      </p:sp>
    </p:spTree>
    <p:extLst>
      <p:ext uri="{BB962C8B-B14F-4D97-AF65-F5344CB8AC3E}">
        <p14:creationId xmlns:p14="http://schemas.microsoft.com/office/powerpoint/2010/main" val="3773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for Survivors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17" y="1981200"/>
            <a:ext cx="624416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8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suicides or suicide attempts in a short time in one community or group is called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suicide cluster</a:t>
            </a:r>
          </a:p>
          <a:p>
            <a:r>
              <a:rPr lang="en-US" dirty="0" smtClean="0"/>
              <a:t>True or false? Changes in eating and sleeping habits can be a warning sign of suicide.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National Emergency Number for suicide prevention?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911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Josefina lost her cousin to suicide last year. She now goes to a support group for _____ to help with her grief.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survivors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different types of mental health conditions.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anxiety disorders.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mood disorders and personality disorders.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possible causes of mental health conditions.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5272443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mental illness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00B050"/>
                </a:solidFill>
              </a:rPr>
              <a:t>mental or emotional condition so severe that it interferes with daily functioning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Also called a </a:t>
            </a:r>
            <a:r>
              <a:rPr lang="en-US" i="1" dirty="0" smtClean="0">
                <a:solidFill>
                  <a:srgbClr val="00B050"/>
                </a:solidFill>
              </a:rPr>
              <a:t>mental disorder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Tam Patra/Shutterstock.com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9"/>
          <a:stretch/>
        </p:blipFill>
        <p:spPr>
          <a:xfrm>
            <a:off x="5277465" y="2242137"/>
            <a:ext cx="3637935" cy="3637935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37" y="2161309"/>
            <a:ext cx="3668500" cy="385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78" y="2026231"/>
            <a:ext cx="3421640" cy="44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03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1735</Words>
  <Application>Microsoft Office PowerPoint</Application>
  <PresentationFormat>On-screen Show (4:3)</PresentationFormat>
  <Paragraphs>255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53</vt:i4>
      </vt:variant>
    </vt:vector>
  </HeadingPairs>
  <TitlesOfParts>
    <vt:vector size="81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5.1</vt:lpstr>
      <vt:lpstr>Learning Outcomes</vt:lpstr>
      <vt:lpstr>Learning Outcomes</vt:lpstr>
      <vt:lpstr>Mental Health Conditions</vt:lpstr>
      <vt:lpstr>Mental Health Conditions</vt:lpstr>
      <vt:lpstr>Anxiety Disorders</vt:lpstr>
      <vt:lpstr>Anxiety Disorders</vt:lpstr>
      <vt:lpstr>Infographic Discussion</vt:lpstr>
      <vt:lpstr>Anxiety Disorders</vt:lpstr>
      <vt:lpstr>Anxiety Disorders</vt:lpstr>
      <vt:lpstr>ADHD</vt:lpstr>
      <vt:lpstr>OCD and PTSD</vt:lpstr>
      <vt:lpstr>Mood Disorders</vt:lpstr>
      <vt:lpstr>Mood Disorders</vt:lpstr>
      <vt:lpstr>Personality Disorders</vt:lpstr>
      <vt:lpstr>Schizophrenia</vt:lpstr>
      <vt:lpstr>What Causes Mental Health Conditions?</vt:lpstr>
      <vt:lpstr>Lesson Review</vt:lpstr>
      <vt:lpstr>Lesson Review</vt:lpstr>
      <vt:lpstr>5.2</vt:lpstr>
      <vt:lpstr>Learning Outcomes</vt:lpstr>
      <vt:lpstr>Learning Outcomes</vt:lpstr>
      <vt:lpstr>Therapy</vt:lpstr>
      <vt:lpstr>Therapy</vt:lpstr>
      <vt:lpstr>Medication</vt:lpstr>
      <vt:lpstr>Health Alert!</vt:lpstr>
      <vt:lpstr>Inpatient Treatment</vt:lpstr>
      <vt:lpstr>Think About It…</vt:lpstr>
      <vt:lpstr>Barriers to Seeking Help</vt:lpstr>
      <vt:lpstr>Barriers to Seeking Help</vt:lpstr>
      <vt:lpstr>Skills Check</vt:lpstr>
      <vt:lpstr>Helping a Loved One</vt:lpstr>
      <vt:lpstr>Helping a Loved One</vt:lpstr>
      <vt:lpstr>Lesson Review</vt:lpstr>
      <vt:lpstr>Lesson Review</vt:lpstr>
      <vt:lpstr>5.3</vt:lpstr>
      <vt:lpstr>Learning Outcomes</vt:lpstr>
      <vt:lpstr>Learning Outcomes</vt:lpstr>
      <vt:lpstr>Suicide</vt:lpstr>
      <vt:lpstr>Risk Factors of Suicide</vt:lpstr>
      <vt:lpstr>Risk Factors of Suicide</vt:lpstr>
      <vt:lpstr>Risk Factors of Suicide</vt:lpstr>
      <vt:lpstr>Infographic Discussion</vt:lpstr>
      <vt:lpstr>Health Alert!</vt:lpstr>
      <vt:lpstr>Underlying Health Conditions</vt:lpstr>
      <vt:lpstr>Help for Survivors</vt:lpstr>
      <vt:lpstr>Help for Survivors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2018-04-19T19:50:48Z</dcterms:created>
  <dcterms:modified xsi:type="dcterms:W3CDTF">2018-10-04T16:44:39Z</dcterms:modified>
</cp:coreProperties>
</file>