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70"/>
  </p:notesMasterIdLst>
  <p:sldIdLst>
    <p:sldId id="280" r:id="rId22"/>
    <p:sldId id="257" r:id="rId23"/>
    <p:sldId id="344" r:id="rId24"/>
    <p:sldId id="259" r:id="rId25"/>
    <p:sldId id="256" r:id="rId26"/>
    <p:sldId id="258" r:id="rId27"/>
    <p:sldId id="279" r:id="rId28"/>
    <p:sldId id="271" r:id="rId29"/>
    <p:sldId id="313" r:id="rId30"/>
    <p:sldId id="314" r:id="rId31"/>
    <p:sldId id="315" r:id="rId32"/>
    <p:sldId id="316" r:id="rId33"/>
    <p:sldId id="318" r:id="rId34"/>
    <p:sldId id="317" r:id="rId35"/>
    <p:sldId id="262" r:id="rId36"/>
    <p:sldId id="287" r:id="rId37"/>
    <p:sldId id="288" r:id="rId38"/>
    <p:sldId id="289" r:id="rId39"/>
    <p:sldId id="296" r:id="rId40"/>
    <p:sldId id="319" r:id="rId41"/>
    <p:sldId id="320" r:id="rId42"/>
    <p:sldId id="326" r:id="rId43"/>
    <p:sldId id="321" r:id="rId44"/>
    <p:sldId id="322" r:id="rId45"/>
    <p:sldId id="323" r:id="rId46"/>
    <p:sldId id="324" r:id="rId47"/>
    <p:sldId id="325" r:id="rId48"/>
    <p:sldId id="290" r:id="rId49"/>
    <p:sldId id="312" r:id="rId50"/>
    <p:sldId id="293" r:id="rId51"/>
    <p:sldId id="292" r:id="rId52"/>
    <p:sldId id="294" r:id="rId53"/>
    <p:sldId id="300" r:id="rId54"/>
    <p:sldId id="328" r:id="rId55"/>
    <p:sldId id="329" r:id="rId56"/>
    <p:sldId id="330" r:id="rId57"/>
    <p:sldId id="343" r:id="rId58"/>
    <p:sldId id="331" r:id="rId59"/>
    <p:sldId id="332" r:id="rId60"/>
    <p:sldId id="333" r:id="rId61"/>
    <p:sldId id="336" r:id="rId62"/>
    <p:sldId id="337" r:id="rId63"/>
    <p:sldId id="338" r:id="rId64"/>
    <p:sldId id="339" r:id="rId65"/>
    <p:sldId id="342" r:id="rId66"/>
    <p:sldId id="341" r:id="rId67"/>
    <p:sldId id="291" r:id="rId68"/>
    <p:sldId id="340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477FD"/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7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19576-3F5B-4CB8-9F39-5F0540E348F7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BFF7B3-3ED9-46F1-A10C-CCFA4DC92221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Physical</a:t>
          </a:r>
          <a:endParaRPr lang="en-US" sz="2000" b="1" dirty="0">
            <a:solidFill>
              <a:schemeClr val="tx1"/>
            </a:solidFill>
          </a:endParaRPr>
        </a:p>
      </dgm:t>
    </dgm:pt>
    <dgm:pt modelId="{548D4312-A806-4BC7-A3F5-658C13CF7931}" type="parTrans" cxnId="{08497E77-0A10-4925-A033-DD0E933FB7D5}">
      <dgm:prSet/>
      <dgm:spPr/>
      <dgm:t>
        <a:bodyPr/>
        <a:lstStyle/>
        <a:p>
          <a:endParaRPr lang="en-US"/>
        </a:p>
      </dgm:t>
    </dgm:pt>
    <dgm:pt modelId="{4851AFAA-1C97-40C6-B8D0-EB32AB58AA97}" type="sibTrans" cxnId="{08497E77-0A10-4925-A033-DD0E933FB7D5}">
      <dgm:prSet/>
      <dgm:spPr/>
      <dgm:t>
        <a:bodyPr/>
        <a:lstStyle/>
        <a:p>
          <a:endParaRPr lang="en-US"/>
        </a:p>
      </dgm:t>
    </dgm:pt>
    <dgm:pt modelId="{39A25E17-4866-4DFF-A87D-E1581E9DA345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Active</a:t>
          </a:r>
          <a:endParaRPr lang="en-US" sz="2000" b="1" dirty="0">
            <a:solidFill>
              <a:schemeClr val="tx1"/>
            </a:solidFill>
          </a:endParaRPr>
        </a:p>
      </dgm:t>
    </dgm:pt>
    <dgm:pt modelId="{DCD27B15-4134-4A9D-86AB-EEDD0851BFDA}" type="parTrans" cxnId="{861C964A-2030-408B-A303-DB6982459F80}">
      <dgm:prSet/>
      <dgm:spPr/>
      <dgm:t>
        <a:bodyPr/>
        <a:lstStyle/>
        <a:p>
          <a:endParaRPr lang="en-US"/>
        </a:p>
      </dgm:t>
    </dgm:pt>
    <dgm:pt modelId="{2C3225FC-6B42-45BE-BB33-48AED90353F3}" type="sibTrans" cxnId="{861C964A-2030-408B-A303-DB6982459F80}">
      <dgm:prSet/>
      <dgm:spPr/>
      <dgm:t>
        <a:bodyPr/>
        <a:lstStyle/>
        <a:p>
          <a:endParaRPr lang="en-US"/>
        </a:p>
      </dgm:t>
    </dgm:pt>
    <dgm:pt modelId="{8A61A141-533D-4EDE-A661-F71D495588C3}">
      <dgm:prSet phldrT="[Text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Social</a:t>
          </a:r>
          <a:endParaRPr lang="en-US" sz="2000" b="1" dirty="0">
            <a:solidFill>
              <a:schemeClr val="tx1"/>
            </a:solidFill>
          </a:endParaRPr>
        </a:p>
      </dgm:t>
    </dgm:pt>
    <dgm:pt modelId="{43DE7C56-9B01-4B03-9C28-80B93245501C}" type="parTrans" cxnId="{45E328CC-2B74-440A-870B-F4ADFDF88431}">
      <dgm:prSet/>
      <dgm:spPr/>
      <dgm:t>
        <a:bodyPr/>
        <a:lstStyle/>
        <a:p>
          <a:endParaRPr lang="en-US"/>
        </a:p>
      </dgm:t>
    </dgm:pt>
    <dgm:pt modelId="{E788373D-0D13-4EAA-ADEB-8CAF6AB0FA88}" type="sibTrans" cxnId="{45E328CC-2B74-440A-870B-F4ADFDF88431}">
      <dgm:prSet/>
      <dgm:spPr/>
      <dgm:t>
        <a:bodyPr/>
        <a:lstStyle/>
        <a:p>
          <a:endParaRPr lang="en-US"/>
        </a:p>
      </dgm:t>
    </dgm:pt>
    <dgm:pt modelId="{24EF98C2-5700-4358-A50B-365DDA56C58C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Psychological</a:t>
          </a:r>
          <a:endParaRPr lang="en-US" sz="2000" b="1" dirty="0">
            <a:solidFill>
              <a:schemeClr val="tx1"/>
            </a:solidFill>
          </a:endParaRPr>
        </a:p>
      </dgm:t>
    </dgm:pt>
    <dgm:pt modelId="{8CC3E122-AF2E-45A4-94D3-8AF56449674D}" type="parTrans" cxnId="{5E819536-60D6-4A38-9F5E-292299E03B23}">
      <dgm:prSet/>
      <dgm:spPr/>
      <dgm:t>
        <a:bodyPr/>
        <a:lstStyle/>
        <a:p>
          <a:endParaRPr lang="en-US"/>
        </a:p>
      </dgm:t>
    </dgm:pt>
    <dgm:pt modelId="{563A05F3-76C3-416C-83CA-F23213781FDC}" type="sibTrans" cxnId="{5E819536-60D6-4A38-9F5E-292299E03B23}">
      <dgm:prSet/>
      <dgm:spPr/>
      <dgm:t>
        <a:bodyPr/>
        <a:lstStyle/>
        <a:p>
          <a:endParaRPr lang="en-US"/>
        </a:p>
      </dgm:t>
    </dgm:pt>
    <dgm:pt modelId="{B744EDF2-B4C9-473A-827E-E0FD01D3F456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Gender, race, age, height, weight, hair color</a:t>
          </a:r>
          <a:endParaRPr lang="en-US" sz="1800" b="0" dirty="0">
            <a:solidFill>
              <a:schemeClr val="tx1"/>
            </a:solidFill>
          </a:endParaRPr>
        </a:p>
      </dgm:t>
    </dgm:pt>
    <dgm:pt modelId="{93AD5BE9-5D6C-45FA-A18F-F2C2234BAF50}" type="parTrans" cxnId="{C54F932E-4F9C-44E2-B209-F2550E5A23CF}">
      <dgm:prSet/>
      <dgm:spPr/>
      <dgm:t>
        <a:bodyPr/>
        <a:lstStyle/>
        <a:p>
          <a:endParaRPr lang="en-US"/>
        </a:p>
      </dgm:t>
    </dgm:pt>
    <dgm:pt modelId="{64D62988-CE7C-41C3-98D5-AFAEBD8878ED}" type="sibTrans" cxnId="{C54F932E-4F9C-44E2-B209-F2550E5A23CF}">
      <dgm:prSet/>
      <dgm:spPr/>
      <dgm:t>
        <a:bodyPr/>
        <a:lstStyle/>
        <a:p>
          <a:endParaRPr lang="en-US"/>
        </a:p>
      </dgm:t>
    </dgm:pt>
    <dgm:pt modelId="{3CF1037B-F427-4D00-8189-08610FC8534D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Engagement in particular activities and interests</a:t>
          </a:r>
          <a:endParaRPr lang="en-US" sz="1800" b="0" dirty="0">
            <a:solidFill>
              <a:schemeClr val="tx1"/>
            </a:solidFill>
          </a:endParaRPr>
        </a:p>
      </dgm:t>
    </dgm:pt>
    <dgm:pt modelId="{BB1ED324-DDF8-4525-BAAB-8ED1F09C5B3D}" type="parTrans" cxnId="{B19B7CC8-D4E0-423B-B6B8-99897F2B0ED8}">
      <dgm:prSet/>
      <dgm:spPr/>
      <dgm:t>
        <a:bodyPr/>
        <a:lstStyle/>
        <a:p>
          <a:endParaRPr lang="en-US"/>
        </a:p>
      </dgm:t>
    </dgm:pt>
    <dgm:pt modelId="{02CBDE76-C862-4F08-BFA2-FA3641E84CF6}" type="sibTrans" cxnId="{B19B7CC8-D4E0-423B-B6B8-99897F2B0ED8}">
      <dgm:prSet/>
      <dgm:spPr/>
      <dgm:t>
        <a:bodyPr/>
        <a:lstStyle/>
        <a:p>
          <a:endParaRPr lang="en-US"/>
        </a:p>
      </dgm:t>
    </dgm:pt>
    <dgm:pt modelId="{90D7DC63-7595-47D1-A538-02E9750FA668}">
      <dgm:prSet phldrT="[Text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Connection to family, friends, and peers</a:t>
          </a:r>
          <a:endParaRPr lang="en-US" sz="1800" b="0" dirty="0">
            <a:solidFill>
              <a:schemeClr val="tx1"/>
            </a:solidFill>
          </a:endParaRPr>
        </a:p>
      </dgm:t>
    </dgm:pt>
    <dgm:pt modelId="{B910932B-CB94-43A4-ADBD-DC1BA54EEAAF}" type="parTrans" cxnId="{B0642AB8-7557-47D1-9067-57B0CFC7CC3D}">
      <dgm:prSet/>
      <dgm:spPr/>
      <dgm:t>
        <a:bodyPr/>
        <a:lstStyle/>
        <a:p>
          <a:endParaRPr lang="en-US"/>
        </a:p>
      </dgm:t>
    </dgm:pt>
    <dgm:pt modelId="{E066B148-D2EF-4A76-8711-9D002C99B638}" type="sibTrans" cxnId="{B0642AB8-7557-47D1-9067-57B0CFC7CC3D}">
      <dgm:prSet/>
      <dgm:spPr/>
      <dgm:t>
        <a:bodyPr/>
        <a:lstStyle/>
        <a:p>
          <a:endParaRPr lang="en-US"/>
        </a:p>
      </dgm:t>
    </dgm:pt>
    <dgm:pt modelId="{03FE1A5F-A8DC-46DB-9A4B-D238D6D92A6A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en-US" sz="1800" b="0" dirty="0" smtClean="0">
              <a:solidFill>
                <a:schemeClr val="tx1"/>
              </a:solidFill>
            </a:rPr>
            <a:t>Internal thoughts and feelings</a:t>
          </a:r>
          <a:endParaRPr lang="en-US" sz="1800" b="0" dirty="0">
            <a:solidFill>
              <a:schemeClr val="tx1"/>
            </a:solidFill>
          </a:endParaRPr>
        </a:p>
      </dgm:t>
    </dgm:pt>
    <dgm:pt modelId="{32286B1A-D2FF-47BA-9AF5-B86FF5245EF0}" type="parTrans" cxnId="{BBC12B00-18F2-4D11-A54E-F8A9EE276EB6}">
      <dgm:prSet/>
      <dgm:spPr/>
      <dgm:t>
        <a:bodyPr/>
        <a:lstStyle/>
        <a:p>
          <a:endParaRPr lang="en-US"/>
        </a:p>
      </dgm:t>
    </dgm:pt>
    <dgm:pt modelId="{88E327BE-F34F-4E06-B281-CF407FDD5545}" type="sibTrans" cxnId="{BBC12B00-18F2-4D11-A54E-F8A9EE276EB6}">
      <dgm:prSet/>
      <dgm:spPr/>
      <dgm:t>
        <a:bodyPr/>
        <a:lstStyle/>
        <a:p>
          <a:endParaRPr lang="en-US"/>
        </a:p>
      </dgm:t>
    </dgm:pt>
    <dgm:pt modelId="{08A12671-A54A-4F5A-AF58-7709BBAC7B54}" type="pres">
      <dgm:prSet presAssocID="{43419576-3F5B-4CB8-9F39-5F0540E348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1B870-83CB-4840-A472-8CE7304C9145}" type="pres">
      <dgm:prSet presAssocID="{43419576-3F5B-4CB8-9F39-5F0540E348F7}" presName="axisShape" presStyleLbl="bgShp" presStyleIdx="0" presStyleCn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991888D-2BE2-42B2-A0A6-57BD02FB1DEE}" type="pres">
      <dgm:prSet presAssocID="{43419576-3F5B-4CB8-9F39-5F0540E348F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7297D-8200-44AD-9431-4F10CB12F0C0}" type="pres">
      <dgm:prSet presAssocID="{43419576-3F5B-4CB8-9F39-5F0540E348F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15B00-AEA3-47CD-818F-C2F394B2D92F}" type="pres">
      <dgm:prSet presAssocID="{43419576-3F5B-4CB8-9F39-5F0540E348F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4B224-F77C-4E0E-9D3D-D868981CAFD2}" type="pres">
      <dgm:prSet presAssocID="{43419576-3F5B-4CB8-9F39-5F0540E348F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328CC-2B74-440A-870B-F4ADFDF88431}" srcId="{43419576-3F5B-4CB8-9F39-5F0540E348F7}" destId="{8A61A141-533D-4EDE-A661-F71D495588C3}" srcOrd="2" destOrd="0" parTransId="{43DE7C56-9B01-4B03-9C28-80B93245501C}" sibTransId="{E788373D-0D13-4EAA-ADEB-8CAF6AB0FA88}"/>
    <dgm:cxn modelId="{BBC12B00-18F2-4D11-A54E-F8A9EE276EB6}" srcId="{24EF98C2-5700-4358-A50B-365DDA56C58C}" destId="{03FE1A5F-A8DC-46DB-9A4B-D238D6D92A6A}" srcOrd="0" destOrd="0" parTransId="{32286B1A-D2FF-47BA-9AF5-B86FF5245EF0}" sibTransId="{88E327BE-F34F-4E06-B281-CF407FDD5545}"/>
    <dgm:cxn modelId="{08497E77-0A10-4925-A033-DD0E933FB7D5}" srcId="{43419576-3F5B-4CB8-9F39-5F0540E348F7}" destId="{DBBFF7B3-3ED9-46F1-A10C-CCFA4DC92221}" srcOrd="0" destOrd="0" parTransId="{548D4312-A806-4BC7-A3F5-658C13CF7931}" sibTransId="{4851AFAA-1C97-40C6-B8D0-EB32AB58AA97}"/>
    <dgm:cxn modelId="{B19B7CC8-D4E0-423B-B6B8-99897F2B0ED8}" srcId="{39A25E17-4866-4DFF-A87D-E1581E9DA345}" destId="{3CF1037B-F427-4D00-8189-08610FC8534D}" srcOrd="0" destOrd="0" parTransId="{BB1ED324-DDF8-4525-BAAB-8ED1F09C5B3D}" sibTransId="{02CBDE76-C862-4F08-BFA2-FA3641E84CF6}"/>
    <dgm:cxn modelId="{861C964A-2030-408B-A303-DB6982459F80}" srcId="{43419576-3F5B-4CB8-9F39-5F0540E348F7}" destId="{39A25E17-4866-4DFF-A87D-E1581E9DA345}" srcOrd="1" destOrd="0" parTransId="{DCD27B15-4134-4A9D-86AB-EEDD0851BFDA}" sibTransId="{2C3225FC-6B42-45BE-BB33-48AED90353F3}"/>
    <dgm:cxn modelId="{6B087CE9-5DB7-4DB4-B587-D6FDE935283B}" type="presOf" srcId="{43419576-3F5B-4CB8-9F39-5F0540E348F7}" destId="{08A12671-A54A-4F5A-AF58-7709BBAC7B54}" srcOrd="0" destOrd="0" presId="urn:microsoft.com/office/officeart/2005/8/layout/matrix2"/>
    <dgm:cxn modelId="{3598D88E-39A2-471C-9AF5-6FADA593D143}" type="presOf" srcId="{DBBFF7B3-3ED9-46F1-A10C-CCFA4DC92221}" destId="{2991888D-2BE2-42B2-A0A6-57BD02FB1DEE}" srcOrd="0" destOrd="0" presId="urn:microsoft.com/office/officeart/2005/8/layout/matrix2"/>
    <dgm:cxn modelId="{2FA55CE0-2461-44D7-B7AA-CC0A5DF6786A}" type="presOf" srcId="{90D7DC63-7595-47D1-A538-02E9750FA668}" destId="{70015B00-AEA3-47CD-818F-C2F394B2D92F}" srcOrd="0" destOrd="1" presId="urn:microsoft.com/office/officeart/2005/8/layout/matrix2"/>
    <dgm:cxn modelId="{E5D4DA9A-AE7D-4E04-89F5-D6C808F70E09}" type="presOf" srcId="{B744EDF2-B4C9-473A-827E-E0FD01D3F456}" destId="{2991888D-2BE2-42B2-A0A6-57BD02FB1DEE}" srcOrd="0" destOrd="1" presId="urn:microsoft.com/office/officeart/2005/8/layout/matrix2"/>
    <dgm:cxn modelId="{DA3D0040-EB4E-4014-8DCD-EFDE125D36BD}" type="presOf" srcId="{24EF98C2-5700-4358-A50B-365DDA56C58C}" destId="{8D74B224-F77C-4E0E-9D3D-D868981CAFD2}" srcOrd="0" destOrd="0" presId="urn:microsoft.com/office/officeart/2005/8/layout/matrix2"/>
    <dgm:cxn modelId="{5E819536-60D6-4A38-9F5E-292299E03B23}" srcId="{43419576-3F5B-4CB8-9F39-5F0540E348F7}" destId="{24EF98C2-5700-4358-A50B-365DDA56C58C}" srcOrd="3" destOrd="0" parTransId="{8CC3E122-AF2E-45A4-94D3-8AF56449674D}" sibTransId="{563A05F3-76C3-416C-83CA-F23213781FDC}"/>
    <dgm:cxn modelId="{4D15C1B5-E413-4427-8E3B-35DCB79F08A8}" type="presOf" srcId="{8A61A141-533D-4EDE-A661-F71D495588C3}" destId="{70015B00-AEA3-47CD-818F-C2F394B2D92F}" srcOrd="0" destOrd="0" presId="urn:microsoft.com/office/officeart/2005/8/layout/matrix2"/>
    <dgm:cxn modelId="{AFA9F88B-39C5-4620-8CC7-6EC27DC20F73}" type="presOf" srcId="{39A25E17-4866-4DFF-A87D-E1581E9DA345}" destId="{06F7297D-8200-44AD-9431-4F10CB12F0C0}" srcOrd="0" destOrd="0" presId="urn:microsoft.com/office/officeart/2005/8/layout/matrix2"/>
    <dgm:cxn modelId="{B0642AB8-7557-47D1-9067-57B0CFC7CC3D}" srcId="{8A61A141-533D-4EDE-A661-F71D495588C3}" destId="{90D7DC63-7595-47D1-A538-02E9750FA668}" srcOrd="0" destOrd="0" parTransId="{B910932B-CB94-43A4-ADBD-DC1BA54EEAAF}" sibTransId="{E066B148-D2EF-4A76-8711-9D002C99B638}"/>
    <dgm:cxn modelId="{96C1CD11-E7B4-4A07-81CE-D5AC337D7469}" type="presOf" srcId="{3CF1037B-F427-4D00-8189-08610FC8534D}" destId="{06F7297D-8200-44AD-9431-4F10CB12F0C0}" srcOrd="0" destOrd="1" presId="urn:microsoft.com/office/officeart/2005/8/layout/matrix2"/>
    <dgm:cxn modelId="{FE3C696A-3E1A-4C7D-A0CB-DFBBE25CAC2D}" type="presOf" srcId="{03FE1A5F-A8DC-46DB-9A4B-D238D6D92A6A}" destId="{8D74B224-F77C-4E0E-9D3D-D868981CAFD2}" srcOrd="0" destOrd="1" presId="urn:microsoft.com/office/officeart/2005/8/layout/matrix2"/>
    <dgm:cxn modelId="{C54F932E-4F9C-44E2-B209-F2550E5A23CF}" srcId="{DBBFF7B3-3ED9-46F1-A10C-CCFA4DC92221}" destId="{B744EDF2-B4C9-473A-827E-E0FD01D3F456}" srcOrd="0" destOrd="0" parTransId="{93AD5BE9-5D6C-45FA-A18F-F2C2234BAF50}" sibTransId="{64D62988-CE7C-41C3-98D5-AFAEBD8878ED}"/>
    <dgm:cxn modelId="{9A37C4C0-327E-4D39-A0E0-F7916A63C933}" type="presParOf" srcId="{08A12671-A54A-4F5A-AF58-7709BBAC7B54}" destId="{E911B870-83CB-4840-A472-8CE7304C9145}" srcOrd="0" destOrd="0" presId="urn:microsoft.com/office/officeart/2005/8/layout/matrix2"/>
    <dgm:cxn modelId="{5C3A095F-7CAC-4A27-9FF5-099FC3252A51}" type="presParOf" srcId="{08A12671-A54A-4F5A-AF58-7709BBAC7B54}" destId="{2991888D-2BE2-42B2-A0A6-57BD02FB1DEE}" srcOrd="1" destOrd="0" presId="urn:microsoft.com/office/officeart/2005/8/layout/matrix2"/>
    <dgm:cxn modelId="{1EE7CC61-C0DF-452C-8721-F120C58E9949}" type="presParOf" srcId="{08A12671-A54A-4F5A-AF58-7709BBAC7B54}" destId="{06F7297D-8200-44AD-9431-4F10CB12F0C0}" srcOrd="2" destOrd="0" presId="urn:microsoft.com/office/officeart/2005/8/layout/matrix2"/>
    <dgm:cxn modelId="{B68B293E-D6CD-4FCB-805B-529BABE8189B}" type="presParOf" srcId="{08A12671-A54A-4F5A-AF58-7709BBAC7B54}" destId="{70015B00-AEA3-47CD-818F-C2F394B2D92F}" srcOrd="3" destOrd="0" presId="urn:microsoft.com/office/officeart/2005/8/layout/matrix2"/>
    <dgm:cxn modelId="{8DEE8395-3640-406C-AF46-475B29F689F1}" type="presParOf" srcId="{08A12671-A54A-4F5A-AF58-7709BBAC7B54}" destId="{8D74B224-F77C-4E0E-9D3D-D868981CAFD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934BB-DCD4-435B-A78C-678E18A1292A}" type="doc">
      <dgm:prSet loTypeId="urn:microsoft.com/office/officeart/2008/layout/PictureStrip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17927D-99CD-4554-8159-52455E9ACEA5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Eat healthy foods, get plenty of sleep, and be physically active</a:t>
          </a:r>
          <a:endParaRPr lang="en-US" dirty="0"/>
        </a:p>
      </dgm:t>
    </dgm:pt>
    <dgm:pt modelId="{4EF0ED02-928C-4ABA-AF02-659216C4620B}" type="parTrans" cxnId="{65E91E7F-D96F-4362-89C8-52B382595A6D}">
      <dgm:prSet/>
      <dgm:spPr/>
      <dgm:t>
        <a:bodyPr/>
        <a:lstStyle/>
        <a:p>
          <a:endParaRPr lang="en-US"/>
        </a:p>
      </dgm:t>
    </dgm:pt>
    <dgm:pt modelId="{13185428-CB51-44EE-8BE8-55E707E36EE5}" type="sibTrans" cxnId="{65E91E7F-D96F-4362-89C8-52B382595A6D}">
      <dgm:prSet/>
      <dgm:spPr/>
      <dgm:t>
        <a:bodyPr/>
        <a:lstStyle/>
        <a:p>
          <a:endParaRPr lang="en-US"/>
        </a:p>
      </dgm:t>
    </dgm:pt>
    <dgm:pt modelId="{5D6A7CA3-9841-4D76-976D-4AE2F1DA0923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Make a list of activities you enjoy doing and do something every day</a:t>
          </a:r>
          <a:endParaRPr lang="en-US" dirty="0"/>
        </a:p>
      </dgm:t>
    </dgm:pt>
    <dgm:pt modelId="{B9E560A1-B4F4-4234-BADC-EF965C255FB0}" type="parTrans" cxnId="{A7E3A1DE-B6F0-4FFC-BF6B-E7B24D5784C2}">
      <dgm:prSet/>
      <dgm:spPr/>
      <dgm:t>
        <a:bodyPr/>
        <a:lstStyle/>
        <a:p>
          <a:endParaRPr lang="en-US"/>
        </a:p>
      </dgm:t>
    </dgm:pt>
    <dgm:pt modelId="{255D958B-DF6E-4679-B039-69B02A27AAB4}" type="sibTrans" cxnId="{A7E3A1DE-B6F0-4FFC-BF6B-E7B24D5784C2}">
      <dgm:prSet/>
      <dgm:spPr/>
      <dgm:t>
        <a:bodyPr/>
        <a:lstStyle/>
        <a:p>
          <a:endParaRPr lang="en-US"/>
        </a:p>
      </dgm:t>
    </dgm:pt>
    <dgm:pt modelId="{8C4831F7-99D0-47D6-99FC-29ACFDCE31B4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Spend time with people who make you feel good about yourself</a:t>
          </a:r>
          <a:endParaRPr lang="en-US" dirty="0"/>
        </a:p>
      </dgm:t>
    </dgm:pt>
    <dgm:pt modelId="{5A7E40DF-955A-4CDA-A3E4-3CA2CCB565CE}" type="parTrans" cxnId="{6E2A269F-63AD-46BC-B388-E25D767A8AB7}">
      <dgm:prSet/>
      <dgm:spPr/>
      <dgm:t>
        <a:bodyPr/>
        <a:lstStyle/>
        <a:p>
          <a:endParaRPr lang="en-US"/>
        </a:p>
      </dgm:t>
    </dgm:pt>
    <dgm:pt modelId="{100866A2-0573-43A7-8301-0CF74BE1CD4D}" type="sibTrans" cxnId="{6E2A269F-63AD-46BC-B388-E25D767A8AB7}">
      <dgm:prSet/>
      <dgm:spPr/>
      <dgm:t>
        <a:bodyPr/>
        <a:lstStyle/>
        <a:p>
          <a:endParaRPr lang="en-US"/>
        </a:p>
      </dgm:t>
    </dgm:pt>
    <dgm:pt modelId="{0BC4D10A-1138-445D-AD21-8099CE27BDBE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Do or say something nice to make others feel good</a:t>
          </a:r>
          <a:endParaRPr lang="en-US" dirty="0"/>
        </a:p>
      </dgm:t>
    </dgm:pt>
    <dgm:pt modelId="{75359A82-F53B-46EE-AA0A-5888EAFEAC7C}" type="parTrans" cxnId="{044E1AFA-5D44-423E-BF0A-EB23E12F134A}">
      <dgm:prSet/>
      <dgm:spPr/>
      <dgm:t>
        <a:bodyPr/>
        <a:lstStyle/>
        <a:p>
          <a:endParaRPr lang="en-US"/>
        </a:p>
      </dgm:t>
    </dgm:pt>
    <dgm:pt modelId="{253958CF-5CFC-41D7-B614-2A055D28F21B}" type="sibTrans" cxnId="{044E1AFA-5D44-423E-BF0A-EB23E12F134A}">
      <dgm:prSet/>
      <dgm:spPr/>
      <dgm:t>
        <a:bodyPr/>
        <a:lstStyle/>
        <a:p>
          <a:endParaRPr lang="en-US"/>
        </a:p>
      </dgm:t>
    </dgm:pt>
    <dgm:pt modelId="{C944478A-00EE-4CC3-ACCF-046FCA1E4812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With the help of friends and family, make a list of your skills and abilities</a:t>
          </a:r>
          <a:endParaRPr lang="en-US" dirty="0"/>
        </a:p>
      </dgm:t>
    </dgm:pt>
    <dgm:pt modelId="{7DE151FD-3A7F-4863-8CD1-89BA9DD3C4B7}" type="parTrans" cxnId="{953D306F-8F46-4AFA-AB24-9A45047D901D}">
      <dgm:prSet/>
      <dgm:spPr/>
      <dgm:t>
        <a:bodyPr/>
        <a:lstStyle/>
        <a:p>
          <a:endParaRPr lang="en-US"/>
        </a:p>
      </dgm:t>
    </dgm:pt>
    <dgm:pt modelId="{2B585254-41B7-485A-803E-9DA9D7304E6C}" type="sibTrans" cxnId="{953D306F-8F46-4AFA-AB24-9A45047D901D}">
      <dgm:prSet/>
      <dgm:spPr/>
      <dgm:t>
        <a:bodyPr/>
        <a:lstStyle/>
        <a:p>
          <a:endParaRPr lang="en-US"/>
        </a:p>
      </dgm:t>
    </dgm:pt>
    <dgm:pt modelId="{30C459D4-772D-4020-9FB3-B1205FD19016}">
      <dgm:prSet phldrT="[Text]"/>
      <dgm:spPr>
        <a:solidFill>
          <a:schemeClr val="accent1">
            <a:lumMod val="40000"/>
            <a:lumOff val="60000"/>
            <a:alpha val="40000"/>
          </a:schemeClr>
        </a:solidFill>
      </dgm:spPr>
      <dgm:t>
        <a:bodyPr/>
        <a:lstStyle/>
        <a:p>
          <a:r>
            <a:rPr lang="en-US" dirty="0" smtClean="0"/>
            <a:t>Focus on your strengths and look to improve your weaknesses</a:t>
          </a:r>
          <a:endParaRPr lang="en-US" dirty="0"/>
        </a:p>
      </dgm:t>
    </dgm:pt>
    <dgm:pt modelId="{81E002F7-F5FF-47D8-B7AB-01179E92856A}" type="parTrans" cxnId="{4D11844E-14A6-45E1-BBDA-878B28BD6B9E}">
      <dgm:prSet/>
      <dgm:spPr/>
      <dgm:t>
        <a:bodyPr/>
        <a:lstStyle/>
        <a:p>
          <a:endParaRPr lang="en-US"/>
        </a:p>
      </dgm:t>
    </dgm:pt>
    <dgm:pt modelId="{D782740A-BDEE-48A7-A592-F27D81A91AD2}" type="sibTrans" cxnId="{4D11844E-14A6-45E1-BBDA-878B28BD6B9E}">
      <dgm:prSet/>
      <dgm:spPr/>
      <dgm:t>
        <a:bodyPr/>
        <a:lstStyle/>
        <a:p>
          <a:endParaRPr lang="en-US"/>
        </a:p>
      </dgm:t>
    </dgm:pt>
    <dgm:pt modelId="{5764FE6E-E706-4F36-824C-D85A98F65804}" type="pres">
      <dgm:prSet presAssocID="{852934BB-DCD4-435B-A78C-678E18A129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B5A50D-CFA9-472B-BE25-D49C97C150C8}" type="pres">
      <dgm:prSet presAssocID="{0517927D-99CD-4554-8159-52455E9ACEA5}" presName="composite" presStyleCnt="0"/>
      <dgm:spPr/>
    </dgm:pt>
    <dgm:pt modelId="{C1C2A49D-BA24-439B-8158-4C346500B313}" type="pres">
      <dgm:prSet presAssocID="{0517927D-99CD-4554-8159-52455E9ACEA5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81E56-14BE-4EB2-BB3B-52CC82F2AB73}" type="pres">
      <dgm:prSet presAssocID="{0517927D-99CD-4554-8159-52455E9ACEA5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90D121-31EB-424C-9865-3A801E8781C6}" type="pres">
      <dgm:prSet presAssocID="{13185428-CB51-44EE-8BE8-55E707E36EE5}" presName="sibTrans" presStyleCnt="0"/>
      <dgm:spPr/>
    </dgm:pt>
    <dgm:pt modelId="{42BACB40-B279-48E6-BCF2-87579BADA3C4}" type="pres">
      <dgm:prSet presAssocID="{5D6A7CA3-9841-4D76-976D-4AE2F1DA0923}" presName="composite" presStyleCnt="0"/>
      <dgm:spPr/>
    </dgm:pt>
    <dgm:pt modelId="{374F74EE-38AC-4C5C-A453-FE7B2ABCC64D}" type="pres">
      <dgm:prSet presAssocID="{5D6A7CA3-9841-4D76-976D-4AE2F1DA092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5FB39-AB1E-445A-A12F-CD7CA59278D1}" type="pres">
      <dgm:prSet presAssocID="{5D6A7CA3-9841-4D76-976D-4AE2F1DA0923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160F88-018D-45E8-A129-3C8E2F6800BC}" type="pres">
      <dgm:prSet presAssocID="{255D958B-DF6E-4679-B039-69B02A27AAB4}" presName="sibTrans" presStyleCnt="0"/>
      <dgm:spPr/>
    </dgm:pt>
    <dgm:pt modelId="{AFC0FC22-00D4-46EA-BA85-0E02D9C5C4FA}" type="pres">
      <dgm:prSet presAssocID="{8C4831F7-99D0-47D6-99FC-29ACFDCE31B4}" presName="composite" presStyleCnt="0"/>
      <dgm:spPr/>
    </dgm:pt>
    <dgm:pt modelId="{BA987C94-FCFF-4962-977F-0A0B497831F2}" type="pres">
      <dgm:prSet presAssocID="{8C4831F7-99D0-47D6-99FC-29ACFDCE31B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F66D3-A5FB-4CB2-B377-B380D0E54B17}" type="pres">
      <dgm:prSet presAssocID="{8C4831F7-99D0-47D6-99FC-29ACFDCE31B4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2CA507-23F3-4659-984F-E0189599BDBF}" type="pres">
      <dgm:prSet presAssocID="{100866A2-0573-43A7-8301-0CF74BE1CD4D}" presName="sibTrans" presStyleCnt="0"/>
      <dgm:spPr/>
    </dgm:pt>
    <dgm:pt modelId="{AE60F76D-9387-470C-AA18-455E20A0F956}" type="pres">
      <dgm:prSet presAssocID="{0BC4D10A-1138-445D-AD21-8099CE27BDBE}" presName="composite" presStyleCnt="0"/>
      <dgm:spPr/>
    </dgm:pt>
    <dgm:pt modelId="{EA499F0F-3D13-42B3-955F-3609768755E0}" type="pres">
      <dgm:prSet presAssocID="{0BC4D10A-1138-445D-AD21-8099CE27BDBE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F0FCE-ECA8-456E-A68E-3A7EA230411A}" type="pres">
      <dgm:prSet presAssocID="{0BC4D10A-1138-445D-AD21-8099CE27BDBE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23214F-084A-4EA6-89E3-F003B3891C53}" type="pres">
      <dgm:prSet presAssocID="{253958CF-5CFC-41D7-B614-2A055D28F21B}" presName="sibTrans" presStyleCnt="0"/>
      <dgm:spPr/>
    </dgm:pt>
    <dgm:pt modelId="{2CDD21E5-96A3-44B9-A811-9637393FAEA5}" type="pres">
      <dgm:prSet presAssocID="{C944478A-00EE-4CC3-ACCF-046FCA1E4812}" presName="composite" presStyleCnt="0"/>
      <dgm:spPr/>
    </dgm:pt>
    <dgm:pt modelId="{FF095279-8C19-4646-917D-0AFFEA058960}" type="pres">
      <dgm:prSet presAssocID="{C944478A-00EE-4CC3-ACCF-046FCA1E4812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96B46-42EE-405E-A528-3F50BA60F31C}" type="pres">
      <dgm:prSet presAssocID="{C944478A-00EE-4CC3-ACCF-046FCA1E4812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DC0778-566F-4286-B432-608C42BC6DF9}" type="pres">
      <dgm:prSet presAssocID="{2B585254-41B7-485A-803E-9DA9D7304E6C}" presName="sibTrans" presStyleCnt="0"/>
      <dgm:spPr/>
    </dgm:pt>
    <dgm:pt modelId="{39E7C5E2-D97F-47CA-961A-E5A0272C9C08}" type="pres">
      <dgm:prSet presAssocID="{30C459D4-772D-4020-9FB3-B1205FD19016}" presName="composite" presStyleCnt="0"/>
      <dgm:spPr/>
    </dgm:pt>
    <dgm:pt modelId="{AC7748C5-81CF-4123-8A54-7FCB1C2C7588}" type="pres">
      <dgm:prSet presAssocID="{30C459D4-772D-4020-9FB3-B1205FD1901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1DC50-8DFC-447E-B592-E3F9381FA08A}" type="pres">
      <dgm:prSet presAssocID="{30C459D4-772D-4020-9FB3-B1205FD19016}" presName="rect2" presStyleLbl="fgImgPlace1" presStyleIdx="5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44E1AFA-5D44-423E-BF0A-EB23E12F134A}" srcId="{852934BB-DCD4-435B-A78C-678E18A1292A}" destId="{0BC4D10A-1138-445D-AD21-8099CE27BDBE}" srcOrd="3" destOrd="0" parTransId="{75359A82-F53B-46EE-AA0A-5888EAFEAC7C}" sibTransId="{253958CF-5CFC-41D7-B614-2A055D28F21B}"/>
    <dgm:cxn modelId="{953D306F-8F46-4AFA-AB24-9A45047D901D}" srcId="{852934BB-DCD4-435B-A78C-678E18A1292A}" destId="{C944478A-00EE-4CC3-ACCF-046FCA1E4812}" srcOrd="4" destOrd="0" parTransId="{7DE151FD-3A7F-4863-8CD1-89BA9DD3C4B7}" sibTransId="{2B585254-41B7-485A-803E-9DA9D7304E6C}"/>
    <dgm:cxn modelId="{239F9DBC-B2BC-45DC-AB9A-A86E09048E80}" type="presOf" srcId="{30C459D4-772D-4020-9FB3-B1205FD19016}" destId="{AC7748C5-81CF-4123-8A54-7FCB1C2C7588}" srcOrd="0" destOrd="0" presId="urn:microsoft.com/office/officeart/2008/layout/PictureStrips"/>
    <dgm:cxn modelId="{6E2A269F-63AD-46BC-B388-E25D767A8AB7}" srcId="{852934BB-DCD4-435B-A78C-678E18A1292A}" destId="{8C4831F7-99D0-47D6-99FC-29ACFDCE31B4}" srcOrd="2" destOrd="0" parTransId="{5A7E40DF-955A-4CDA-A3E4-3CA2CCB565CE}" sibTransId="{100866A2-0573-43A7-8301-0CF74BE1CD4D}"/>
    <dgm:cxn modelId="{65E91E7F-D96F-4362-89C8-52B382595A6D}" srcId="{852934BB-DCD4-435B-A78C-678E18A1292A}" destId="{0517927D-99CD-4554-8159-52455E9ACEA5}" srcOrd="0" destOrd="0" parTransId="{4EF0ED02-928C-4ABA-AF02-659216C4620B}" sibTransId="{13185428-CB51-44EE-8BE8-55E707E36EE5}"/>
    <dgm:cxn modelId="{C14E6FE5-4CD4-4639-9AF4-D8A6A93B74B9}" type="presOf" srcId="{0517927D-99CD-4554-8159-52455E9ACEA5}" destId="{C1C2A49D-BA24-439B-8158-4C346500B313}" srcOrd="0" destOrd="0" presId="urn:microsoft.com/office/officeart/2008/layout/PictureStrips"/>
    <dgm:cxn modelId="{5EE9BA01-CF90-4116-A84E-1C4A134EED78}" type="presOf" srcId="{C944478A-00EE-4CC3-ACCF-046FCA1E4812}" destId="{FF095279-8C19-4646-917D-0AFFEA058960}" srcOrd="0" destOrd="0" presId="urn:microsoft.com/office/officeart/2008/layout/PictureStrips"/>
    <dgm:cxn modelId="{4D799820-009C-40D1-921E-0F90A6134E16}" type="presOf" srcId="{852934BB-DCD4-435B-A78C-678E18A1292A}" destId="{5764FE6E-E706-4F36-824C-D85A98F65804}" srcOrd="0" destOrd="0" presId="urn:microsoft.com/office/officeart/2008/layout/PictureStrips"/>
    <dgm:cxn modelId="{A7E3A1DE-B6F0-4FFC-BF6B-E7B24D5784C2}" srcId="{852934BB-DCD4-435B-A78C-678E18A1292A}" destId="{5D6A7CA3-9841-4D76-976D-4AE2F1DA0923}" srcOrd="1" destOrd="0" parTransId="{B9E560A1-B4F4-4234-BADC-EF965C255FB0}" sibTransId="{255D958B-DF6E-4679-B039-69B02A27AAB4}"/>
    <dgm:cxn modelId="{5CB12CC0-AFAA-4C66-A369-DBE279829A6C}" type="presOf" srcId="{5D6A7CA3-9841-4D76-976D-4AE2F1DA0923}" destId="{374F74EE-38AC-4C5C-A453-FE7B2ABCC64D}" srcOrd="0" destOrd="0" presId="urn:microsoft.com/office/officeart/2008/layout/PictureStrips"/>
    <dgm:cxn modelId="{4D11844E-14A6-45E1-BBDA-878B28BD6B9E}" srcId="{852934BB-DCD4-435B-A78C-678E18A1292A}" destId="{30C459D4-772D-4020-9FB3-B1205FD19016}" srcOrd="5" destOrd="0" parTransId="{81E002F7-F5FF-47D8-B7AB-01179E92856A}" sibTransId="{D782740A-BDEE-48A7-A592-F27D81A91AD2}"/>
    <dgm:cxn modelId="{61F88DEC-E7CC-49A9-965E-19BD3230ED68}" type="presOf" srcId="{0BC4D10A-1138-445D-AD21-8099CE27BDBE}" destId="{EA499F0F-3D13-42B3-955F-3609768755E0}" srcOrd="0" destOrd="0" presId="urn:microsoft.com/office/officeart/2008/layout/PictureStrips"/>
    <dgm:cxn modelId="{35484438-3411-478A-B748-4E63BD630F45}" type="presOf" srcId="{8C4831F7-99D0-47D6-99FC-29ACFDCE31B4}" destId="{BA987C94-FCFF-4962-977F-0A0B497831F2}" srcOrd="0" destOrd="0" presId="urn:microsoft.com/office/officeart/2008/layout/PictureStrips"/>
    <dgm:cxn modelId="{81D5674B-195D-471D-B760-A69020F2657A}" type="presParOf" srcId="{5764FE6E-E706-4F36-824C-D85A98F65804}" destId="{62B5A50D-CFA9-472B-BE25-D49C97C150C8}" srcOrd="0" destOrd="0" presId="urn:microsoft.com/office/officeart/2008/layout/PictureStrips"/>
    <dgm:cxn modelId="{B9DD3969-E398-44E9-8C5B-B9487A3C5061}" type="presParOf" srcId="{62B5A50D-CFA9-472B-BE25-D49C97C150C8}" destId="{C1C2A49D-BA24-439B-8158-4C346500B313}" srcOrd="0" destOrd="0" presId="urn:microsoft.com/office/officeart/2008/layout/PictureStrips"/>
    <dgm:cxn modelId="{40C451E0-1916-4E8A-8B36-C60CD5D3FBB4}" type="presParOf" srcId="{62B5A50D-CFA9-472B-BE25-D49C97C150C8}" destId="{5CA81E56-14BE-4EB2-BB3B-52CC82F2AB73}" srcOrd="1" destOrd="0" presId="urn:microsoft.com/office/officeart/2008/layout/PictureStrips"/>
    <dgm:cxn modelId="{6F4BC561-BEEC-443B-839B-DD92DC254B60}" type="presParOf" srcId="{5764FE6E-E706-4F36-824C-D85A98F65804}" destId="{A290D121-31EB-424C-9865-3A801E8781C6}" srcOrd="1" destOrd="0" presId="urn:microsoft.com/office/officeart/2008/layout/PictureStrips"/>
    <dgm:cxn modelId="{12894C16-B33D-40E5-8274-707D1E8DE7F5}" type="presParOf" srcId="{5764FE6E-E706-4F36-824C-D85A98F65804}" destId="{42BACB40-B279-48E6-BCF2-87579BADA3C4}" srcOrd="2" destOrd="0" presId="urn:microsoft.com/office/officeart/2008/layout/PictureStrips"/>
    <dgm:cxn modelId="{7871359D-CB4E-4029-AD07-654104905455}" type="presParOf" srcId="{42BACB40-B279-48E6-BCF2-87579BADA3C4}" destId="{374F74EE-38AC-4C5C-A453-FE7B2ABCC64D}" srcOrd="0" destOrd="0" presId="urn:microsoft.com/office/officeart/2008/layout/PictureStrips"/>
    <dgm:cxn modelId="{67A6B7BB-9D17-41AC-B134-4001C5867E29}" type="presParOf" srcId="{42BACB40-B279-48E6-BCF2-87579BADA3C4}" destId="{5EA5FB39-AB1E-445A-A12F-CD7CA59278D1}" srcOrd="1" destOrd="0" presId="urn:microsoft.com/office/officeart/2008/layout/PictureStrips"/>
    <dgm:cxn modelId="{25094F6D-3CAC-4B20-8740-B6E55698DEBA}" type="presParOf" srcId="{5764FE6E-E706-4F36-824C-D85A98F65804}" destId="{F6160F88-018D-45E8-A129-3C8E2F6800BC}" srcOrd="3" destOrd="0" presId="urn:microsoft.com/office/officeart/2008/layout/PictureStrips"/>
    <dgm:cxn modelId="{F5DAB1FB-F4FB-453B-A4C7-43348D76E57C}" type="presParOf" srcId="{5764FE6E-E706-4F36-824C-D85A98F65804}" destId="{AFC0FC22-00D4-46EA-BA85-0E02D9C5C4FA}" srcOrd="4" destOrd="0" presId="urn:microsoft.com/office/officeart/2008/layout/PictureStrips"/>
    <dgm:cxn modelId="{9376C11D-7CC5-455E-B40D-50EA8AFDD81B}" type="presParOf" srcId="{AFC0FC22-00D4-46EA-BA85-0E02D9C5C4FA}" destId="{BA987C94-FCFF-4962-977F-0A0B497831F2}" srcOrd="0" destOrd="0" presId="urn:microsoft.com/office/officeart/2008/layout/PictureStrips"/>
    <dgm:cxn modelId="{D79CB2E3-5A22-442A-B08E-56FF29B87E55}" type="presParOf" srcId="{AFC0FC22-00D4-46EA-BA85-0E02D9C5C4FA}" destId="{2AEF66D3-A5FB-4CB2-B377-B380D0E54B17}" srcOrd="1" destOrd="0" presId="urn:microsoft.com/office/officeart/2008/layout/PictureStrips"/>
    <dgm:cxn modelId="{3476ECC4-52AF-41CA-B81B-4F2D213EA0B8}" type="presParOf" srcId="{5764FE6E-E706-4F36-824C-D85A98F65804}" destId="{D62CA507-23F3-4659-984F-E0189599BDBF}" srcOrd="5" destOrd="0" presId="urn:microsoft.com/office/officeart/2008/layout/PictureStrips"/>
    <dgm:cxn modelId="{441F3C3B-EBBC-4B01-B91D-8E650D8361ED}" type="presParOf" srcId="{5764FE6E-E706-4F36-824C-D85A98F65804}" destId="{AE60F76D-9387-470C-AA18-455E20A0F956}" srcOrd="6" destOrd="0" presId="urn:microsoft.com/office/officeart/2008/layout/PictureStrips"/>
    <dgm:cxn modelId="{D6ED8930-C126-49A5-B7FF-F17255A2C8EE}" type="presParOf" srcId="{AE60F76D-9387-470C-AA18-455E20A0F956}" destId="{EA499F0F-3D13-42B3-955F-3609768755E0}" srcOrd="0" destOrd="0" presId="urn:microsoft.com/office/officeart/2008/layout/PictureStrips"/>
    <dgm:cxn modelId="{ED7C59BA-49DB-409F-AB87-84F7CF51ECEE}" type="presParOf" srcId="{AE60F76D-9387-470C-AA18-455E20A0F956}" destId="{814F0FCE-ECA8-456E-A68E-3A7EA230411A}" srcOrd="1" destOrd="0" presId="urn:microsoft.com/office/officeart/2008/layout/PictureStrips"/>
    <dgm:cxn modelId="{125B3AB2-7E83-4266-A808-A4FC5D67C13D}" type="presParOf" srcId="{5764FE6E-E706-4F36-824C-D85A98F65804}" destId="{D423214F-084A-4EA6-89E3-F003B3891C53}" srcOrd="7" destOrd="0" presId="urn:microsoft.com/office/officeart/2008/layout/PictureStrips"/>
    <dgm:cxn modelId="{68C15AF2-CF70-42BE-8EBA-A03F5ABE7944}" type="presParOf" srcId="{5764FE6E-E706-4F36-824C-D85A98F65804}" destId="{2CDD21E5-96A3-44B9-A811-9637393FAEA5}" srcOrd="8" destOrd="0" presId="urn:microsoft.com/office/officeart/2008/layout/PictureStrips"/>
    <dgm:cxn modelId="{D654A510-5785-470B-A5A3-30A0A48F14ED}" type="presParOf" srcId="{2CDD21E5-96A3-44B9-A811-9637393FAEA5}" destId="{FF095279-8C19-4646-917D-0AFFEA058960}" srcOrd="0" destOrd="0" presId="urn:microsoft.com/office/officeart/2008/layout/PictureStrips"/>
    <dgm:cxn modelId="{415DDFF8-0A7A-453D-94E1-6911CA8C549D}" type="presParOf" srcId="{2CDD21E5-96A3-44B9-A811-9637393FAEA5}" destId="{05D96B46-42EE-405E-A528-3F50BA60F31C}" srcOrd="1" destOrd="0" presId="urn:microsoft.com/office/officeart/2008/layout/PictureStrips"/>
    <dgm:cxn modelId="{D44220C7-A29E-4E64-B8C7-48D40F246EEF}" type="presParOf" srcId="{5764FE6E-E706-4F36-824C-D85A98F65804}" destId="{64DC0778-566F-4286-B432-608C42BC6DF9}" srcOrd="9" destOrd="0" presId="urn:microsoft.com/office/officeart/2008/layout/PictureStrips"/>
    <dgm:cxn modelId="{302B59CC-35A5-4D84-A9BC-92E4AA8A815A}" type="presParOf" srcId="{5764FE6E-E706-4F36-824C-D85A98F65804}" destId="{39E7C5E2-D97F-47CA-961A-E5A0272C9C08}" srcOrd="10" destOrd="0" presId="urn:microsoft.com/office/officeart/2008/layout/PictureStrips"/>
    <dgm:cxn modelId="{8AB2EBCB-F2E8-42E8-AEB7-FE0925B79FD5}" type="presParOf" srcId="{39E7C5E2-D97F-47CA-961A-E5A0272C9C08}" destId="{AC7748C5-81CF-4123-8A54-7FCB1C2C7588}" srcOrd="0" destOrd="0" presId="urn:microsoft.com/office/officeart/2008/layout/PictureStrips"/>
    <dgm:cxn modelId="{7C975EAA-BBC9-4A2F-97DD-32933A6F98A3}" type="presParOf" srcId="{39E7C5E2-D97F-47CA-961A-E5A0272C9C08}" destId="{4FA1DC50-8DFC-447E-B592-E3F9381FA0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ACA2B3-F48B-4518-9661-AF5BA4A95A4F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 phldr="1"/>
      <dgm:spPr/>
    </dgm:pt>
    <dgm:pt modelId="{10289B1E-A318-45D4-95D2-836B91900D32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bg1"/>
              </a:solidFill>
            </a:rPr>
            <a:t>Step 1: Identify your feelings</a:t>
          </a:r>
          <a:endParaRPr lang="en-US" sz="3000" b="1" dirty="0">
            <a:solidFill>
              <a:schemeClr val="bg1"/>
            </a:solidFill>
          </a:endParaRPr>
        </a:p>
      </dgm:t>
    </dgm:pt>
    <dgm:pt modelId="{4C3E7B6E-99E8-455D-891E-74DF8C6CBA9A}" type="parTrans" cxnId="{1854209E-A2C1-4EFA-81D6-7C4AABB9A80A}">
      <dgm:prSet/>
      <dgm:spPr/>
      <dgm:t>
        <a:bodyPr/>
        <a:lstStyle/>
        <a:p>
          <a:endParaRPr lang="en-US"/>
        </a:p>
      </dgm:t>
    </dgm:pt>
    <dgm:pt modelId="{C582BB9E-C393-45C2-BC9A-A9F329C2EFE7}" type="sibTrans" cxnId="{1854209E-A2C1-4EFA-81D6-7C4AABB9A80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FFE1184B-40DE-4125-9037-502ED4C388FA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bg1"/>
              </a:solidFill>
            </a:rPr>
            <a:t>Step 2: Accept your feelings</a:t>
          </a:r>
          <a:endParaRPr lang="en-US" sz="3000" b="1" dirty="0">
            <a:solidFill>
              <a:schemeClr val="bg1"/>
            </a:solidFill>
          </a:endParaRPr>
        </a:p>
      </dgm:t>
    </dgm:pt>
    <dgm:pt modelId="{2897F07C-F89B-4BF0-9311-59408971D493}" type="parTrans" cxnId="{B08522E5-B02D-4DDF-92BB-A8C8E7722C46}">
      <dgm:prSet/>
      <dgm:spPr/>
      <dgm:t>
        <a:bodyPr/>
        <a:lstStyle/>
        <a:p>
          <a:endParaRPr lang="en-US"/>
        </a:p>
      </dgm:t>
    </dgm:pt>
    <dgm:pt modelId="{A0FC0213-D26B-48F6-9354-51E9685004DF}" type="sibTrans" cxnId="{B08522E5-B02D-4DDF-92BB-A8C8E7722C4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70B2D16-D252-4BF3-BCBA-FCC05C8282F1}">
      <dgm:prSet phldrT="[Text]" custT="1"/>
      <dgm:spPr/>
      <dgm:t>
        <a:bodyPr/>
        <a:lstStyle/>
        <a:p>
          <a:r>
            <a:rPr lang="en-US" sz="3000" b="1" dirty="0" smtClean="0">
              <a:solidFill>
                <a:schemeClr val="bg1"/>
              </a:solidFill>
            </a:rPr>
            <a:t>Step 3: Express your feelings</a:t>
          </a:r>
          <a:endParaRPr lang="en-US" sz="3000" b="1" dirty="0">
            <a:solidFill>
              <a:schemeClr val="bg1"/>
            </a:solidFill>
          </a:endParaRPr>
        </a:p>
      </dgm:t>
    </dgm:pt>
    <dgm:pt modelId="{2BF7E499-2AA8-4A0A-AA2B-B7AFED249C20}" type="parTrans" cxnId="{EC18AA5C-B05D-46D2-AE03-29D022A2FD47}">
      <dgm:prSet/>
      <dgm:spPr/>
      <dgm:t>
        <a:bodyPr/>
        <a:lstStyle/>
        <a:p>
          <a:endParaRPr lang="en-US"/>
        </a:p>
      </dgm:t>
    </dgm:pt>
    <dgm:pt modelId="{138314FF-744E-4BEB-AE75-3BA07649CD06}" type="sibTrans" cxnId="{EC18AA5C-B05D-46D2-AE03-29D022A2FD47}">
      <dgm:prSet/>
      <dgm:spPr/>
      <dgm:t>
        <a:bodyPr/>
        <a:lstStyle/>
        <a:p>
          <a:endParaRPr lang="en-US"/>
        </a:p>
      </dgm:t>
    </dgm:pt>
    <dgm:pt modelId="{6A4F7F50-7FF9-4EF4-AAF9-7F6E6533312F}" type="pres">
      <dgm:prSet presAssocID="{72ACA2B3-F48B-4518-9661-AF5BA4A95A4F}" presName="outerComposite" presStyleCnt="0">
        <dgm:presLayoutVars>
          <dgm:chMax val="5"/>
          <dgm:dir/>
          <dgm:resizeHandles val="exact"/>
        </dgm:presLayoutVars>
      </dgm:prSet>
      <dgm:spPr/>
    </dgm:pt>
    <dgm:pt modelId="{6471118E-9CDA-446D-8EA1-049F95C858A1}" type="pres">
      <dgm:prSet presAssocID="{72ACA2B3-F48B-4518-9661-AF5BA4A95A4F}" presName="dummyMaxCanvas" presStyleCnt="0">
        <dgm:presLayoutVars/>
      </dgm:prSet>
      <dgm:spPr/>
    </dgm:pt>
    <dgm:pt modelId="{241EFE0B-9531-43E2-B3EE-F040B419F978}" type="pres">
      <dgm:prSet presAssocID="{72ACA2B3-F48B-4518-9661-AF5BA4A95A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F0ED9-A382-4E7B-AB29-F430E14470AB}" type="pres">
      <dgm:prSet presAssocID="{72ACA2B3-F48B-4518-9661-AF5BA4A95A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9DF66-354F-47FF-8F9E-B775822CE87B}" type="pres">
      <dgm:prSet presAssocID="{72ACA2B3-F48B-4518-9661-AF5BA4A95A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77A96-E0F4-4E5E-A01C-58E9DBFE254A}" type="pres">
      <dgm:prSet presAssocID="{72ACA2B3-F48B-4518-9661-AF5BA4A95A4F}" presName="ThreeConn_1-2" presStyleLbl="fgAccFollowNode1" presStyleIdx="0" presStyleCnt="2" custLinFactNeighborX="-32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52A9E-B5CB-4466-A0E7-97B1930605B8}" type="pres">
      <dgm:prSet presAssocID="{72ACA2B3-F48B-4518-9661-AF5BA4A95A4F}" presName="ThreeConn_2-3" presStyleLbl="fgAccFollowNode1" presStyleIdx="1" presStyleCnt="2" custLinFactNeighborX="-32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82E39-4CEB-4041-AC1C-E280BBD13D51}" type="pres">
      <dgm:prSet presAssocID="{72ACA2B3-F48B-4518-9661-AF5BA4A95A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6B326-8D6D-4F37-9A42-4F4B0E48D086}" type="pres">
      <dgm:prSet presAssocID="{72ACA2B3-F48B-4518-9661-AF5BA4A95A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FC8CA-B47D-4035-A43A-28B6A4C7ED73}" type="pres">
      <dgm:prSet presAssocID="{72ACA2B3-F48B-4518-9661-AF5BA4A95A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BF36B-2748-4D42-A799-D7DFAE102FE0}" type="presOf" srcId="{10289B1E-A318-45D4-95D2-836B91900D32}" destId="{40F82E39-4CEB-4041-AC1C-E280BBD13D51}" srcOrd="1" destOrd="0" presId="urn:microsoft.com/office/officeart/2005/8/layout/vProcess5"/>
    <dgm:cxn modelId="{78A5A23C-F09D-4BDF-A6B4-042FB2A1C829}" type="presOf" srcId="{10289B1E-A318-45D4-95D2-836B91900D32}" destId="{241EFE0B-9531-43E2-B3EE-F040B419F978}" srcOrd="0" destOrd="0" presId="urn:microsoft.com/office/officeart/2005/8/layout/vProcess5"/>
    <dgm:cxn modelId="{C94C1BBA-4962-4331-9B94-CEAA163DC6A9}" type="presOf" srcId="{E70B2D16-D252-4BF3-BCBA-FCC05C8282F1}" destId="{5D09DF66-354F-47FF-8F9E-B775822CE87B}" srcOrd="0" destOrd="0" presId="urn:microsoft.com/office/officeart/2005/8/layout/vProcess5"/>
    <dgm:cxn modelId="{ECEFD305-E069-4F65-8AA5-853ECE2A5EC5}" type="presOf" srcId="{FFE1184B-40DE-4125-9037-502ED4C388FA}" destId="{F52F0ED9-A382-4E7B-AB29-F430E14470AB}" srcOrd="0" destOrd="0" presId="urn:microsoft.com/office/officeart/2005/8/layout/vProcess5"/>
    <dgm:cxn modelId="{EC18AA5C-B05D-46D2-AE03-29D022A2FD47}" srcId="{72ACA2B3-F48B-4518-9661-AF5BA4A95A4F}" destId="{E70B2D16-D252-4BF3-BCBA-FCC05C8282F1}" srcOrd="2" destOrd="0" parTransId="{2BF7E499-2AA8-4A0A-AA2B-B7AFED249C20}" sibTransId="{138314FF-744E-4BEB-AE75-3BA07649CD06}"/>
    <dgm:cxn modelId="{1D6146E0-795E-477B-91F8-FC47CAA525CF}" type="presOf" srcId="{FFE1184B-40DE-4125-9037-502ED4C388FA}" destId="{A4E6B326-8D6D-4F37-9A42-4F4B0E48D086}" srcOrd="1" destOrd="0" presId="urn:microsoft.com/office/officeart/2005/8/layout/vProcess5"/>
    <dgm:cxn modelId="{4F2E2A41-A1CA-4A8B-8B0F-34E1731D5C92}" type="presOf" srcId="{A0FC0213-D26B-48F6-9354-51E9685004DF}" destId="{77C52A9E-B5CB-4466-A0E7-97B1930605B8}" srcOrd="0" destOrd="0" presId="urn:microsoft.com/office/officeart/2005/8/layout/vProcess5"/>
    <dgm:cxn modelId="{0BC47053-DCCD-4DA7-8126-6F23ACA8E770}" type="presOf" srcId="{C582BB9E-C393-45C2-BC9A-A9F329C2EFE7}" destId="{E0C77A96-E0F4-4E5E-A01C-58E9DBFE254A}" srcOrd="0" destOrd="0" presId="urn:microsoft.com/office/officeart/2005/8/layout/vProcess5"/>
    <dgm:cxn modelId="{1854209E-A2C1-4EFA-81D6-7C4AABB9A80A}" srcId="{72ACA2B3-F48B-4518-9661-AF5BA4A95A4F}" destId="{10289B1E-A318-45D4-95D2-836B91900D32}" srcOrd="0" destOrd="0" parTransId="{4C3E7B6E-99E8-455D-891E-74DF8C6CBA9A}" sibTransId="{C582BB9E-C393-45C2-BC9A-A9F329C2EFE7}"/>
    <dgm:cxn modelId="{A9A7A1BD-B3EF-4426-A4F4-62B0A906CA37}" type="presOf" srcId="{72ACA2B3-F48B-4518-9661-AF5BA4A95A4F}" destId="{6A4F7F50-7FF9-4EF4-AAF9-7F6E6533312F}" srcOrd="0" destOrd="0" presId="urn:microsoft.com/office/officeart/2005/8/layout/vProcess5"/>
    <dgm:cxn modelId="{B703BD89-89CF-4186-A511-B7C237C44F0B}" type="presOf" srcId="{E70B2D16-D252-4BF3-BCBA-FCC05C8282F1}" destId="{92AFC8CA-B47D-4035-A43A-28B6A4C7ED73}" srcOrd="1" destOrd="0" presId="urn:microsoft.com/office/officeart/2005/8/layout/vProcess5"/>
    <dgm:cxn modelId="{B08522E5-B02D-4DDF-92BB-A8C8E7722C46}" srcId="{72ACA2B3-F48B-4518-9661-AF5BA4A95A4F}" destId="{FFE1184B-40DE-4125-9037-502ED4C388FA}" srcOrd="1" destOrd="0" parTransId="{2897F07C-F89B-4BF0-9311-59408971D493}" sibTransId="{A0FC0213-D26B-48F6-9354-51E9685004DF}"/>
    <dgm:cxn modelId="{ED9C734B-A2F6-4584-80C6-2D9B9D52B6C0}" type="presParOf" srcId="{6A4F7F50-7FF9-4EF4-AAF9-7F6E6533312F}" destId="{6471118E-9CDA-446D-8EA1-049F95C858A1}" srcOrd="0" destOrd="0" presId="urn:microsoft.com/office/officeart/2005/8/layout/vProcess5"/>
    <dgm:cxn modelId="{CF227775-48D0-4B79-8FFB-1B23DAA76908}" type="presParOf" srcId="{6A4F7F50-7FF9-4EF4-AAF9-7F6E6533312F}" destId="{241EFE0B-9531-43E2-B3EE-F040B419F978}" srcOrd="1" destOrd="0" presId="urn:microsoft.com/office/officeart/2005/8/layout/vProcess5"/>
    <dgm:cxn modelId="{3DEEF449-2472-4BDC-8E28-BDE85F9801BF}" type="presParOf" srcId="{6A4F7F50-7FF9-4EF4-AAF9-7F6E6533312F}" destId="{F52F0ED9-A382-4E7B-AB29-F430E14470AB}" srcOrd="2" destOrd="0" presId="urn:microsoft.com/office/officeart/2005/8/layout/vProcess5"/>
    <dgm:cxn modelId="{EAD37C59-6EA8-43DC-AEB5-A238D0972F25}" type="presParOf" srcId="{6A4F7F50-7FF9-4EF4-AAF9-7F6E6533312F}" destId="{5D09DF66-354F-47FF-8F9E-B775822CE87B}" srcOrd="3" destOrd="0" presId="urn:microsoft.com/office/officeart/2005/8/layout/vProcess5"/>
    <dgm:cxn modelId="{51ABCF04-6330-4A91-908A-FCEA75A6002D}" type="presParOf" srcId="{6A4F7F50-7FF9-4EF4-AAF9-7F6E6533312F}" destId="{E0C77A96-E0F4-4E5E-A01C-58E9DBFE254A}" srcOrd="4" destOrd="0" presId="urn:microsoft.com/office/officeart/2005/8/layout/vProcess5"/>
    <dgm:cxn modelId="{845A7D7F-FA0F-44BB-B560-5B3CE9856B9D}" type="presParOf" srcId="{6A4F7F50-7FF9-4EF4-AAF9-7F6E6533312F}" destId="{77C52A9E-B5CB-4466-A0E7-97B1930605B8}" srcOrd="5" destOrd="0" presId="urn:microsoft.com/office/officeart/2005/8/layout/vProcess5"/>
    <dgm:cxn modelId="{5849E45F-A8D1-4457-A933-D75B809592DE}" type="presParOf" srcId="{6A4F7F50-7FF9-4EF4-AAF9-7F6E6533312F}" destId="{40F82E39-4CEB-4041-AC1C-E280BBD13D51}" srcOrd="6" destOrd="0" presId="urn:microsoft.com/office/officeart/2005/8/layout/vProcess5"/>
    <dgm:cxn modelId="{D0C2BC2D-1031-4982-A48E-9ED421746796}" type="presParOf" srcId="{6A4F7F50-7FF9-4EF4-AAF9-7F6E6533312F}" destId="{A4E6B326-8D6D-4F37-9A42-4F4B0E48D086}" srcOrd="7" destOrd="0" presId="urn:microsoft.com/office/officeart/2005/8/layout/vProcess5"/>
    <dgm:cxn modelId="{7D7D72E8-3687-4652-8373-B6E53BCECF19}" type="presParOf" srcId="{6A4F7F50-7FF9-4EF4-AAF9-7F6E6533312F}" destId="{92AFC8CA-B47D-4035-A43A-28B6A4C7ED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2854D-49F8-4784-8FA8-006F91A4BDB2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BA7EA7-9136-45CE-887F-0990BFF553B8}">
      <dgm:prSet phldrT="[Text]"/>
      <dgm:spPr/>
      <dgm:t>
        <a:bodyPr/>
        <a:lstStyle/>
        <a:p>
          <a:r>
            <a:rPr lang="en-US" b="1" dirty="0" smtClean="0"/>
            <a:t>“You make me so mad!”</a:t>
          </a:r>
          <a:endParaRPr lang="en-US" b="1" dirty="0"/>
        </a:p>
      </dgm:t>
    </dgm:pt>
    <dgm:pt modelId="{BF4A463D-A9CA-42EA-BFA0-E13541130739}" type="parTrans" cxnId="{9C6ED618-2E4B-42DD-A931-E433038F27AF}">
      <dgm:prSet/>
      <dgm:spPr/>
      <dgm:t>
        <a:bodyPr/>
        <a:lstStyle/>
        <a:p>
          <a:endParaRPr lang="en-US"/>
        </a:p>
      </dgm:t>
    </dgm:pt>
    <dgm:pt modelId="{9CE9E2E2-3D66-43B0-86FE-45F572DAE692}" type="sibTrans" cxnId="{9C6ED618-2E4B-42DD-A931-E433038F27AF}">
      <dgm:prSet/>
      <dgm:spPr/>
      <dgm:t>
        <a:bodyPr/>
        <a:lstStyle/>
        <a:p>
          <a:endParaRPr lang="en-US"/>
        </a:p>
      </dgm:t>
    </dgm:pt>
    <dgm:pt modelId="{DDA88A34-C539-4D25-B688-6836751D374A}">
      <dgm:prSet phldrT="[Text]"/>
      <dgm:spPr/>
      <dgm:t>
        <a:bodyPr/>
        <a:lstStyle/>
        <a:p>
          <a:r>
            <a:rPr lang="en-US" dirty="0" smtClean="0"/>
            <a:t>“I feel angry…”</a:t>
          </a:r>
          <a:endParaRPr lang="en-US" dirty="0"/>
        </a:p>
      </dgm:t>
    </dgm:pt>
    <dgm:pt modelId="{45BCA39D-EA2B-469C-930D-25B1B402C20B}" type="parTrans" cxnId="{256D59FA-801C-49EA-AD54-A91083831743}">
      <dgm:prSet/>
      <dgm:spPr/>
      <dgm:t>
        <a:bodyPr/>
        <a:lstStyle/>
        <a:p>
          <a:endParaRPr lang="en-US"/>
        </a:p>
      </dgm:t>
    </dgm:pt>
    <dgm:pt modelId="{A0EF513F-CA6A-4D1A-9B16-48893684D69C}" type="sibTrans" cxnId="{256D59FA-801C-49EA-AD54-A91083831743}">
      <dgm:prSet/>
      <dgm:spPr/>
      <dgm:t>
        <a:bodyPr/>
        <a:lstStyle/>
        <a:p>
          <a:endParaRPr lang="en-US"/>
        </a:p>
      </dgm:t>
    </dgm:pt>
    <dgm:pt modelId="{FAC47DEB-A5E2-49B2-B8A2-779BA6C84DBE}">
      <dgm:prSet phldrT="[Text]"/>
      <dgm:spPr/>
      <dgm:t>
        <a:bodyPr/>
        <a:lstStyle/>
        <a:p>
          <a:r>
            <a:rPr lang="en-US" dirty="0" smtClean="0"/>
            <a:t>“I don’t like it when…”</a:t>
          </a:r>
          <a:endParaRPr lang="en-US" dirty="0"/>
        </a:p>
      </dgm:t>
    </dgm:pt>
    <dgm:pt modelId="{AA491E42-C5FF-4EBE-B21F-3E3C6E0006B0}" type="parTrans" cxnId="{31C65E8C-240F-4FC9-9B42-1C5180FAB0E0}">
      <dgm:prSet/>
      <dgm:spPr/>
      <dgm:t>
        <a:bodyPr/>
        <a:lstStyle/>
        <a:p>
          <a:endParaRPr lang="en-US"/>
        </a:p>
      </dgm:t>
    </dgm:pt>
    <dgm:pt modelId="{F0549287-6CF9-443E-BFE0-D5DA816F0160}" type="sibTrans" cxnId="{31C65E8C-240F-4FC9-9B42-1C5180FAB0E0}">
      <dgm:prSet/>
      <dgm:spPr/>
      <dgm:t>
        <a:bodyPr/>
        <a:lstStyle/>
        <a:p>
          <a:endParaRPr lang="en-US"/>
        </a:p>
      </dgm:t>
    </dgm:pt>
    <dgm:pt modelId="{8D290022-80D6-459B-8D45-855685138852}">
      <dgm:prSet phldrT="[Text]"/>
      <dgm:spPr/>
      <dgm:t>
        <a:bodyPr/>
        <a:lstStyle/>
        <a:p>
          <a:r>
            <a:rPr lang="en-US" b="1" dirty="0" smtClean="0"/>
            <a:t>“It’s none of your business.”</a:t>
          </a:r>
          <a:endParaRPr lang="en-US" b="1" dirty="0"/>
        </a:p>
      </dgm:t>
    </dgm:pt>
    <dgm:pt modelId="{94F9048E-6177-4DED-98FB-4EE923A5ACA4}" type="parTrans" cxnId="{6EBACD6C-D014-461B-B271-4C13236B1C32}">
      <dgm:prSet/>
      <dgm:spPr/>
      <dgm:t>
        <a:bodyPr/>
        <a:lstStyle/>
        <a:p>
          <a:endParaRPr lang="en-US"/>
        </a:p>
      </dgm:t>
    </dgm:pt>
    <dgm:pt modelId="{66E953ED-B101-4141-B595-4EF319CBB273}" type="sibTrans" cxnId="{6EBACD6C-D014-461B-B271-4C13236B1C32}">
      <dgm:prSet/>
      <dgm:spPr/>
      <dgm:t>
        <a:bodyPr/>
        <a:lstStyle/>
        <a:p>
          <a:endParaRPr lang="en-US"/>
        </a:p>
      </dgm:t>
    </dgm:pt>
    <dgm:pt modelId="{4ABB432A-C713-4A9F-8A73-44D0DA501976}">
      <dgm:prSet phldrT="[Text]"/>
      <dgm:spPr/>
      <dgm:t>
        <a:bodyPr/>
        <a:lstStyle/>
        <a:p>
          <a:r>
            <a:rPr lang="en-US" dirty="0" smtClean="0"/>
            <a:t>“I do not feel comfortable…”</a:t>
          </a:r>
          <a:endParaRPr lang="en-US" dirty="0"/>
        </a:p>
      </dgm:t>
    </dgm:pt>
    <dgm:pt modelId="{1EF910CC-8350-4ED6-B121-FD35FDF8F784}" type="parTrans" cxnId="{B6EBA5DF-6F5D-441F-A22E-80B219C8644D}">
      <dgm:prSet/>
      <dgm:spPr/>
      <dgm:t>
        <a:bodyPr/>
        <a:lstStyle/>
        <a:p>
          <a:endParaRPr lang="en-US"/>
        </a:p>
      </dgm:t>
    </dgm:pt>
    <dgm:pt modelId="{02306B61-AFC4-4425-85C4-703F9B7ED87E}" type="sibTrans" cxnId="{B6EBA5DF-6F5D-441F-A22E-80B219C8644D}">
      <dgm:prSet/>
      <dgm:spPr/>
      <dgm:t>
        <a:bodyPr/>
        <a:lstStyle/>
        <a:p>
          <a:endParaRPr lang="en-US"/>
        </a:p>
      </dgm:t>
    </dgm:pt>
    <dgm:pt modelId="{F52DEF40-1F66-4BC2-BFE3-0A4D8F101568}">
      <dgm:prSet phldrT="[Text]"/>
      <dgm:spPr/>
      <dgm:t>
        <a:bodyPr/>
        <a:lstStyle/>
        <a:p>
          <a:r>
            <a:rPr lang="en-US" dirty="0" smtClean="0"/>
            <a:t>“I would appreciate privacy…”</a:t>
          </a:r>
          <a:endParaRPr lang="en-US" dirty="0"/>
        </a:p>
      </dgm:t>
    </dgm:pt>
    <dgm:pt modelId="{B3B16F09-1B93-43D3-8618-65B1B735D8F0}" type="parTrans" cxnId="{08EF0C61-D830-4A9D-BB09-5DAC493AE9F7}">
      <dgm:prSet/>
      <dgm:spPr/>
      <dgm:t>
        <a:bodyPr/>
        <a:lstStyle/>
        <a:p>
          <a:endParaRPr lang="en-US"/>
        </a:p>
      </dgm:t>
    </dgm:pt>
    <dgm:pt modelId="{BA1CFC33-6AB6-4C74-9823-D9D18B5362DC}" type="sibTrans" cxnId="{08EF0C61-D830-4A9D-BB09-5DAC493AE9F7}">
      <dgm:prSet/>
      <dgm:spPr/>
      <dgm:t>
        <a:bodyPr/>
        <a:lstStyle/>
        <a:p>
          <a:endParaRPr lang="en-US"/>
        </a:p>
      </dgm:t>
    </dgm:pt>
    <dgm:pt modelId="{9553668D-EEEC-484F-9556-741B7F334C6B}">
      <dgm:prSet phldrT="[Text]"/>
      <dgm:spPr/>
      <dgm:t>
        <a:bodyPr/>
        <a:lstStyle/>
        <a:p>
          <a:r>
            <a:rPr lang="en-US" b="1" dirty="0" smtClean="0"/>
            <a:t>“You broke your promise.”</a:t>
          </a:r>
          <a:endParaRPr lang="en-US" b="1" dirty="0"/>
        </a:p>
      </dgm:t>
    </dgm:pt>
    <dgm:pt modelId="{B012AE99-0433-4830-91E0-BB502FC18CFE}" type="parTrans" cxnId="{C20AC7E2-7603-42A5-BBA9-6354B51E29BF}">
      <dgm:prSet/>
      <dgm:spPr/>
      <dgm:t>
        <a:bodyPr/>
        <a:lstStyle/>
        <a:p>
          <a:endParaRPr lang="en-US"/>
        </a:p>
      </dgm:t>
    </dgm:pt>
    <dgm:pt modelId="{978B2177-65D8-479C-B9E5-F3F6BB4766BB}" type="sibTrans" cxnId="{C20AC7E2-7603-42A5-BBA9-6354B51E29BF}">
      <dgm:prSet/>
      <dgm:spPr/>
      <dgm:t>
        <a:bodyPr/>
        <a:lstStyle/>
        <a:p>
          <a:endParaRPr lang="en-US"/>
        </a:p>
      </dgm:t>
    </dgm:pt>
    <dgm:pt modelId="{A793CFD0-5138-401B-863B-A5C481C0CF50}">
      <dgm:prSet phldrT="[Text]"/>
      <dgm:spPr/>
      <dgm:t>
        <a:bodyPr/>
        <a:lstStyle/>
        <a:p>
          <a:r>
            <a:rPr lang="en-US" dirty="0" smtClean="0"/>
            <a:t>“I feel like…”</a:t>
          </a:r>
          <a:endParaRPr lang="en-US" dirty="0"/>
        </a:p>
      </dgm:t>
    </dgm:pt>
    <dgm:pt modelId="{F2E06385-A5B0-4B1A-A05B-E008B7D10912}" type="parTrans" cxnId="{CAC64032-4E6C-44BB-B791-4CE025B941EE}">
      <dgm:prSet/>
      <dgm:spPr/>
      <dgm:t>
        <a:bodyPr/>
        <a:lstStyle/>
        <a:p>
          <a:endParaRPr lang="en-US"/>
        </a:p>
      </dgm:t>
    </dgm:pt>
    <dgm:pt modelId="{FF5AC207-6B53-4CFC-8B44-FC47ABA6FD58}" type="sibTrans" cxnId="{CAC64032-4E6C-44BB-B791-4CE025B941EE}">
      <dgm:prSet/>
      <dgm:spPr/>
      <dgm:t>
        <a:bodyPr/>
        <a:lstStyle/>
        <a:p>
          <a:endParaRPr lang="en-US"/>
        </a:p>
      </dgm:t>
    </dgm:pt>
    <dgm:pt modelId="{868B7DEC-5E7B-4336-B253-30D125707090}">
      <dgm:prSet phldrT="[Text]"/>
      <dgm:spPr/>
      <dgm:t>
        <a:bodyPr/>
        <a:lstStyle/>
        <a:p>
          <a:r>
            <a:rPr lang="en-US" dirty="0" smtClean="0"/>
            <a:t>“I am upset that…”</a:t>
          </a:r>
          <a:endParaRPr lang="en-US" dirty="0"/>
        </a:p>
      </dgm:t>
    </dgm:pt>
    <dgm:pt modelId="{A88EE4E0-CC4A-4F75-B9CE-B45ECCD27225}" type="parTrans" cxnId="{696993C5-83F3-48CE-A7EB-81E7FDB67A4E}">
      <dgm:prSet/>
      <dgm:spPr/>
      <dgm:t>
        <a:bodyPr/>
        <a:lstStyle/>
        <a:p>
          <a:endParaRPr lang="en-US"/>
        </a:p>
      </dgm:t>
    </dgm:pt>
    <dgm:pt modelId="{9F45E7B7-E6ED-430E-8C15-60E13E2C8E07}" type="sibTrans" cxnId="{696993C5-83F3-48CE-A7EB-81E7FDB67A4E}">
      <dgm:prSet/>
      <dgm:spPr/>
      <dgm:t>
        <a:bodyPr/>
        <a:lstStyle/>
        <a:p>
          <a:endParaRPr lang="en-US"/>
        </a:p>
      </dgm:t>
    </dgm:pt>
    <dgm:pt modelId="{ED4177D1-B0F2-490A-9522-65E5B6A5CCA6}" type="pres">
      <dgm:prSet presAssocID="{8692854D-49F8-4784-8FA8-006F91A4BD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ACC8314-3610-4494-82AB-677E7D502020}" type="pres">
      <dgm:prSet presAssocID="{82BA7EA7-9136-45CE-887F-0990BFF553B8}" presName="linNode" presStyleCnt="0"/>
      <dgm:spPr/>
    </dgm:pt>
    <dgm:pt modelId="{51AC8981-A8E1-4870-B49B-E6F68E61A1DA}" type="pres">
      <dgm:prSet presAssocID="{82BA7EA7-9136-45CE-887F-0990BFF553B8}" presName="parentShp" presStyleLbl="node1" presStyleIdx="0" presStyleCnt="3" custScaleX="7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BE638-4C00-4292-A926-F700C001E44B}" type="pres">
      <dgm:prSet presAssocID="{82BA7EA7-9136-45CE-887F-0990BFF553B8}" presName="childShp" presStyleLbl="bgAccFollowNode1" presStyleIdx="0" presStyleCnt="3" custScaleX="8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7DF5-AFFA-4106-8FE8-48CAF0D2EF7D}" type="pres">
      <dgm:prSet presAssocID="{9CE9E2E2-3D66-43B0-86FE-45F572DAE692}" presName="spacing" presStyleCnt="0"/>
      <dgm:spPr/>
    </dgm:pt>
    <dgm:pt modelId="{F4515FFE-7668-4EB7-88AC-035A65233475}" type="pres">
      <dgm:prSet presAssocID="{8D290022-80D6-459B-8D45-855685138852}" presName="linNode" presStyleCnt="0"/>
      <dgm:spPr/>
    </dgm:pt>
    <dgm:pt modelId="{C0C93DAF-CD2B-42CB-8D30-6DB63C49A545}" type="pres">
      <dgm:prSet presAssocID="{8D290022-80D6-459B-8D45-855685138852}" presName="parentShp" presStyleLbl="node1" presStyleIdx="1" presStyleCnt="3" custScaleX="7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E354-CAA3-4F89-9291-3D974F2209EA}" type="pres">
      <dgm:prSet presAssocID="{8D290022-80D6-459B-8D45-855685138852}" presName="childShp" presStyleLbl="bgAccFollowNode1" presStyleIdx="1" presStyleCnt="3" custScaleX="8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BDC2F-5FA3-48FD-AFBD-7339B15F5D45}" type="pres">
      <dgm:prSet presAssocID="{66E953ED-B101-4141-B595-4EF319CBB273}" presName="spacing" presStyleCnt="0"/>
      <dgm:spPr/>
    </dgm:pt>
    <dgm:pt modelId="{6E9EC1D5-20EF-4F88-9CED-96D8644A50B2}" type="pres">
      <dgm:prSet presAssocID="{9553668D-EEEC-484F-9556-741B7F334C6B}" presName="linNode" presStyleCnt="0"/>
      <dgm:spPr/>
    </dgm:pt>
    <dgm:pt modelId="{168F0D41-47A1-4218-94B9-091A805FA018}" type="pres">
      <dgm:prSet presAssocID="{9553668D-EEEC-484F-9556-741B7F334C6B}" presName="parentShp" presStyleLbl="node1" presStyleIdx="2" presStyleCnt="3" custScaleX="7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5ED5A-CD4E-4AAE-8C8E-83BD45A2A853}" type="pres">
      <dgm:prSet presAssocID="{9553668D-EEEC-484F-9556-741B7F334C6B}" presName="childShp" presStyleLbl="bgAccFollowNode1" presStyleIdx="2" presStyleCnt="3" custScaleX="8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EF0C61-D830-4A9D-BB09-5DAC493AE9F7}" srcId="{8D290022-80D6-459B-8D45-855685138852}" destId="{F52DEF40-1F66-4BC2-BFE3-0A4D8F101568}" srcOrd="1" destOrd="0" parTransId="{B3B16F09-1B93-43D3-8618-65B1B735D8F0}" sibTransId="{BA1CFC33-6AB6-4C74-9823-D9D18B5362DC}"/>
    <dgm:cxn modelId="{CAC64032-4E6C-44BB-B791-4CE025B941EE}" srcId="{9553668D-EEEC-484F-9556-741B7F334C6B}" destId="{A793CFD0-5138-401B-863B-A5C481C0CF50}" srcOrd="0" destOrd="0" parTransId="{F2E06385-A5B0-4B1A-A05B-E008B7D10912}" sibTransId="{FF5AC207-6B53-4CFC-8B44-FC47ABA6FD58}"/>
    <dgm:cxn modelId="{256D59FA-801C-49EA-AD54-A91083831743}" srcId="{82BA7EA7-9136-45CE-887F-0990BFF553B8}" destId="{DDA88A34-C539-4D25-B688-6836751D374A}" srcOrd="0" destOrd="0" parTransId="{45BCA39D-EA2B-469C-930D-25B1B402C20B}" sibTransId="{A0EF513F-CA6A-4D1A-9B16-48893684D69C}"/>
    <dgm:cxn modelId="{31C65E8C-240F-4FC9-9B42-1C5180FAB0E0}" srcId="{82BA7EA7-9136-45CE-887F-0990BFF553B8}" destId="{FAC47DEB-A5E2-49B2-B8A2-779BA6C84DBE}" srcOrd="1" destOrd="0" parTransId="{AA491E42-C5FF-4EBE-B21F-3E3C6E0006B0}" sibTransId="{F0549287-6CF9-443E-BFE0-D5DA816F0160}"/>
    <dgm:cxn modelId="{C20AC7E2-7603-42A5-BBA9-6354B51E29BF}" srcId="{8692854D-49F8-4784-8FA8-006F91A4BDB2}" destId="{9553668D-EEEC-484F-9556-741B7F334C6B}" srcOrd="2" destOrd="0" parTransId="{B012AE99-0433-4830-91E0-BB502FC18CFE}" sibTransId="{978B2177-65D8-479C-B9E5-F3F6BB4766BB}"/>
    <dgm:cxn modelId="{BE32382D-A477-41C7-9605-D6B7A88DB8A6}" type="presOf" srcId="{82BA7EA7-9136-45CE-887F-0990BFF553B8}" destId="{51AC8981-A8E1-4870-B49B-E6F68E61A1DA}" srcOrd="0" destOrd="0" presId="urn:microsoft.com/office/officeart/2005/8/layout/vList6"/>
    <dgm:cxn modelId="{D6E29D3E-7DF7-4412-9EE6-F05D5B72EC37}" type="presOf" srcId="{FAC47DEB-A5E2-49B2-B8A2-779BA6C84DBE}" destId="{126BE638-4C00-4292-A926-F700C001E44B}" srcOrd="0" destOrd="1" presId="urn:microsoft.com/office/officeart/2005/8/layout/vList6"/>
    <dgm:cxn modelId="{6EBACD6C-D014-461B-B271-4C13236B1C32}" srcId="{8692854D-49F8-4784-8FA8-006F91A4BDB2}" destId="{8D290022-80D6-459B-8D45-855685138852}" srcOrd="1" destOrd="0" parTransId="{94F9048E-6177-4DED-98FB-4EE923A5ACA4}" sibTransId="{66E953ED-B101-4141-B595-4EF319CBB273}"/>
    <dgm:cxn modelId="{9C6ED618-2E4B-42DD-A931-E433038F27AF}" srcId="{8692854D-49F8-4784-8FA8-006F91A4BDB2}" destId="{82BA7EA7-9136-45CE-887F-0990BFF553B8}" srcOrd="0" destOrd="0" parTransId="{BF4A463D-A9CA-42EA-BFA0-E13541130739}" sibTransId="{9CE9E2E2-3D66-43B0-86FE-45F572DAE692}"/>
    <dgm:cxn modelId="{C15D027D-EE7A-44FF-A88A-1362CC313E5A}" type="presOf" srcId="{868B7DEC-5E7B-4336-B253-30D125707090}" destId="{E175ED5A-CD4E-4AAE-8C8E-83BD45A2A853}" srcOrd="0" destOrd="1" presId="urn:microsoft.com/office/officeart/2005/8/layout/vList6"/>
    <dgm:cxn modelId="{6077B140-2962-4A95-92CF-C6D4A3CC0383}" type="presOf" srcId="{8D290022-80D6-459B-8D45-855685138852}" destId="{C0C93DAF-CD2B-42CB-8D30-6DB63C49A545}" srcOrd="0" destOrd="0" presId="urn:microsoft.com/office/officeart/2005/8/layout/vList6"/>
    <dgm:cxn modelId="{BAC4064C-ED1A-4668-8EFC-F86A5D250F5F}" type="presOf" srcId="{DDA88A34-C539-4D25-B688-6836751D374A}" destId="{126BE638-4C00-4292-A926-F700C001E44B}" srcOrd="0" destOrd="0" presId="urn:microsoft.com/office/officeart/2005/8/layout/vList6"/>
    <dgm:cxn modelId="{C1A2BAB6-BCA8-47AF-913E-8F50A96DAB21}" type="presOf" srcId="{A793CFD0-5138-401B-863B-A5C481C0CF50}" destId="{E175ED5A-CD4E-4AAE-8C8E-83BD45A2A853}" srcOrd="0" destOrd="0" presId="urn:microsoft.com/office/officeart/2005/8/layout/vList6"/>
    <dgm:cxn modelId="{089AD695-B968-4BBD-B3E1-BEA03ED9870A}" type="presOf" srcId="{8692854D-49F8-4784-8FA8-006F91A4BDB2}" destId="{ED4177D1-B0F2-490A-9522-65E5B6A5CCA6}" srcOrd="0" destOrd="0" presId="urn:microsoft.com/office/officeart/2005/8/layout/vList6"/>
    <dgm:cxn modelId="{D43A33CE-AA50-4A17-9C80-7CECB8909CAE}" type="presOf" srcId="{9553668D-EEEC-484F-9556-741B7F334C6B}" destId="{168F0D41-47A1-4218-94B9-091A805FA018}" srcOrd="0" destOrd="0" presId="urn:microsoft.com/office/officeart/2005/8/layout/vList6"/>
    <dgm:cxn modelId="{29B8A19C-8080-4C9E-B83F-DD9F410B8123}" type="presOf" srcId="{F52DEF40-1F66-4BC2-BFE3-0A4D8F101568}" destId="{4781E354-CAA3-4F89-9291-3D974F2209EA}" srcOrd="0" destOrd="1" presId="urn:microsoft.com/office/officeart/2005/8/layout/vList6"/>
    <dgm:cxn modelId="{76FD7225-5506-4B27-B380-C9128C9BEEC4}" type="presOf" srcId="{4ABB432A-C713-4A9F-8A73-44D0DA501976}" destId="{4781E354-CAA3-4F89-9291-3D974F2209EA}" srcOrd="0" destOrd="0" presId="urn:microsoft.com/office/officeart/2005/8/layout/vList6"/>
    <dgm:cxn modelId="{B6EBA5DF-6F5D-441F-A22E-80B219C8644D}" srcId="{8D290022-80D6-459B-8D45-855685138852}" destId="{4ABB432A-C713-4A9F-8A73-44D0DA501976}" srcOrd="0" destOrd="0" parTransId="{1EF910CC-8350-4ED6-B121-FD35FDF8F784}" sibTransId="{02306B61-AFC4-4425-85C4-703F9B7ED87E}"/>
    <dgm:cxn modelId="{696993C5-83F3-48CE-A7EB-81E7FDB67A4E}" srcId="{9553668D-EEEC-484F-9556-741B7F334C6B}" destId="{868B7DEC-5E7B-4336-B253-30D125707090}" srcOrd="1" destOrd="0" parTransId="{A88EE4E0-CC4A-4F75-B9CE-B45ECCD27225}" sibTransId="{9F45E7B7-E6ED-430E-8C15-60E13E2C8E07}"/>
    <dgm:cxn modelId="{43A23DE6-2B97-4D02-B596-9BBAA92C6C9A}" type="presParOf" srcId="{ED4177D1-B0F2-490A-9522-65E5B6A5CCA6}" destId="{7ACC8314-3610-4494-82AB-677E7D502020}" srcOrd="0" destOrd="0" presId="urn:microsoft.com/office/officeart/2005/8/layout/vList6"/>
    <dgm:cxn modelId="{AFB60847-EE70-4532-A50A-DF5208CEFB01}" type="presParOf" srcId="{7ACC8314-3610-4494-82AB-677E7D502020}" destId="{51AC8981-A8E1-4870-B49B-E6F68E61A1DA}" srcOrd="0" destOrd="0" presId="urn:microsoft.com/office/officeart/2005/8/layout/vList6"/>
    <dgm:cxn modelId="{23E6B882-16DB-4484-A6C9-BDA5C5908DA9}" type="presParOf" srcId="{7ACC8314-3610-4494-82AB-677E7D502020}" destId="{126BE638-4C00-4292-A926-F700C001E44B}" srcOrd="1" destOrd="0" presId="urn:microsoft.com/office/officeart/2005/8/layout/vList6"/>
    <dgm:cxn modelId="{1F6FD8D0-FADD-4794-9FE7-E494140D9D76}" type="presParOf" srcId="{ED4177D1-B0F2-490A-9522-65E5B6A5CCA6}" destId="{50EB7DF5-AFFA-4106-8FE8-48CAF0D2EF7D}" srcOrd="1" destOrd="0" presId="urn:microsoft.com/office/officeart/2005/8/layout/vList6"/>
    <dgm:cxn modelId="{BB94A191-CFB3-402A-BBD0-C6A19D4023E3}" type="presParOf" srcId="{ED4177D1-B0F2-490A-9522-65E5B6A5CCA6}" destId="{F4515FFE-7668-4EB7-88AC-035A65233475}" srcOrd="2" destOrd="0" presId="urn:microsoft.com/office/officeart/2005/8/layout/vList6"/>
    <dgm:cxn modelId="{93CA8B3B-001D-40E1-ADE5-D72094E90B1E}" type="presParOf" srcId="{F4515FFE-7668-4EB7-88AC-035A65233475}" destId="{C0C93DAF-CD2B-42CB-8D30-6DB63C49A545}" srcOrd="0" destOrd="0" presId="urn:microsoft.com/office/officeart/2005/8/layout/vList6"/>
    <dgm:cxn modelId="{DE8052DD-EEE9-48BB-BC0B-5A0102A030D9}" type="presParOf" srcId="{F4515FFE-7668-4EB7-88AC-035A65233475}" destId="{4781E354-CAA3-4F89-9291-3D974F2209EA}" srcOrd="1" destOrd="0" presId="urn:microsoft.com/office/officeart/2005/8/layout/vList6"/>
    <dgm:cxn modelId="{C992982A-2F6E-43EF-AEB2-CD051841024A}" type="presParOf" srcId="{ED4177D1-B0F2-490A-9522-65E5B6A5CCA6}" destId="{91EBDC2F-5FA3-48FD-AFBD-7339B15F5D45}" srcOrd="3" destOrd="0" presId="urn:microsoft.com/office/officeart/2005/8/layout/vList6"/>
    <dgm:cxn modelId="{AA2B55D8-5D23-4667-8974-7D5265844999}" type="presParOf" srcId="{ED4177D1-B0F2-490A-9522-65E5B6A5CCA6}" destId="{6E9EC1D5-20EF-4F88-9CED-96D8644A50B2}" srcOrd="4" destOrd="0" presId="urn:microsoft.com/office/officeart/2005/8/layout/vList6"/>
    <dgm:cxn modelId="{23F13FD6-C018-4EAF-AE4F-3D3A661DE7F6}" type="presParOf" srcId="{6E9EC1D5-20EF-4F88-9CED-96D8644A50B2}" destId="{168F0D41-47A1-4218-94B9-091A805FA018}" srcOrd="0" destOrd="0" presId="urn:microsoft.com/office/officeart/2005/8/layout/vList6"/>
    <dgm:cxn modelId="{7EC1346B-8D6A-4247-A0AA-9B2F5A202B3A}" type="presParOf" srcId="{6E9EC1D5-20EF-4F88-9CED-96D8644A50B2}" destId="{E175ED5A-CD4E-4AAE-8C8E-83BD45A2A8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8AA590-C038-4D71-A396-3B8DBDC87068}" type="doc">
      <dgm:prSet loTypeId="urn:microsoft.com/office/officeart/2005/8/layout/hProcess9" loCatId="process" qsTypeId="urn:microsoft.com/office/officeart/2005/8/quickstyle/simple2" qsCatId="simple" csTypeId="urn:microsoft.com/office/officeart/2005/8/colors/accent4_1" csCatId="accent4" phldr="1"/>
      <dgm:spPr/>
    </dgm:pt>
    <dgm:pt modelId="{F0E2F1D5-78AD-419D-9B44-853496B84632}">
      <dgm:prSet phldrT="[Text]" custT="1"/>
      <dgm:spPr/>
      <dgm:t>
        <a:bodyPr/>
        <a:lstStyle/>
        <a:p>
          <a:r>
            <a:rPr lang="en-US" sz="2800" b="1" dirty="0" smtClean="0"/>
            <a:t>1. </a:t>
          </a:r>
          <a:r>
            <a:rPr lang="en-US" sz="2800" b="0" dirty="0" smtClean="0"/>
            <a:t>Alarm stage</a:t>
          </a:r>
          <a:endParaRPr lang="en-US" sz="2800" b="0" dirty="0"/>
        </a:p>
      </dgm:t>
    </dgm:pt>
    <dgm:pt modelId="{B67BD0D6-1782-4AB0-94BF-1EACAF2C46EF}" type="parTrans" cxnId="{A34E8419-B99E-41AE-BEFF-E57EE0404AC7}">
      <dgm:prSet/>
      <dgm:spPr/>
      <dgm:t>
        <a:bodyPr/>
        <a:lstStyle/>
        <a:p>
          <a:endParaRPr lang="en-US"/>
        </a:p>
      </dgm:t>
    </dgm:pt>
    <dgm:pt modelId="{6B359D75-C465-4D9B-8CB8-FBFE3EB7F7E6}" type="sibTrans" cxnId="{A34E8419-B99E-41AE-BEFF-E57EE0404AC7}">
      <dgm:prSet/>
      <dgm:spPr/>
      <dgm:t>
        <a:bodyPr/>
        <a:lstStyle/>
        <a:p>
          <a:endParaRPr lang="en-US"/>
        </a:p>
      </dgm:t>
    </dgm:pt>
    <dgm:pt modelId="{2100975A-B39D-4AAB-8E4A-AF1B76F12B41}">
      <dgm:prSet phldrT="[Text]" custT="1"/>
      <dgm:spPr/>
      <dgm:t>
        <a:bodyPr/>
        <a:lstStyle/>
        <a:p>
          <a:r>
            <a:rPr lang="en-US" sz="2800" b="1" dirty="0" smtClean="0"/>
            <a:t>2. </a:t>
          </a:r>
          <a:r>
            <a:rPr lang="en-US" sz="2800" b="0" dirty="0" smtClean="0"/>
            <a:t>Resistance stage</a:t>
          </a:r>
          <a:endParaRPr lang="en-US" sz="2800" b="0" dirty="0"/>
        </a:p>
      </dgm:t>
    </dgm:pt>
    <dgm:pt modelId="{7900D51F-C4F0-437D-9351-F448E54D7E5D}" type="parTrans" cxnId="{F43B5722-60A4-470D-B479-34DEBABAE9F4}">
      <dgm:prSet/>
      <dgm:spPr/>
      <dgm:t>
        <a:bodyPr/>
        <a:lstStyle/>
        <a:p>
          <a:endParaRPr lang="en-US"/>
        </a:p>
      </dgm:t>
    </dgm:pt>
    <dgm:pt modelId="{E609F86F-EE7C-43E6-B221-03FC4A65BF7F}" type="sibTrans" cxnId="{F43B5722-60A4-470D-B479-34DEBABAE9F4}">
      <dgm:prSet/>
      <dgm:spPr/>
      <dgm:t>
        <a:bodyPr/>
        <a:lstStyle/>
        <a:p>
          <a:endParaRPr lang="en-US"/>
        </a:p>
      </dgm:t>
    </dgm:pt>
    <dgm:pt modelId="{5AE5210A-FD2D-4E83-85C8-7E214F009C75}">
      <dgm:prSet phldrT="[Text]" custT="1"/>
      <dgm:spPr/>
      <dgm:t>
        <a:bodyPr/>
        <a:lstStyle/>
        <a:p>
          <a:r>
            <a:rPr lang="en-US" sz="2800" b="1" dirty="0" smtClean="0"/>
            <a:t>3. </a:t>
          </a:r>
          <a:r>
            <a:rPr lang="en-US" sz="2800" b="0" dirty="0" smtClean="0"/>
            <a:t>Exhaustion stage</a:t>
          </a:r>
          <a:endParaRPr lang="en-US" sz="2800" b="0" dirty="0"/>
        </a:p>
      </dgm:t>
    </dgm:pt>
    <dgm:pt modelId="{CBC7D5D5-83B4-4913-A9CF-EA06794EE338}" type="parTrans" cxnId="{D7AAB631-17D0-430A-B558-E023CDFD0E78}">
      <dgm:prSet/>
      <dgm:spPr/>
      <dgm:t>
        <a:bodyPr/>
        <a:lstStyle/>
        <a:p>
          <a:endParaRPr lang="en-US"/>
        </a:p>
      </dgm:t>
    </dgm:pt>
    <dgm:pt modelId="{55BDF0B4-F1CE-4392-A294-0CB3BC8DFA12}" type="sibTrans" cxnId="{D7AAB631-17D0-430A-B558-E023CDFD0E78}">
      <dgm:prSet/>
      <dgm:spPr/>
      <dgm:t>
        <a:bodyPr/>
        <a:lstStyle/>
        <a:p>
          <a:endParaRPr lang="en-US"/>
        </a:p>
      </dgm:t>
    </dgm:pt>
    <dgm:pt modelId="{1A992EBF-4B33-40AD-93A3-E5F2A426FA03}" type="pres">
      <dgm:prSet presAssocID="{978AA590-C038-4D71-A396-3B8DBDC87068}" presName="CompostProcess" presStyleCnt="0">
        <dgm:presLayoutVars>
          <dgm:dir/>
          <dgm:resizeHandles val="exact"/>
        </dgm:presLayoutVars>
      </dgm:prSet>
      <dgm:spPr/>
    </dgm:pt>
    <dgm:pt modelId="{5BD95E23-EDDE-4D2D-8CC1-590B04858FCB}" type="pres">
      <dgm:prSet presAssocID="{978AA590-C038-4D71-A396-3B8DBDC87068}" presName="arrow" presStyleLbl="bgShp" presStyleIdx="0" presStyleCnt="1"/>
      <dgm:spPr/>
    </dgm:pt>
    <dgm:pt modelId="{DA02CA5E-8233-4D60-AF3F-CBCA13CFA0C2}" type="pres">
      <dgm:prSet presAssocID="{978AA590-C038-4D71-A396-3B8DBDC87068}" presName="linearProcess" presStyleCnt="0"/>
      <dgm:spPr/>
    </dgm:pt>
    <dgm:pt modelId="{006D61AB-CBA4-4109-A71D-A76DF8DF95B3}" type="pres">
      <dgm:prSet presAssocID="{F0E2F1D5-78AD-419D-9B44-853496B84632}" presName="textNode" presStyleLbl="node1" presStyleIdx="0" presStyleCnt="3" custScaleX="93213" custLinFactNeighborX="2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2CAA0-0761-4618-80DA-A18CCBF0E29F}" type="pres">
      <dgm:prSet presAssocID="{6B359D75-C465-4D9B-8CB8-FBFE3EB7F7E6}" presName="sibTrans" presStyleCnt="0"/>
      <dgm:spPr/>
    </dgm:pt>
    <dgm:pt modelId="{F7F06CB0-5A55-41B5-ABDF-A7E8AB060DA6}" type="pres">
      <dgm:prSet presAssocID="{2100975A-B39D-4AAB-8E4A-AF1B76F12B41}" presName="textNode" presStyleLbl="node1" presStyleIdx="1" presStyleCnt="3" custScaleX="93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46D89-A6E3-49A3-931A-0CCBD8F4B492}" type="pres">
      <dgm:prSet presAssocID="{E609F86F-EE7C-43E6-B221-03FC4A65BF7F}" presName="sibTrans" presStyleCnt="0"/>
      <dgm:spPr/>
    </dgm:pt>
    <dgm:pt modelId="{73741E36-73D7-4F3E-B289-9B045B432C3D}" type="pres">
      <dgm:prSet presAssocID="{5AE5210A-FD2D-4E83-85C8-7E214F009C75}" presName="textNode" presStyleLbl="node1" presStyleIdx="2" presStyleCnt="3" custScaleX="93213" custLinFactNeighborX="-2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DBA87C-E189-4D48-AEC0-2FCD40106B49}" type="presOf" srcId="{2100975A-B39D-4AAB-8E4A-AF1B76F12B41}" destId="{F7F06CB0-5A55-41B5-ABDF-A7E8AB060DA6}" srcOrd="0" destOrd="0" presId="urn:microsoft.com/office/officeart/2005/8/layout/hProcess9"/>
    <dgm:cxn modelId="{D7AAB631-17D0-430A-B558-E023CDFD0E78}" srcId="{978AA590-C038-4D71-A396-3B8DBDC87068}" destId="{5AE5210A-FD2D-4E83-85C8-7E214F009C75}" srcOrd="2" destOrd="0" parTransId="{CBC7D5D5-83B4-4913-A9CF-EA06794EE338}" sibTransId="{55BDF0B4-F1CE-4392-A294-0CB3BC8DFA12}"/>
    <dgm:cxn modelId="{CD6703F9-4605-4059-8221-007295EF4FD7}" type="presOf" srcId="{978AA590-C038-4D71-A396-3B8DBDC87068}" destId="{1A992EBF-4B33-40AD-93A3-E5F2A426FA03}" srcOrd="0" destOrd="0" presId="urn:microsoft.com/office/officeart/2005/8/layout/hProcess9"/>
    <dgm:cxn modelId="{F43B5722-60A4-470D-B479-34DEBABAE9F4}" srcId="{978AA590-C038-4D71-A396-3B8DBDC87068}" destId="{2100975A-B39D-4AAB-8E4A-AF1B76F12B41}" srcOrd="1" destOrd="0" parTransId="{7900D51F-C4F0-437D-9351-F448E54D7E5D}" sibTransId="{E609F86F-EE7C-43E6-B221-03FC4A65BF7F}"/>
    <dgm:cxn modelId="{4787B55C-D707-4EB4-B681-1CEA3E360449}" type="presOf" srcId="{F0E2F1D5-78AD-419D-9B44-853496B84632}" destId="{006D61AB-CBA4-4109-A71D-A76DF8DF95B3}" srcOrd="0" destOrd="0" presId="urn:microsoft.com/office/officeart/2005/8/layout/hProcess9"/>
    <dgm:cxn modelId="{3ED29922-A32F-4F45-89AD-F02CF240FC9A}" type="presOf" srcId="{5AE5210A-FD2D-4E83-85C8-7E214F009C75}" destId="{73741E36-73D7-4F3E-B289-9B045B432C3D}" srcOrd="0" destOrd="0" presId="urn:microsoft.com/office/officeart/2005/8/layout/hProcess9"/>
    <dgm:cxn modelId="{A34E8419-B99E-41AE-BEFF-E57EE0404AC7}" srcId="{978AA590-C038-4D71-A396-3B8DBDC87068}" destId="{F0E2F1D5-78AD-419D-9B44-853496B84632}" srcOrd="0" destOrd="0" parTransId="{B67BD0D6-1782-4AB0-94BF-1EACAF2C46EF}" sibTransId="{6B359D75-C465-4D9B-8CB8-FBFE3EB7F7E6}"/>
    <dgm:cxn modelId="{AAC62AE4-CB49-4D6A-9B62-4BFD7F974F27}" type="presParOf" srcId="{1A992EBF-4B33-40AD-93A3-E5F2A426FA03}" destId="{5BD95E23-EDDE-4D2D-8CC1-590B04858FCB}" srcOrd="0" destOrd="0" presId="urn:microsoft.com/office/officeart/2005/8/layout/hProcess9"/>
    <dgm:cxn modelId="{2934C50B-F311-40E7-B390-4F8F668653E9}" type="presParOf" srcId="{1A992EBF-4B33-40AD-93A3-E5F2A426FA03}" destId="{DA02CA5E-8233-4D60-AF3F-CBCA13CFA0C2}" srcOrd="1" destOrd="0" presId="urn:microsoft.com/office/officeart/2005/8/layout/hProcess9"/>
    <dgm:cxn modelId="{59E39793-3731-47EA-9D46-B428135EDDC7}" type="presParOf" srcId="{DA02CA5E-8233-4D60-AF3F-CBCA13CFA0C2}" destId="{006D61AB-CBA4-4109-A71D-A76DF8DF95B3}" srcOrd="0" destOrd="0" presId="urn:microsoft.com/office/officeart/2005/8/layout/hProcess9"/>
    <dgm:cxn modelId="{BEB59D0C-688D-49D1-B511-7D84F0EA38B7}" type="presParOf" srcId="{DA02CA5E-8233-4D60-AF3F-CBCA13CFA0C2}" destId="{59C2CAA0-0761-4618-80DA-A18CCBF0E29F}" srcOrd="1" destOrd="0" presId="urn:microsoft.com/office/officeart/2005/8/layout/hProcess9"/>
    <dgm:cxn modelId="{C2718956-CAE4-4160-804D-F9DE628D78A4}" type="presParOf" srcId="{DA02CA5E-8233-4D60-AF3F-CBCA13CFA0C2}" destId="{F7F06CB0-5A55-41B5-ABDF-A7E8AB060DA6}" srcOrd="2" destOrd="0" presId="urn:microsoft.com/office/officeart/2005/8/layout/hProcess9"/>
    <dgm:cxn modelId="{BBCE4FC3-03E1-4371-980D-F18B2A9B896F}" type="presParOf" srcId="{DA02CA5E-8233-4D60-AF3F-CBCA13CFA0C2}" destId="{42446D89-A6E3-49A3-931A-0CCBD8F4B492}" srcOrd="3" destOrd="0" presId="urn:microsoft.com/office/officeart/2005/8/layout/hProcess9"/>
    <dgm:cxn modelId="{1DEDD8CC-1425-4E4B-B6FB-35231F36F122}" type="presParOf" srcId="{DA02CA5E-8233-4D60-AF3F-CBCA13CFA0C2}" destId="{73741E36-73D7-4F3E-B289-9B045B432C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169F4-AE8A-406D-ABF9-DEB6CA7FFBE0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FCB3E44-3EAB-4A14-8D3D-4219CD2A0ED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3200" b="0" dirty="0" smtClean="0"/>
            <a:t>- expressing your feelings</a:t>
          </a:r>
          <a:br>
            <a:rPr lang="en-US" sz="3200" b="0" dirty="0" smtClean="0"/>
          </a:br>
          <a:r>
            <a:rPr lang="en-US" sz="3200" b="0" dirty="0" smtClean="0"/>
            <a:t>- maintaining a positive attitude</a:t>
          </a:r>
          <a:br>
            <a:rPr lang="en-US" sz="3200" b="0" dirty="0" smtClean="0"/>
          </a:br>
          <a:r>
            <a:rPr lang="en-US" sz="3200" b="0" dirty="0" smtClean="0"/>
            <a:t>- taking care of yourself</a:t>
          </a:r>
          <a:br>
            <a:rPr lang="en-US" sz="3200" b="0" dirty="0" smtClean="0"/>
          </a:br>
          <a:r>
            <a:rPr lang="en-US" sz="3200" b="0" dirty="0" smtClean="0"/>
            <a:t>- managing your time</a:t>
          </a:r>
          <a:br>
            <a:rPr lang="en-US" sz="3200" b="0" dirty="0" smtClean="0"/>
          </a:br>
          <a:r>
            <a:rPr lang="en-US" sz="3200" b="0" dirty="0" smtClean="0"/>
            <a:t>- distracting yourself</a:t>
          </a:r>
          <a:br>
            <a:rPr lang="en-US" sz="3200" b="0" dirty="0" smtClean="0"/>
          </a:br>
          <a:r>
            <a:rPr lang="en-US" sz="3200" b="0" dirty="0" smtClean="0"/>
            <a:t>- using relaxation techniques</a:t>
          </a:r>
          <a:endParaRPr lang="en-US" sz="3200" b="0" dirty="0"/>
        </a:p>
      </dgm:t>
    </dgm:pt>
    <dgm:pt modelId="{D1A74424-96E5-47FB-BDF2-FF5C9CCECE7A}" type="parTrans" cxnId="{3DAD7145-F578-4750-86C8-88773B757396}">
      <dgm:prSet/>
      <dgm:spPr/>
      <dgm:t>
        <a:bodyPr/>
        <a:lstStyle/>
        <a:p>
          <a:endParaRPr lang="en-US"/>
        </a:p>
      </dgm:t>
    </dgm:pt>
    <dgm:pt modelId="{D5419C30-CC9D-44F2-9BDA-23DA1D4FC91A}" type="sibTrans" cxnId="{3DAD7145-F578-4750-86C8-88773B757396}">
      <dgm:prSet/>
      <dgm:spPr/>
      <dgm:t>
        <a:bodyPr/>
        <a:lstStyle/>
        <a:p>
          <a:endParaRPr lang="en-US"/>
        </a:p>
      </dgm:t>
    </dgm:pt>
    <dgm:pt modelId="{660D8AEE-94CA-4CF2-9D76-47EF456D3940}" type="pres">
      <dgm:prSet presAssocID="{4F7169F4-AE8A-406D-ABF9-DEB6CA7FFB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4CA6F-35B9-4ECC-A054-3ED0B4819C07}" type="pres">
      <dgm:prSet presAssocID="{1FCB3E44-3EAB-4A14-8D3D-4219CD2A0ED2}" presName="node" presStyleLbl="node1" presStyleIdx="0" presStyleCnt="1" custScaleX="118731" custLinFactNeighborX="9887" custLinFactNeighborY="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9E0B8-2836-4EC6-B02E-5BFD7DB76C05}" type="presOf" srcId="{1FCB3E44-3EAB-4A14-8D3D-4219CD2A0ED2}" destId="{93F4CA6F-35B9-4ECC-A054-3ED0B4819C07}" srcOrd="0" destOrd="0" presId="urn:microsoft.com/office/officeart/2005/8/layout/default"/>
    <dgm:cxn modelId="{3DAD7145-F578-4750-86C8-88773B757396}" srcId="{4F7169F4-AE8A-406D-ABF9-DEB6CA7FFBE0}" destId="{1FCB3E44-3EAB-4A14-8D3D-4219CD2A0ED2}" srcOrd="0" destOrd="0" parTransId="{D1A74424-96E5-47FB-BDF2-FF5C9CCECE7A}" sibTransId="{D5419C30-CC9D-44F2-9BDA-23DA1D4FC91A}"/>
    <dgm:cxn modelId="{51F9A1FC-44E5-45DD-AB9E-7804F5CFCDCB}" type="presOf" srcId="{4F7169F4-AE8A-406D-ABF9-DEB6CA7FFBE0}" destId="{660D8AEE-94CA-4CF2-9D76-47EF456D3940}" srcOrd="0" destOrd="0" presId="urn:microsoft.com/office/officeart/2005/8/layout/default"/>
    <dgm:cxn modelId="{D6CF0783-CC4A-454B-8143-4E439248F193}" type="presParOf" srcId="{660D8AEE-94CA-4CF2-9D76-47EF456D3940}" destId="{93F4CA6F-35B9-4ECC-A054-3ED0B4819C0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62F8E3-60B6-422E-B1EC-D8188DC0703F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</dgm:pt>
    <dgm:pt modelId="{2D4EA7A6-8F27-4B11-8221-4769CC51341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2400" dirty="0" smtClean="0"/>
            <a:t>Create a time management plan to organize everything you need to do</a:t>
          </a:r>
          <a:endParaRPr lang="en-US" sz="2400" dirty="0"/>
        </a:p>
      </dgm:t>
    </dgm:pt>
    <dgm:pt modelId="{42E222FC-7A36-482C-AAB0-433CDCB7DECE}" type="parTrans" cxnId="{A1C05E0A-AA0E-4F74-885B-C6D79EA3411E}">
      <dgm:prSet/>
      <dgm:spPr/>
      <dgm:t>
        <a:bodyPr/>
        <a:lstStyle/>
        <a:p>
          <a:endParaRPr lang="en-US"/>
        </a:p>
      </dgm:t>
    </dgm:pt>
    <dgm:pt modelId="{5915D961-C25F-44B1-8B91-BC5EB829B61A}" type="sibTrans" cxnId="{A1C05E0A-AA0E-4F74-885B-C6D79EA3411E}">
      <dgm:prSet/>
      <dgm:spPr/>
      <dgm:t>
        <a:bodyPr/>
        <a:lstStyle/>
        <a:p>
          <a:endParaRPr lang="en-US"/>
        </a:p>
      </dgm:t>
    </dgm:pt>
    <dgm:pt modelId="{95A1EDD0-D43D-43B0-9C11-15941B10AEE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2400" dirty="0" smtClean="0"/>
            <a:t>Break down big tasks into smaller ones to complete one at a time</a:t>
          </a:r>
          <a:endParaRPr lang="en-US" sz="2400" dirty="0"/>
        </a:p>
      </dgm:t>
    </dgm:pt>
    <dgm:pt modelId="{7603A2ED-9D14-4666-84B4-2ABD032DB8C0}" type="parTrans" cxnId="{616D3310-BD20-457C-8648-3DC87081CFA6}">
      <dgm:prSet/>
      <dgm:spPr/>
      <dgm:t>
        <a:bodyPr/>
        <a:lstStyle/>
        <a:p>
          <a:endParaRPr lang="en-US"/>
        </a:p>
      </dgm:t>
    </dgm:pt>
    <dgm:pt modelId="{591277AB-9777-4D5E-B6E8-E8E4821DA7E7}" type="sibTrans" cxnId="{616D3310-BD20-457C-8648-3DC87081CFA6}">
      <dgm:prSet/>
      <dgm:spPr/>
      <dgm:t>
        <a:bodyPr/>
        <a:lstStyle/>
        <a:p>
          <a:endParaRPr lang="en-US"/>
        </a:p>
      </dgm:t>
    </dgm:pt>
    <dgm:pt modelId="{03F17D87-4783-44A3-9A25-0ED31F208773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n-US" sz="2400" dirty="0" smtClean="0"/>
            <a:t>Do not commit to more events than you have time for</a:t>
          </a:r>
          <a:endParaRPr lang="en-US" sz="2400" dirty="0"/>
        </a:p>
      </dgm:t>
    </dgm:pt>
    <dgm:pt modelId="{94B6DADE-881A-4950-B5C5-21AB10D92998}" type="parTrans" cxnId="{3FF569FC-8F29-49DF-BB31-7A4D4336C54A}">
      <dgm:prSet/>
      <dgm:spPr/>
      <dgm:t>
        <a:bodyPr/>
        <a:lstStyle/>
        <a:p>
          <a:endParaRPr lang="en-US"/>
        </a:p>
      </dgm:t>
    </dgm:pt>
    <dgm:pt modelId="{42AB7F1E-5C36-400F-A54C-CCC4066F0C72}" type="sibTrans" cxnId="{3FF569FC-8F29-49DF-BB31-7A4D4336C54A}">
      <dgm:prSet/>
      <dgm:spPr/>
      <dgm:t>
        <a:bodyPr/>
        <a:lstStyle/>
        <a:p>
          <a:endParaRPr lang="en-US"/>
        </a:p>
      </dgm:t>
    </dgm:pt>
    <dgm:pt modelId="{F91F239A-5552-400F-969B-B1D28270A4D3}" type="pres">
      <dgm:prSet presAssocID="{5362F8E3-60B6-422E-B1EC-D8188DC0703F}" presName="compositeShape" presStyleCnt="0">
        <dgm:presLayoutVars>
          <dgm:dir/>
          <dgm:resizeHandles/>
        </dgm:presLayoutVars>
      </dgm:prSet>
      <dgm:spPr/>
    </dgm:pt>
    <dgm:pt modelId="{8EA3B494-E2CA-49B5-A1E2-2E7A3FFF78E9}" type="pres">
      <dgm:prSet presAssocID="{5362F8E3-60B6-422E-B1EC-D8188DC0703F}" presName="pyramid" presStyleLbl="node1" presStyleIdx="0" presStyleCnt="1"/>
      <dgm:spPr/>
    </dgm:pt>
    <dgm:pt modelId="{883DA313-0697-4ECD-9F45-FA121410432A}" type="pres">
      <dgm:prSet presAssocID="{5362F8E3-60B6-422E-B1EC-D8188DC0703F}" presName="theList" presStyleCnt="0"/>
      <dgm:spPr/>
    </dgm:pt>
    <dgm:pt modelId="{8E46E5FB-FA97-4D61-8F9D-655E22704B6F}" type="pres">
      <dgm:prSet presAssocID="{2D4EA7A6-8F27-4B11-8221-4769CC513416}" presName="aNode" presStyleLbl="fgAcc1" presStyleIdx="0" presStyleCnt="3" custScaleX="191470" custLinFactY="58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F497-9611-445B-9B16-8A9B4D2DCC5D}" type="pres">
      <dgm:prSet presAssocID="{2D4EA7A6-8F27-4B11-8221-4769CC513416}" presName="aSpace" presStyleCnt="0"/>
      <dgm:spPr/>
    </dgm:pt>
    <dgm:pt modelId="{EE009E37-7520-4F28-9A55-85239A4E7534}" type="pres">
      <dgm:prSet presAssocID="{95A1EDD0-D43D-43B0-9C11-15941B10AEE8}" presName="aNode" presStyleLbl="fgAcc1" presStyleIdx="1" presStyleCnt="3" custScaleX="191470" custLinFactY="58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6FBA-FB39-498B-9E06-6684343FE99E}" type="pres">
      <dgm:prSet presAssocID="{95A1EDD0-D43D-43B0-9C11-15941B10AEE8}" presName="aSpace" presStyleCnt="0"/>
      <dgm:spPr/>
    </dgm:pt>
    <dgm:pt modelId="{7FBD931A-B453-4ED8-9AFE-9D87CF9EC369}" type="pres">
      <dgm:prSet presAssocID="{03F17D87-4783-44A3-9A25-0ED31F208773}" presName="aNode" presStyleLbl="fgAcc1" presStyleIdx="2" presStyleCnt="3" custScaleX="191470" custLinFactY="58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C791E-CD35-4BEC-9521-0C65F4006D48}" type="pres">
      <dgm:prSet presAssocID="{03F17D87-4783-44A3-9A25-0ED31F208773}" presName="aSpace" presStyleCnt="0"/>
      <dgm:spPr/>
    </dgm:pt>
  </dgm:ptLst>
  <dgm:cxnLst>
    <dgm:cxn modelId="{9EEDC449-6160-497B-B93D-98F1B5BD049D}" type="presOf" srcId="{95A1EDD0-D43D-43B0-9C11-15941B10AEE8}" destId="{EE009E37-7520-4F28-9A55-85239A4E7534}" srcOrd="0" destOrd="0" presId="urn:microsoft.com/office/officeart/2005/8/layout/pyramid2"/>
    <dgm:cxn modelId="{6F950003-9D82-4A58-8152-37CBD58B0CBF}" type="presOf" srcId="{03F17D87-4783-44A3-9A25-0ED31F208773}" destId="{7FBD931A-B453-4ED8-9AFE-9D87CF9EC369}" srcOrd="0" destOrd="0" presId="urn:microsoft.com/office/officeart/2005/8/layout/pyramid2"/>
    <dgm:cxn modelId="{3FF569FC-8F29-49DF-BB31-7A4D4336C54A}" srcId="{5362F8E3-60B6-422E-B1EC-D8188DC0703F}" destId="{03F17D87-4783-44A3-9A25-0ED31F208773}" srcOrd="2" destOrd="0" parTransId="{94B6DADE-881A-4950-B5C5-21AB10D92998}" sibTransId="{42AB7F1E-5C36-400F-A54C-CCC4066F0C72}"/>
    <dgm:cxn modelId="{542523A3-D5C3-44EC-A72E-6B47A89192A9}" type="presOf" srcId="{5362F8E3-60B6-422E-B1EC-D8188DC0703F}" destId="{F91F239A-5552-400F-969B-B1D28270A4D3}" srcOrd="0" destOrd="0" presId="urn:microsoft.com/office/officeart/2005/8/layout/pyramid2"/>
    <dgm:cxn modelId="{616D3310-BD20-457C-8648-3DC87081CFA6}" srcId="{5362F8E3-60B6-422E-B1EC-D8188DC0703F}" destId="{95A1EDD0-D43D-43B0-9C11-15941B10AEE8}" srcOrd="1" destOrd="0" parTransId="{7603A2ED-9D14-4666-84B4-2ABD032DB8C0}" sibTransId="{591277AB-9777-4D5E-B6E8-E8E4821DA7E7}"/>
    <dgm:cxn modelId="{A1C05E0A-AA0E-4F74-885B-C6D79EA3411E}" srcId="{5362F8E3-60B6-422E-B1EC-D8188DC0703F}" destId="{2D4EA7A6-8F27-4B11-8221-4769CC513416}" srcOrd="0" destOrd="0" parTransId="{42E222FC-7A36-482C-AAB0-433CDCB7DECE}" sibTransId="{5915D961-C25F-44B1-8B91-BC5EB829B61A}"/>
    <dgm:cxn modelId="{D92B12EF-3C39-4A0F-88BF-B730A277764C}" type="presOf" srcId="{2D4EA7A6-8F27-4B11-8221-4769CC513416}" destId="{8E46E5FB-FA97-4D61-8F9D-655E22704B6F}" srcOrd="0" destOrd="0" presId="urn:microsoft.com/office/officeart/2005/8/layout/pyramid2"/>
    <dgm:cxn modelId="{9F8CE743-A5F8-43BE-9526-2373C2D20957}" type="presParOf" srcId="{F91F239A-5552-400F-969B-B1D28270A4D3}" destId="{8EA3B494-E2CA-49B5-A1E2-2E7A3FFF78E9}" srcOrd="0" destOrd="0" presId="urn:microsoft.com/office/officeart/2005/8/layout/pyramid2"/>
    <dgm:cxn modelId="{C2BA6D3E-DFCA-4974-B2E8-013619385D40}" type="presParOf" srcId="{F91F239A-5552-400F-969B-B1D28270A4D3}" destId="{883DA313-0697-4ECD-9F45-FA121410432A}" srcOrd="1" destOrd="0" presId="urn:microsoft.com/office/officeart/2005/8/layout/pyramid2"/>
    <dgm:cxn modelId="{8BB735EB-41FE-42A6-8491-C2023069D4B9}" type="presParOf" srcId="{883DA313-0697-4ECD-9F45-FA121410432A}" destId="{8E46E5FB-FA97-4D61-8F9D-655E22704B6F}" srcOrd="0" destOrd="0" presId="urn:microsoft.com/office/officeart/2005/8/layout/pyramid2"/>
    <dgm:cxn modelId="{3C1ECD98-63C1-4AD7-8706-27C2C4916E13}" type="presParOf" srcId="{883DA313-0697-4ECD-9F45-FA121410432A}" destId="{9FE1F497-9611-445B-9B16-8A9B4D2DCC5D}" srcOrd="1" destOrd="0" presId="urn:microsoft.com/office/officeart/2005/8/layout/pyramid2"/>
    <dgm:cxn modelId="{A7344687-1A21-4B27-A7B3-481B510A06FC}" type="presParOf" srcId="{883DA313-0697-4ECD-9F45-FA121410432A}" destId="{EE009E37-7520-4F28-9A55-85239A4E7534}" srcOrd="2" destOrd="0" presId="urn:microsoft.com/office/officeart/2005/8/layout/pyramid2"/>
    <dgm:cxn modelId="{4C42EEB0-0F4F-40DC-9280-85F6B0DCC2CF}" type="presParOf" srcId="{883DA313-0697-4ECD-9F45-FA121410432A}" destId="{089D6FBA-FB39-498B-9E06-6684343FE99E}" srcOrd="3" destOrd="0" presId="urn:microsoft.com/office/officeart/2005/8/layout/pyramid2"/>
    <dgm:cxn modelId="{815FC15D-CC01-4224-9D61-674EE8C6B19C}" type="presParOf" srcId="{883DA313-0697-4ECD-9F45-FA121410432A}" destId="{7FBD931A-B453-4ED8-9AFE-9D87CF9EC369}" srcOrd="4" destOrd="0" presId="urn:microsoft.com/office/officeart/2005/8/layout/pyramid2"/>
    <dgm:cxn modelId="{AA6A59F6-54F8-482C-8CE2-3B26809A6ADC}" type="presParOf" srcId="{883DA313-0697-4ECD-9F45-FA121410432A}" destId="{E3CC791E-CD35-4BEC-9521-0C65F4006D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1B870-83CB-4840-A472-8CE7304C9145}">
      <dsp:nvSpPr>
        <dsp:cNvPr id="0" name=""/>
        <dsp:cNvSpPr/>
      </dsp:nvSpPr>
      <dsp:spPr>
        <a:xfrm>
          <a:off x="178209" y="0"/>
          <a:ext cx="4495801" cy="44958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91888D-2BE2-42B2-A0A6-57BD02FB1DEE}">
      <dsp:nvSpPr>
        <dsp:cNvPr id="0" name=""/>
        <dsp:cNvSpPr/>
      </dsp:nvSpPr>
      <dsp:spPr>
        <a:xfrm>
          <a:off x="470436" y="292227"/>
          <a:ext cx="1798320" cy="17983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381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Physical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Gender, race, age, height, weight, hair color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58223" y="380014"/>
        <a:ext cx="1622746" cy="1622746"/>
      </dsp:txXfrm>
    </dsp:sp>
    <dsp:sp modelId="{06F7297D-8200-44AD-9431-4F10CB12F0C0}">
      <dsp:nvSpPr>
        <dsp:cNvPr id="0" name=""/>
        <dsp:cNvSpPr/>
      </dsp:nvSpPr>
      <dsp:spPr>
        <a:xfrm>
          <a:off x="2583463" y="292227"/>
          <a:ext cx="1798320" cy="17983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38100"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Active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Engagement in particular activities and interests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671250" y="380014"/>
        <a:ext cx="1622746" cy="1622746"/>
      </dsp:txXfrm>
    </dsp:sp>
    <dsp:sp modelId="{70015B00-AEA3-47CD-818F-C2F394B2D92F}">
      <dsp:nvSpPr>
        <dsp:cNvPr id="0" name=""/>
        <dsp:cNvSpPr/>
      </dsp:nvSpPr>
      <dsp:spPr>
        <a:xfrm>
          <a:off x="470436" y="2405253"/>
          <a:ext cx="1798320" cy="179832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>
          <a:solidFill>
            <a:schemeClr val="accent4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Social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Connection to family, friends, and peers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58223" y="2493040"/>
        <a:ext cx="1622746" cy="1622746"/>
      </dsp:txXfrm>
    </dsp:sp>
    <dsp:sp modelId="{8D74B224-F77C-4E0E-9D3D-D868981CAFD2}">
      <dsp:nvSpPr>
        <dsp:cNvPr id="0" name=""/>
        <dsp:cNvSpPr/>
      </dsp:nvSpPr>
      <dsp:spPr>
        <a:xfrm>
          <a:off x="2583463" y="2405253"/>
          <a:ext cx="1798320" cy="17983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38100"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Psychological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tx1"/>
              </a:solidFill>
            </a:rPr>
            <a:t>Internal thoughts and feelings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2671250" y="2493040"/>
        <a:ext cx="1622746" cy="162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2A49D-BA24-439B-8158-4C346500B313}">
      <dsp:nvSpPr>
        <dsp:cNvPr id="0" name=""/>
        <dsp:cNvSpPr/>
      </dsp:nvSpPr>
      <dsp:spPr>
        <a:xfrm>
          <a:off x="638629" y="198609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Eat healthy foods, get plenty of sleep, and be physically active</a:t>
          </a:r>
          <a:endParaRPr lang="en-US" sz="1900" kern="1200" dirty="0"/>
        </a:p>
      </dsp:txBody>
      <dsp:txXfrm>
        <a:off x="638629" y="198609"/>
        <a:ext cx="3316700" cy="1036468"/>
      </dsp:txXfrm>
    </dsp:sp>
    <dsp:sp modelId="{5CA81E56-14BE-4EB2-BB3B-52CC82F2AB73}">
      <dsp:nvSpPr>
        <dsp:cNvPr id="0" name=""/>
        <dsp:cNvSpPr/>
      </dsp:nvSpPr>
      <dsp:spPr>
        <a:xfrm>
          <a:off x="500433" y="48897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F74EE-38AC-4C5C-A453-FE7B2ABCC64D}">
      <dsp:nvSpPr>
        <dsp:cNvPr id="0" name=""/>
        <dsp:cNvSpPr/>
      </dsp:nvSpPr>
      <dsp:spPr>
        <a:xfrm>
          <a:off x="4260067" y="198609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Make a list of activities you enjoy doing and do something every day</a:t>
          </a:r>
          <a:endParaRPr lang="en-US" sz="1900" kern="1200" dirty="0"/>
        </a:p>
      </dsp:txBody>
      <dsp:txXfrm>
        <a:off x="4260067" y="198609"/>
        <a:ext cx="3316700" cy="1036468"/>
      </dsp:txXfrm>
    </dsp:sp>
    <dsp:sp modelId="{5EA5FB39-AB1E-445A-A12F-CD7CA59278D1}">
      <dsp:nvSpPr>
        <dsp:cNvPr id="0" name=""/>
        <dsp:cNvSpPr/>
      </dsp:nvSpPr>
      <dsp:spPr>
        <a:xfrm>
          <a:off x="4121871" y="48897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87C94-FCFF-4962-977F-0A0B497831F2}">
      <dsp:nvSpPr>
        <dsp:cNvPr id="0" name=""/>
        <dsp:cNvSpPr/>
      </dsp:nvSpPr>
      <dsp:spPr>
        <a:xfrm>
          <a:off x="638629" y="1503408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Spend time with people who make you feel good about yourself</a:t>
          </a:r>
          <a:endParaRPr lang="en-US" sz="1900" kern="1200" dirty="0"/>
        </a:p>
      </dsp:txBody>
      <dsp:txXfrm>
        <a:off x="638629" y="1503408"/>
        <a:ext cx="3316700" cy="1036468"/>
      </dsp:txXfrm>
    </dsp:sp>
    <dsp:sp modelId="{2AEF66D3-A5FB-4CB2-B377-B380D0E54B17}">
      <dsp:nvSpPr>
        <dsp:cNvPr id="0" name=""/>
        <dsp:cNvSpPr/>
      </dsp:nvSpPr>
      <dsp:spPr>
        <a:xfrm>
          <a:off x="500433" y="1353696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499F0F-3D13-42B3-955F-3609768755E0}">
      <dsp:nvSpPr>
        <dsp:cNvPr id="0" name=""/>
        <dsp:cNvSpPr/>
      </dsp:nvSpPr>
      <dsp:spPr>
        <a:xfrm>
          <a:off x="4260067" y="1503408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 or say something nice to make others feel good</a:t>
          </a:r>
          <a:endParaRPr lang="en-US" sz="1900" kern="1200" dirty="0"/>
        </a:p>
      </dsp:txBody>
      <dsp:txXfrm>
        <a:off x="4260067" y="1503408"/>
        <a:ext cx="3316700" cy="1036468"/>
      </dsp:txXfrm>
    </dsp:sp>
    <dsp:sp modelId="{814F0FCE-ECA8-456E-A68E-3A7EA230411A}">
      <dsp:nvSpPr>
        <dsp:cNvPr id="0" name=""/>
        <dsp:cNvSpPr/>
      </dsp:nvSpPr>
      <dsp:spPr>
        <a:xfrm>
          <a:off x="4121871" y="1353696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095279-8C19-4646-917D-0AFFEA058960}">
      <dsp:nvSpPr>
        <dsp:cNvPr id="0" name=""/>
        <dsp:cNvSpPr/>
      </dsp:nvSpPr>
      <dsp:spPr>
        <a:xfrm>
          <a:off x="638629" y="2808207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With the help of friends and family, make a list of your skills and abilities</a:t>
          </a:r>
          <a:endParaRPr lang="en-US" sz="1900" kern="1200" dirty="0"/>
        </a:p>
      </dsp:txBody>
      <dsp:txXfrm>
        <a:off x="638629" y="2808207"/>
        <a:ext cx="3316700" cy="1036468"/>
      </dsp:txXfrm>
    </dsp:sp>
    <dsp:sp modelId="{05D96B46-42EE-405E-A528-3F50BA60F31C}">
      <dsp:nvSpPr>
        <dsp:cNvPr id="0" name=""/>
        <dsp:cNvSpPr/>
      </dsp:nvSpPr>
      <dsp:spPr>
        <a:xfrm>
          <a:off x="500433" y="2658495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748C5-81CF-4123-8A54-7FCB1C2C7588}">
      <dsp:nvSpPr>
        <dsp:cNvPr id="0" name=""/>
        <dsp:cNvSpPr/>
      </dsp:nvSpPr>
      <dsp:spPr>
        <a:xfrm>
          <a:off x="4260067" y="2808207"/>
          <a:ext cx="3316700" cy="103646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03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Focus on your strengths and look to improve your weaknesses</a:t>
          </a:r>
          <a:endParaRPr lang="en-US" sz="1900" kern="1200" dirty="0"/>
        </a:p>
      </dsp:txBody>
      <dsp:txXfrm>
        <a:off x="4260067" y="2808207"/>
        <a:ext cx="3316700" cy="1036468"/>
      </dsp:txXfrm>
    </dsp:sp>
    <dsp:sp modelId="{4FA1DC50-8DFC-447E-B592-E3F9381FA08A}">
      <dsp:nvSpPr>
        <dsp:cNvPr id="0" name=""/>
        <dsp:cNvSpPr/>
      </dsp:nvSpPr>
      <dsp:spPr>
        <a:xfrm>
          <a:off x="4121871" y="2658495"/>
          <a:ext cx="725528" cy="108829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EFE0B-9531-43E2-B3EE-F040B419F978}">
      <dsp:nvSpPr>
        <dsp:cNvPr id="0" name=""/>
        <dsp:cNvSpPr/>
      </dsp:nvSpPr>
      <dsp:spPr>
        <a:xfrm>
          <a:off x="0" y="0"/>
          <a:ext cx="6036145" cy="827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Step 1: Identify your feelings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24233" y="24233"/>
        <a:ext cx="5143334" cy="778918"/>
      </dsp:txXfrm>
    </dsp:sp>
    <dsp:sp modelId="{F52F0ED9-A382-4E7B-AB29-F430E14470AB}">
      <dsp:nvSpPr>
        <dsp:cNvPr id="0" name=""/>
        <dsp:cNvSpPr/>
      </dsp:nvSpPr>
      <dsp:spPr>
        <a:xfrm>
          <a:off x="532601" y="965281"/>
          <a:ext cx="6036145" cy="827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Step 2: Accept your feelings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556834" y="989514"/>
        <a:ext cx="4917278" cy="778918"/>
      </dsp:txXfrm>
    </dsp:sp>
    <dsp:sp modelId="{5D09DF66-354F-47FF-8F9E-B775822CE87B}">
      <dsp:nvSpPr>
        <dsp:cNvPr id="0" name=""/>
        <dsp:cNvSpPr/>
      </dsp:nvSpPr>
      <dsp:spPr>
        <a:xfrm>
          <a:off x="1065202" y="1930563"/>
          <a:ext cx="6036145" cy="827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bg1"/>
              </a:solidFill>
            </a:rPr>
            <a:t>Step 3: Express your feelings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1089435" y="1954796"/>
        <a:ext cx="4917278" cy="778918"/>
      </dsp:txXfrm>
    </dsp:sp>
    <dsp:sp modelId="{E0C77A96-E0F4-4E5E-A01C-58E9DBFE254A}">
      <dsp:nvSpPr>
        <dsp:cNvPr id="0" name=""/>
        <dsp:cNvSpPr/>
      </dsp:nvSpPr>
      <dsp:spPr>
        <a:xfrm>
          <a:off x="5321388" y="627433"/>
          <a:ext cx="537799" cy="537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442393" y="627433"/>
        <a:ext cx="295789" cy="404694"/>
      </dsp:txXfrm>
    </dsp:sp>
    <dsp:sp modelId="{77C52A9E-B5CB-4466-A0E7-97B1930605B8}">
      <dsp:nvSpPr>
        <dsp:cNvPr id="0" name=""/>
        <dsp:cNvSpPr/>
      </dsp:nvSpPr>
      <dsp:spPr>
        <a:xfrm>
          <a:off x="5853989" y="1587199"/>
          <a:ext cx="537799" cy="537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74994" y="1587199"/>
        <a:ext cx="295789" cy="40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BE638-4C00-4292-A926-F700C001E44B}">
      <dsp:nvSpPr>
        <dsp:cNvPr id="0" name=""/>
        <dsp:cNvSpPr/>
      </dsp:nvSpPr>
      <dsp:spPr>
        <a:xfrm>
          <a:off x="3022190" y="0"/>
          <a:ext cx="3856698" cy="858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feel angry…”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don’t like it when…”</a:t>
          </a:r>
          <a:endParaRPr lang="en-US" sz="2000" kern="1200" dirty="0"/>
        </a:p>
      </dsp:txBody>
      <dsp:txXfrm>
        <a:off x="3022190" y="107252"/>
        <a:ext cx="3534941" cy="643514"/>
      </dsp:txXfrm>
    </dsp:sp>
    <dsp:sp modelId="{51AC8981-A8E1-4870-B49B-E6F68E61A1DA}">
      <dsp:nvSpPr>
        <dsp:cNvPr id="0" name=""/>
        <dsp:cNvSpPr/>
      </dsp:nvSpPr>
      <dsp:spPr>
        <a:xfrm>
          <a:off x="655078" y="0"/>
          <a:ext cx="2367112" cy="8580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“You make me so mad!”</a:t>
          </a:r>
          <a:endParaRPr lang="en-US" sz="2400" b="1" kern="1200" dirty="0"/>
        </a:p>
      </dsp:txBody>
      <dsp:txXfrm>
        <a:off x="696963" y="41885"/>
        <a:ext cx="2283342" cy="774248"/>
      </dsp:txXfrm>
    </dsp:sp>
    <dsp:sp modelId="{4781E354-CAA3-4F89-9291-3D974F2209EA}">
      <dsp:nvSpPr>
        <dsp:cNvPr id="0" name=""/>
        <dsp:cNvSpPr/>
      </dsp:nvSpPr>
      <dsp:spPr>
        <a:xfrm>
          <a:off x="3022190" y="943819"/>
          <a:ext cx="3856698" cy="858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do not feel comfortable…”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would appreciate privacy…”</a:t>
          </a:r>
          <a:endParaRPr lang="en-US" sz="2000" kern="1200" dirty="0"/>
        </a:p>
      </dsp:txBody>
      <dsp:txXfrm>
        <a:off x="3022190" y="1051071"/>
        <a:ext cx="3534941" cy="643514"/>
      </dsp:txXfrm>
    </dsp:sp>
    <dsp:sp modelId="{C0C93DAF-CD2B-42CB-8D30-6DB63C49A545}">
      <dsp:nvSpPr>
        <dsp:cNvPr id="0" name=""/>
        <dsp:cNvSpPr/>
      </dsp:nvSpPr>
      <dsp:spPr>
        <a:xfrm>
          <a:off x="655078" y="943819"/>
          <a:ext cx="2367112" cy="8580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“It’s none of your business.”</a:t>
          </a:r>
          <a:endParaRPr lang="en-US" sz="2400" b="1" kern="1200" dirty="0"/>
        </a:p>
      </dsp:txBody>
      <dsp:txXfrm>
        <a:off x="696963" y="985704"/>
        <a:ext cx="2283342" cy="774248"/>
      </dsp:txXfrm>
    </dsp:sp>
    <dsp:sp modelId="{E175ED5A-CD4E-4AAE-8C8E-83BD45A2A853}">
      <dsp:nvSpPr>
        <dsp:cNvPr id="0" name=""/>
        <dsp:cNvSpPr/>
      </dsp:nvSpPr>
      <dsp:spPr>
        <a:xfrm>
          <a:off x="3022190" y="1887639"/>
          <a:ext cx="3856698" cy="858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feel like…”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 am upset that…”</a:t>
          </a:r>
          <a:endParaRPr lang="en-US" sz="2000" kern="1200" dirty="0"/>
        </a:p>
      </dsp:txBody>
      <dsp:txXfrm>
        <a:off x="3022190" y="1994891"/>
        <a:ext cx="3534941" cy="643514"/>
      </dsp:txXfrm>
    </dsp:sp>
    <dsp:sp modelId="{168F0D41-47A1-4218-94B9-091A805FA018}">
      <dsp:nvSpPr>
        <dsp:cNvPr id="0" name=""/>
        <dsp:cNvSpPr/>
      </dsp:nvSpPr>
      <dsp:spPr>
        <a:xfrm>
          <a:off x="655078" y="1887639"/>
          <a:ext cx="2367112" cy="8580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“You broke your promise.”</a:t>
          </a:r>
          <a:endParaRPr lang="en-US" sz="2400" b="1" kern="1200" dirty="0"/>
        </a:p>
      </dsp:txBody>
      <dsp:txXfrm>
        <a:off x="696963" y="1929524"/>
        <a:ext cx="2283342" cy="774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95E23-EDDE-4D2D-8CC1-590B04858FCB}">
      <dsp:nvSpPr>
        <dsp:cNvPr id="0" name=""/>
        <dsp:cNvSpPr/>
      </dsp:nvSpPr>
      <dsp:spPr>
        <a:xfrm>
          <a:off x="575002" y="0"/>
          <a:ext cx="6516697" cy="292263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D61AB-CBA4-4109-A71D-A76DF8DF95B3}">
      <dsp:nvSpPr>
        <dsp:cNvPr id="0" name=""/>
        <dsp:cNvSpPr/>
      </dsp:nvSpPr>
      <dsp:spPr>
        <a:xfrm>
          <a:off x="98863" y="876791"/>
          <a:ext cx="2300235" cy="1169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1. </a:t>
          </a:r>
          <a:r>
            <a:rPr lang="en-US" sz="2800" b="0" kern="1200" dirty="0" smtClean="0"/>
            <a:t>Alarm stage</a:t>
          </a:r>
          <a:endParaRPr lang="en-US" sz="2800" b="0" kern="1200" dirty="0"/>
        </a:p>
      </dsp:txBody>
      <dsp:txXfrm>
        <a:off x="155932" y="933860"/>
        <a:ext cx="2186097" cy="1054917"/>
      </dsp:txXfrm>
    </dsp:sp>
    <dsp:sp modelId="{F7F06CB0-5A55-41B5-ABDF-A7E8AB060DA6}">
      <dsp:nvSpPr>
        <dsp:cNvPr id="0" name=""/>
        <dsp:cNvSpPr/>
      </dsp:nvSpPr>
      <dsp:spPr>
        <a:xfrm>
          <a:off x="2683233" y="876791"/>
          <a:ext cx="2300235" cy="1169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2. </a:t>
          </a:r>
          <a:r>
            <a:rPr lang="en-US" sz="2800" b="0" kern="1200" dirty="0" smtClean="0"/>
            <a:t>Resistance stage</a:t>
          </a:r>
          <a:endParaRPr lang="en-US" sz="2800" b="0" kern="1200" dirty="0"/>
        </a:p>
      </dsp:txBody>
      <dsp:txXfrm>
        <a:off x="2740302" y="933860"/>
        <a:ext cx="2186097" cy="1054917"/>
      </dsp:txXfrm>
    </dsp:sp>
    <dsp:sp modelId="{73741E36-73D7-4F3E-B289-9B045B432C3D}">
      <dsp:nvSpPr>
        <dsp:cNvPr id="0" name=""/>
        <dsp:cNvSpPr/>
      </dsp:nvSpPr>
      <dsp:spPr>
        <a:xfrm>
          <a:off x="5284074" y="876791"/>
          <a:ext cx="2300235" cy="1169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3. </a:t>
          </a:r>
          <a:r>
            <a:rPr lang="en-US" sz="2800" b="0" kern="1200" dirty="0" smtClean="0"/>
            <a:t>Exhaustion stage</a:t>
          </a:r>
          <a:endParaRPr lang="en-US" sz="2800" b="0" kern="1200" dirty="0"/>
        </a:p>
      </dsp:txBody>
      <dsp:txXfrm>
        <a:off x="5341143" y="933860"/>
        <a:ext cx="2186097" cy="10549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4CA6F-35B9-4ECC-A054-3ED0B4819C07}">
      <dsp:nvSpPr>
        <dsp:cNvPr id="0" name=""/>
        <dsp:cNvSpPr/>
      </dsp:nvSpPr>
      <dsp:spPr>
        <a:xfrm>
          <a:off x="3040" y="142942"/>
          <a:ext cx="5775255" cy="29184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- expressing your feelings</a:t>
          </a:r>
          <a:br>
            <a:rPr lang="en-US" sz="3200" b="0" kern="1200" dirty="0" smtClean="0"/>
          </a:br>
          <a:r>
            <a:rPr lang="en-US" sz="3200" b="0" kern="1200" dirty="0" smtClean="0"/>
            <a:t>- maintaining a positive attitude</a:t>
          </a:r>
          <a:br>
            <a:rPr lang="en-US" sz="3200" b="0" kern="1200" dirty="0" smtClean="0"/>
          </a:br>
          <a:r>
            <a:rPr lang="en-US" sz="3200" b="0" kern="1200" dirty="0" smtClean="0"/>
            <a:t>- taking care of yourself</a:t>
          </a:r>
          <a:br>
            <a:rPr lang="en-US" sz="3200" b="0" kern="1200" dirty="0" smtClean="0"/>
          </a:br>
          <a:r>
            <a:rPr lang="en-US" sz="3200" b="0" kern="1200" dirty="0" smtClean="0"/>
            <a:t>- managing your time</a:t>
          </a:r>
          <a:br>
            <a:rPr lang="en-US" sz="3200" b="0" kern="1200" dirty="0" smtClean="0"/>
          </a:br>
          <a:r>
            <a:rPr lang="en-US" sz="3200" b="0" kern="1200" dirty="0" smtClean="0"/>
            <a:t>- distracting yourself</a:t>
          </a:r>
          <a:br>
            <a:rPr lang="en-US" sz="3200" b="0" kern="1200" dirty="0" smtClean="0"/>
          </a:br>
          <a:r>
            <a:rPr lang="en-US" sz="3200" b="0" kern="1200" dirty="0" smtClean="0"/>
            <a:t>- using relaxation techniques</a:t>
          </a:r>
          <a:endParaRPr lang="en-US" sz="3200" b="0" kern="1200" dirty="0"/>
        </a:p>
      </dsp:txBody>
      <dsp:txXfrm>
        <a:off x="3040" y="142942"/>
        <a:ext cx="5775255" cy="29184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3B494-E2CA-49B5-A1E2-2E7A3FFF78E9}">
      <dsp:nvSpPr>
        <dsp:cNvPr id="0" name=""/>
        <dsp:cNvSpPr/>
      </dsp:nvSpPr>
      <dsp:spPr>
        <a:xfrm>
          <a:off x="466009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E5FB-FA97-4D61-8F9D-655E22704B6F}">
      <dsp:nvSpPr>
        <dsp:cNvPr id="0" name=""/>
        <dsp:cNvSpPr/>
      </dsp:nvSpPr>
      <dsp:spPr>
        <a:xfrm>
          <a:off x="1289873" y="585556"/>
          <a:ext cx="5057871" cy="96202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Create a time management plan to organize everything you need to do</a:t>
          </a:r>
          <a:endParaRPr lang="en-US" sz="2400" kern="1200" dirty="0"/>
        </a:p>
      </dsp:txBody>
      <dsp:txXfrm>
        <a:off x="1336835" y="632518"/>
        <a:ext cx="4963947" cy="868101"/>
      </dsp:txXfrm>
    </dsp:sp>
    <dsp:sp modelId="{EE009E37-7520-4F28-9A55-85239A4E7534}">
      <dsp:nvSpPr>
        <dsp:cNvPr id="0" name=""/>
        <dsp:cNvSpPr/>
      </dsp:nvSpPr>
      <dsp:spPr>
        <a:xfrm>
          <a:off x="1289873" y="1667835"/>
          <a:ext cx="5057871" cy="962025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Break down big tasks into smaller ones to complete one at a time</a:t>
          </a:r>
          <a:endParaRPr lang="en-US" sz="2400" kern="1200" dirty="0"/>
        </a:p>
      </dsp:txBody>
      <dsp:txXfrm>
        <a:off x="1336835" y="1714797"/>
        <a:ext cx="4963947" cy="868101"/>
      </dsp:txXfrm>
    </dsp:sp>
    <dsp:sp modelId="{7FBD931A-B453-4ED8-9AFE-9D87CF9EC369}">
      <dsp:nvSpPr>
        <dsp:cNvPr id="0" name=""/>
        <dsp:cNvSpPr/>
      </dsp:nvSpPr>
      <dsp:spPr>
        <a:xfrm>
          <a:off x="1289873" y="2750113"/>
          <a:ext cx="5057871" cy="962025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 not commit to more events than you have time for</a:t>
          </a:r>
          <a:endParaRPr lang="en-US" sz="2400" kern="1200" dirty="0"/>
        </a:p>
      </dsp:txBody>
      <dsp:txXfrm>
        <a:off x="1336835" y="2797075"/>
        <a:ext cx="4963947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4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See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Your mental picture of yourself is your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self-image</a:t>
            </a:r>
            <a:r>
              <a:rPr lang="en-US" sz="2600" b="1" dirty="0"/>
              <a:t>-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B050"/>
                </a:solidFill>
              </a:rPr>
              <a:t>Your mental picture of yourself , which includes how you look, how you act, your skills and abilities, and your weaknesses; also called </a:t>
            </a:r>
            <a:endParaRPr lang="en-US" sz="2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   self-concept</a:t>
            </a:r>
          </a:p>
          <a:p>
            <a:r>
              <a:rPr lang="en-US" sz="2600" dirty="0" smtClean="0"/>
              <a:t>This includes your</a:t>
            </a:r>
          </a:p>
          <a:p>
            <a:pPr lvl="1"/>
            <a:r>
              <a:rPr lang="en-US" sz="2600" dirty="0" smtClean="0"/>
              <a:t>appearance</a:t>
            </a:r>
          </a:p>
          <a:p>
            <a:pPr lvl="1"/>
            <a:r>
              <a:rPr lang="en-US" sz="2600" dirty="0" smtClean="0"/>
              <a:t>personality</a:t>
            </a:r>
          </a:p>
          <a:p>
            <a:pPr lvl="1"/>
            <a:r>
              <a:rPr lang="en-US" sz="2600" dirty="0" smtClean="0"/>
              <a:t>skills and abilities</a:t>
            </a:r>
          </a:p>
          <a:p>
            <a:pPr lvl="1"/>
            <a:r>
              <a:rPr lang="en-US" sz="2600" dirty="0" smtClean="0"/>
              <a:t>weaknesses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Mat Hayward/Shutterstock.com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265" y="3217755"/>
            <a:ext cx="3333135" cy="33331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1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69807"/>
            <a:ext cx="8229600" cy="1283110"/>
          </a:xfrm>
        </p:spPr>
        <p:txBody>
          <a:bodyPr/>
          <a:lstStyle/>
          <a:p>
            <a:r>
              <a:rPr lang="en-US" dirty="0" smtClean="0"/>
              <a:t>How many of these positive traits describe how you see yourself?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106465"/>
              </p:ext>
            </p:extLst>
          </p:nvPr>
        </p:nvGraphicFramePr>
        <p:xfrm>
          <a:off x="432620" y="3052917"/>
          <a:ext cx="8229599" cy="32004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770552">
                  <a:extLst>
                    <a:ext uri="{9D8B030D-6E8A-4147-A177-3AD203B41FA5}">
                      <a16:colId xmlns:a16="http://schemas.microsoft.com/office/drawing/2014/main" val="3178069043"/>
                    </a:ext>
                  </a:extLst>
                </a:gridCol>
                <a:gridCol w="1705151">
                  <a:extLst>
                    <a:ext uri="{9D8B030D-6E8A-4147-A177-3AD203B41FA5}">
                      <a16:colId xmlns:a16="http://schemas.microsoft.com/office/drawing/2014/main" val="3268785836"/>
                    </a:ext>
                  </a:extLst>
                </a:gridCol>
                <a:gridCol w="1558137">
                  <a:extLst>
                    <a:ext uri="{9D8B030D-6E8A-4147-A177-3AD203B41FA5}">
                      <a16:colId xmlns:a16="http://schemas.microsoft.com/office/drawing/2014/main" val="3937797642"/>
                    </a:ext>
                  </a:extLst>
                </a:gridCol>
                <a:gridCol w="1584431">
                  <a:extLst>
                    <a:ext uri="{9D8B030D-6E8A-4147-A177-3AD203B41FA5}">
                      <a16:colId xmlns:a16="http://schemas.microsoft.com/office/drawing/2014/main" val="1051519913"/>
                    </a:ext>
                  </a:extLst>
                </a:gridCol>
                <a:gridCol w="1611328">
                  <a:extLst>
                    <a:ext uri="{9D8B030D-6E8A-4147-A177-3AD203B41FA5}">
                      <a16:colId xmlns:a16="http://schemas.microsoft.com/office/drawing/2014/main" val="1958951165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Adaptable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Cheerful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Forgiving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Musical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Respectful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699654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Ambitious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Confident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Friendly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Optimistic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Sensitive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672991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Analytical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Consistent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Funny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Patient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Smart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157407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Assertive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Creative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Handsome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Peaceful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Sociable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460717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Athletic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Efficient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Impulsive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Persistent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Strong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312064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Beautiful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Emotional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Kind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Persuasive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Talkative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842714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Bold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Empathetic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Logical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Productive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Thoughtful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62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Feel About Yourself?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231" y="1981200"/>
            <a:ext cx="8863782" cy="4495800"/>
          </a:xfrm>
        </p:spPr>
        <p:txBody>
          <a:bodyPr/>
          <a:lstStyle/>
          <a:p>
            <a:r>
              <a:rPr lang="en-US" dirty="0" smtClean="0"/>
              <a:t>Related to self-image,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self-esteem</a:t>
            </a:r>
            <a:r>
              <a:rPr lang="en-US" dirty="0" smtClean="0"/>
              <a:t> is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how you </a:t>
            </a:r>
            <a:r>
              <a:rPr lang="en-US" i="1" dirty="0" smtClean="0">
                <a:solidFill>
                  <a:srgbClr val="00B050"/>
                </a:solidFill>
              </a:rPr>
              <a:t>feel</a:t>
            </a:r>
            <a:r>
              <a:rPr lang="en-US" dirty="0" smtClean="0">
                <a:solidFill>
                  <a:srgbClr val="00B050"/>
                </a:solidFill>
              </a:rPr>
              <a:t> about yourself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Can be impacted by</a:t>
            </a:r>
          </a:p>
          <a:p>
            <a:pPr lvl="1"/>
            <a:r>
              <a:rPr lang="en-US" dirty="0" smtClean="0"/>
              <a:t>social interactions with family, friends, and others</a:t>
            </a:r>
          </a:p>
          <a:p>
            <a:pPr lvl="1"/>
            <a:r>
              <a:rPr lang="en-US" dirty="0" smtClean="0"/>
              <a:t>life events and personal experiences</a:t>
            </a:r>
          </a:p>
          <a:p>
            <a:pPr lvl="1"/>
            <a:r>
              <a:rPr lang="en-US" dirty="0" smtClean="0"/>
              <a:t>media (TV, movies, and social media)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7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7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does low self-esteem increase the likelihood that young people will engage in unhealthy behaviors?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2380" y="152400"/>
            <a:ext cx="5003801" cy="6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99303"/>
            <a:ext cx="7924800" cy="722671"/>
          </a:xfrm>
        </p:spPr>
        <p:txBody>
          <a:bodyPr/>
          <a:lstStyle/>
          <a:p>
            <a:r>
              <a:rPr lang="en-US" dirty="0" smtClean="0"/>
              <a:t>Building your self-esteem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4732542"/>
              </p:ext>
            </p:extLst>
          </p:nvPr>
        </p:nvGraphicFramePr>
        <p:xfrm>
          <a:off x="457199" y="2536722"/>
          <a:ext cx="8077201" cy="389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7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A set way a person thinks or feels about someone or something is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attitude</a:t>
            </a:r>
          </a:p>
          <a:p>
            <a:r>
              <a:rPr lang="en-US" dirty="0" smtClean="0"/>
              <a:t>How you view yourself is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self-image</a:t>
            </a:r>
          </a:p>
          <a:p>
            <a:r>
              <a:rPr lang="en-US" dirty="0" smtClean="0"/>
              <a:t>True or false? What you see on TV or social media can impact your self-esteem.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Sense of Your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pleasant and unpleasant emotions.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what it means to have emotional awareness.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identifying and accepting your feelings can help you control your emotions.</a:t>
            </a:r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how to express your emotions in a healthy way.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characteristics of people with high emotional intelligence.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Your Emotions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moods or feelings you experience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emotions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Emotional awareness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Skill of knowing which emotions you feel, and why</a:t>
            </a:r>
            <a:r>
              <a:rPr lang="en-US" b="1" dirty="0" smtClean="0">
                <a:solidFill>
                  <a:srgbClr val="00B050"/>
                </a:solidFill>
              </a:rPr>
              <a:t>     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/>
              <a:t>C</a:t>
            </a:r>
            <a:r>
              <a:rPr lang="en-US" dirty="0" smtClean="0"/>
              <a:t>an be challenging because:</a:t>
            </a:r>
          </a:p>
          <a:p>
            <a:pPr lvl="1"/>
            <a:r>
              <a:rPr lang="en-US" dirty="0" smtClean="0"/>
              <a:t>you may feel positive and negative emotions at the same time</a:t>
            </a:r>
          </a:p>
          <a:p>
            <a:pPr lvl="1"/>
            <a:r>
              <a:rPr lang="en-US" dirty="0" smtClean="0"/>
              <a:t>one emotion might hide another emotion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Being Mentally and Emotionally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Your Emotions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5387122"/>
              </p:ext>
            </p:extLst>
          </p:nvPr>
        </p:nvGraphicFramePr>
        <p:xfrm>
          <a:off x="1021326" y="2743201"/>
          <a:ext cx="7101348" cy="275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9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57150" indent="0">
              <a:buNone/>
            </a:pPr>
            <a:r>
              <a:rPr lang="en-US" sz="3800" dirty="0" smtClean="0"/>
              <a:t>Why is it so important to experience your emotions in a healthy way?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144" y="152400"/>
            <a:ext cx="5114637" cy="65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3960" y="1784555"/>
            <a:ext cx="8347587" cy="4574458"/>
          </a:xfrm>
        </p:spPr>
        <p:txBody>
          <a:bodyPr/>
          <a:lstStyle/>
          <a:p>
            <a:r>
              <a:rPr lang="en-US" dirty="0" smtClean="0"/>
              <a:t>When expressing your feelings, avoid aggressive “You” statements that lay blame and use “I” statements instead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108653"/>
              </p:ext>
            </p:extLst>
          </p:nvPr>
        </p:nvGraphicFramePr>
        <p:xfrm>
          <a:off x="760769" y="3613355"/>
          <a:ext cx="7533968" cy="274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5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Emotional Intelligence (EI)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Emotional intelligence (EI)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Ability or 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kill </a:t>
            </a:r>
            <a:r>
              <a:rPr lang="en-US" dirty="0">
                <a:solidFill>
                  <a:srgbClr val="00B050"/>
                </a:solidFill>
              </a:rPr>
              <a:t>of understanding, controlling, and expressing your emotions and sensing the emotions of others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Emotional Intelligence (EI)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EI can control or reduce negative emotions by</a:t>
            </a:r>
          </a:p>
          <a:p>
            <a:pPr lvl="1"/>
            <a:r>
              <a:rPr lang="en-US" dirty="0" smtClean="0"/>
              <a:t>changing the way they think about a situation</a:t>
            </a:r>
          </a:p>
          <a:p>
            <a:pPr lvl="1"/>
            <a:r>
              <a:rPr lang="en-US" dirty="0" smtClean="0"/>
              <a:t>trying to view the issue in a different way</a:t>
            </a:r>
          </a:p>
          <a:p>
            <a:pPr lvl="1"/>
            <a:r>
              <a:rPr lang="en-US" dirty="0" smtClean="0"/>
              <a:t>having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optimism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Ability to keep a positive outlook and focus on the good aspects of stressful situations</a:t>
            </a:r>
          </a:p>
          <a:p>
            <a:pPr lvl="1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Emotional Intelligence (EI)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036574" cy="4495800"/>
          </a:xfrm>
        </p:spPr>
        <p:txBody>
          <a:bodyPr/>
          <a:lstStyle/>
          <a:p>
            <a:r>
              <a:rPr lang="en-US" dirty="0" smtClean="0"/>
              <a:t>Having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empathy </a:t>
            </a:r>
            <a:r>
              <a:rPr lang="en-US" dirty="0" smtClean="0"/>
              <a:t>includes</a:t>
            </a:r>
          </a:p>
          <a:p>
            <a:pPr marL="457200" lvl="1" indent="0">
              <a:buNone/>
            </a:pP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Ability to put yourself in someone else’s shoes, and to understand someone else’s wants, needs, and viewpoints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2925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Novikov</a:t>
            </a:r>
            <a:r>
              <a:rPr lang="en-US" sz="1200" dirty="0" smtClean="0"/>
              <a:t> Alex/Shutterstock.com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2942" y="2461093"/>
            <a:ext cx="3812458" cy="303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58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Emotional Intelligence (EI)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people have good EI, they show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gratitude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Emotion that means being thankful or </a:t>
            </a:r>
            <a:r>
              <a:rPr lang="en-US" dirty="0" smtClean="0">
                <a:solidFill>
                  <a:srgbClr val="00B050"/>
                </a:solidFill>
              </a:rPr>
              <a:t>grateful </a:t>
            </a:r>
            <a:r>
              <a:rPr lang="en-US" dirty="0" smtClean="0"/>
              <a:t>-to others</a:t>
            </a:r>
          </a:p>
          <a:p>
            <a:pPr lvl="1"/>
            <a:r>
              <a:rPr lang="en-US" dirty="0" smtClean="0"/>
              <a:t>They appreciate what is good and meaningful in their lives</a:t>
            </a:r>
          </a:p>
          <a:p>
            <a:pPr lvl="1"/>
            <a:r>
              <a:rPr lang="en-US" dirty="0" smtClean="0"/>
              <a:t>They show this appreciation for others, which strengthens relationships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Emotional Intelligence (EI)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EI demonstrate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resilience</a:t>
            </a:r>
            <a:r>
              <a:rPr lang="en-US" dirty="0" smtClean="0"/>
              <a:t> in response to challenges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rgbClr val="00B050"/>
                </a:solidFill>
              </a:rPr>
              <a:t>ability to bounce back from traumatic and stressful events</a:t>
            </a:r>
          </a:p>
          <a:p>
            <a:pPr lvl="1"/>
            <a:r>
              <a:rPr lang="en-US" dirty="0" smtClean="0"/>
              <a:t>They are flexible and can adapt to a difficult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emotional awareness?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knowing which emotions you feel and why</a:t>
            </a:r>
          </a:p>
          <a:p>
            <a:r>
              <a:rPr lang="en-US" dirty="0" smtClean="0"/>
              <a:t>An unhealthy and aggressive way to express your emotions is a(n)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“you” statement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keep a positive outlook and focus on the good aspects of situations is called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optimism</a:t>
            </a:r>
            <a:endParaRPr lang="en-US" dirty="0"/>
          </a:p>
          <a:p>
            <a:r>
              <a:rPr lang="en-US" dirty="0" smtClean="0"/>
              <a:t>What does it mean to have resilience?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to be able to bounce back from traumatic or stressful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differentiate between</a:t>
            </a:r>
            <a:r>
              <a:rPr lang="en-US" sz="3200" dirty="0" smtClean="0"/>
              <a:t> acute stressors and chronic stressors.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different types of stress.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the body responds to stress.</a:t>
            </a:r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strategies you can use to manage the stress in your life.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when you should seek professional help for stress.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8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Stressors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physical, mental, and emotional reactions of your body to the challenges you face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stress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Any factor that causes stress </a:t>
            </a:r>
            <a:r>
              <a:rPr lang="en-US" dirty="0" smtClean="0"/>
              <a:t>is called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stressor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Stressors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25806"/>
              </p:ext>
            </p:extLst>
          </p:nvPr>
        </p:nvGraphicFramePr>
        <p:xfrm>
          <a:off x="1131939" y="2168527"/>
          <a:ext cx="6880122" cy="3992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750506">
                  <a:extLst>
                    <a:ext uri="{9D8B030D-6E8A-4147-A177-3AD203B41FA5}">
                      <a16:colId xmlns:a16="http://schemas.microsoft.com/office/drawing/2014/main" val="1573257446"/>
                    </a:ext>
                  </a:extLst>
                </a:gridCol>
                <a:gridCol w="4129616">
                  <a:extLst>
                    <a:ext uri="{9D8B030D-6E8A-4147-A177-3AD203B41FA5}">
                      <a16:colId xmlns:a16="http://schemas.microsoft.com/office/drawing/2014/main" val="2892758428"/>
                    </a:ext>
                  </a:extLst>
                </a:gridCol>
              </a:tblGrid>
              <a:tr h="7094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Acute (short-term)</a:t>
                      </a:r>
                      <a:r>
                        <a:rPr lang="en-US" sz="2400" b="1" baseline="0" dirty="0" smtClean="0"/>
                        <a:t> stressors</a:t>
                      </a:r>
                      <a:endParaRPr lang="en-US" sz="24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Experiences that typically last less than a few hours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69785"/>
                  </a:ext>
                </a:extLst>
              </a:tr>
              <a:tr h="7094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Chronic</a:t>
                      </a:r>
                      <a:r>
                        <a:rPr lang="en-US" sz="2400" b="1" baseline="0" dirty="0" smtClean="0"/>
                        <a:t> (long-term) stressors</a:t>
                      </a:r>
                      <a:endParaRPr lang="en-US" sz="24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Occurrences that continue to happen over a long period of time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30021"/>
                  </a:ext>
                </a:extLst>
              </a:tr>
              <a:tr h="7094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Routine stressors</a:t>
                      </a:r>
                      <a:endParaRPr lang="en-US" sz="24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Small, but annoying, daily life experiences</a:t>
                      </a:r>
                      <a:r>
                        <a:rPr lang="en-US" sz="2200" baseline="0" dirty="0" smtClean="0"/>
                        <a:t> and pressures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06360"/>
                  </a:ext>
                </a:extLst>
              </a:tr>
              <a:tr h="41101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Major life</a:t>
                      </a:r>
                      <a:r>
                        <a:rPr lang="en-US" sz="2400" b="1" baseline="0" dirty="0" smtClean="0"/>
                        <a:t> event stressors</a:t>
                      </a:r>
                      <a:endParaRPr lang="en-US" sz="24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Significant life experiences or changes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13458"/>
                  </a:ext>
                </a:extLst>
              </a:tr>
              <a:tr h="70943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Traumatic stressors</a:t>
                      </a:r>
                      <a:endParaRPr lang="en-US" sz="2400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Experiences</a:t>
                      </a:r>
                      <a:r>
                        <a:rPr lang="en-US" sz="2200" baseline="0" dirty="0" smtClean="0"/>
                        <a:t> that could seriously threaten a person’s life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39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all stress is bad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Eustress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positive stress</a:t>
            </a:r>
            <a:r>
              <a:rPr lang="en-US" dirty="0" smtClean="0"/>
              <a:t>) can</a:t>
            </a:r>
          </a:p>
          <a:p>
            <a:pPr lvl="1"/>
            <a:r>
              <a:rPr lang="en-US" dirty="0" smtClean="0"/>
              <a:t>create feelings of</a:t>
            </a:r>
            <a:br>
              <a:rPr lang="en-US" dirty="0" smtClean="0"/>
            </a:br>
            <a:r>
              <a:rPr lang="en-US" dirty="0" smtClean="0"/>
              <a:t>excitement</a:t>
            </a:r>
          </a:p>
          <a:p>
            <a:pPr lvl="1"/>
            <a:r>
              <a:rPr lang="en-US" dirty="0" smtClean="0"/>
              <a:t>be motivating</a:t>
            </a:r>
          </a:p>
          <a:p>
            <a:pPr lvl="1"/>
            <a:r>
              <a:rPr lang="en-US" dirty="0" smtClean="0"/>
              <a:t>help you improve</a:t>
            </a:r>
            <a:br>
              <a:rPr lang="en-US" dirty="0" smtClean="0"/>
            </a:br>
            <a:r>
              <a:rPr lang="en-US" dirty="0" smtClean="0"/>
              <a:t>your performance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2925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LifetimeStock/Shutterstock.com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73" y="3331439"/>
            <a:ext cx="3672349" cy="275426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8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Body’s Response to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body’s response to stress changes over time, depending on how long the stressor continues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7467941"/>
              </p:ext>
            </p:extLst>
          </p:nvPr>
        </p:nvGraphicFramePr>
        <p:xfrm>
          <a:off x="738648" y="3554361"/>
          <a:ext cx="7666703" cy="292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Body’s Response to Stress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855" y="1920253"/>
            <a:ext cx="2794289" cy="46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14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Body’s Response to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3045"/>
            <a:ext cx="8686800" cy="46039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Alarm stage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Fight-or-flight response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Body’s impulse to either fight off or flee from threatening situations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Resistance stage</a:t>
            </a:r>
          </a:p>
          <a:p>
            <a:pPr lvl="1"/>
            <a:r>
              <a:rPr lang="en-US" dirty="0" smtClean="0"/>
              <a:t>Increased heart rate and breathing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Exhaustion stage</a:t>
            </a:r>
          </a:p>
          <a:p>
            <a:pPr lvl="1"/>
            <a:r>
              <a:rPr lang="en-US" dirty="0" smtClean="0"/>
              <a:t>The body has used up its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Managing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of minimizing the negative consequences of stress include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2806327"/>
              </p:ext>
            </p:extLst>
          </p:nvPr>
        </p:nvGraphicFramePr>
        <p:xfrm>
          <a:off x="1682852" y="3040802"/>
          <a:ext cx="5778296" cy="320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you make sense of your own emotions?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Managing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87794"/>
            <a:ext cx="8686800" cy="4589206"/>
          </a:xfrm>
        </p:spPr>
        <p:txBody>
          <a:bodyPr/>
          <a:lstStyle/>
          <a:p>
            <a:r>
              <a:rPr lang="en-US" dirty="0" smtClean="0"/>
              <a:t>Expressing your feelings</a:t>
            </a:r>
          </a:p>
          <a:p>
            <a:pPr lvl="1"/>
            <a:r>
              <a:rPr lang="en-US" dirty="0" smtClean="0"/>
              <a:t>Write in a journal, ask for advice, or talk to a person you trust</a:t>
            </a:r>
          </a:p>
          <a:p>
            <a:r>
              <a:rPr lang="en-US" dirty="0" smtClean="0"/>
              <a:t>Maintaining a positive attitude</a:t>
            </a:r>
          </a:p>
          <a:p>
            <a:pPr lvl="1"/>
            <a:r>
              <a:rPr lang="en-US" dirty="0" smtClean="0"/>
              <a:t>Focus on the good aspects in your life</a:t>
            </a:r>
          </a:p>
          <a:p>
            <a:r>
              <a:rPr lang="en-US" dirty="0" smtClean="0"/>
              <a:t>Taking care of your body</a:t>
            </a:r>
          </a:p>
          <a:p>
            <a:pPr lvl="1"/>
            <a:r>
              <a:rPr lang="en-US" dirty="0" smtClean="0"/>
              <a:t>Get good nutrition, sleep, and</a:t>
            </a:r>
            <a:br>
              <a:rPr lang="en-US" dirty="0" smtClean="0"/>
            </a:br>
            <a:r>
              <a:rPr lang="en-US" dirty="0" smtClean="0"/>
              <a:t>physical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439" y="1799303"/>
            <a:ext cx="7973961" cy="4677697"/>
          </a:xfrm>
        </p:spPr>
        <p:txBody>
          <a:bodyPr/>
          <a:lstStyle/>
          <a:p>
            <a:r>
              <a:rPr lang="en-US" dirty="0" smtClean="0"/>
              <a:t>Techniques for managing your time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25431350"/>
              </p:ext>
            </p:extLst>
          </p:nvPr>
        </p:nvGraphicFramePr>
        <p:xfrm>
          <a:off x="288822" y="2413000"/>
          <a:ext cx="68137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3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Managing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Distracting yourself from stress that is overwhelming or beyond your control</a:t>
            </a:r>
          </a:p>
          <a:p>
            <a:pPr lvl="1"/>
            <a:r>
              <a:rPr lang="en-US" dirty="0" smtClean="0"/>
              <a:t>Go for a walk outside</a:t>
            </a:r>
          </a:p>
          <a:p>
            <a:pPr lvl="1"/>
            <a:r>
              <a:rPr lang="en-US" dirty="0" smtClean="0"/>
              <a:t>Volunteer in the community</a:t>
            </a:r>
          </a:p>
          <a:p>
            <a:pPr lvl="1"/>
            <a:r>
              <a:rPr lang="en-US" dirty="0" smtClean="0"/>
              <a:t>Read a book or watch a movie</a:t>
            </a:r>
          </a:p>
          <a:p>
            <a:pPr lvl="1"/>
            <a:r>
              <a:rPr lang="en-US" dirty="0" smtClean="0"/>
              <a:t>Laugh at a funny book or video,</a:t>
            </a:r>
            <a:br>
              <a:rPr lang="en-US" dirty="0" smtClean="0"/>
            </a:br>
            <a:r>
              <a:rPr lang="en-US" dirty="0" smtClean="0"/>
              <a:t>or with a friend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Managing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Relaxation techniques include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visualization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Strategy of imagining a pleasant environment when faced with stress</a:t>
            </a:r>
            <a:endParaRPr lang="en-US" sz="2800" dirty="0" smtClean="0">
              <a:solidFill>
                <a:srgbClr val="00B050"/>
              </a:solidFill>
            </a:endParaRPr>
          </a:p>
          <a:p>
            <a:pPr lvl="1"/>
            <a:r>
              <a:rPr lang="en-US" sz="2800" dirty="0" smtClean="0"/>
              <a:t>deep breathing to lower heart rate and blood pressure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progressive muscle relaxation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Strategy of tensing and then relaxing each part of your body and breathing deeply to relieve </a:t>
            </a:r>
            <a:r>
              <a:rPr lang="en-US" sz="2800" dirty="0" smtClean="0">
                <a:solidFill>
                  <a:srgbClr val="00B050"/>
                </a:solidFill>
              </a:rPr>
              <a:t>stress </a:t>
            </a:r>
            <a:r>
              <a:rPr lang="en-US" sz="2800" dirty="0" smtClean="0"/>
              <a:t>-and yoga, which require physical and mental discipline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yoga help reduce the impact of stress on the body?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73" y="226140"/>
            <a:ext cx="4837471" cy="625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3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Managing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relaxation techniques include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meditation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Strategy of clearing negative thoughts from your mind and relaxing your body to relieve </a:t>
            </a:r>
            <a:r>
              <a:rPr lang="en-US" dirty="0" smtClean="0">
                <a:solidFill>
                  <a:srgbClr val="00B050"/>
                </a:solidFill>
              </a:rPr>
              <a:t>stress</a:t>
            </a:r>
          </a:p>
          <a:p>
            <a:pPr lvl="1"/>
            <a:r>
              <a:rPr lang="en-US" dirty="0" smtClean="0"/>
              <a:t>practicing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mindfulness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Strategy that involves being present in the moment and paying attention to thoughts and feelings in a nonjudgmental way</a:t>
            </a:r>
          </a:p>
        </p:txBody>
      </p:sp>
    </p:spTree>
    <p:extLst>
      <p:ext uri="{BB962C8B-B14F-4D97-AF65-F5344CB8AC3E}">
        <p14:creationId xmlns:p14="http://schemas.microsoft.com/office/powerpoint/2010/main" val="19783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Seek Professional Help When Needed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seek professional help if you</a:t>
            </a:r>
          </a:p>
          <a:p>
            <a:pPr lvl="1"/>
            <a:r>
              <a:rPr lang="en-US" dirty="0" smtClean="0"/>
              <a:t>experience symptoms of stress for more than a few weeks</a:t>
            </a:r>
          </a:p>
          <a:p>
            <a:pPr lvl="1"/>
            <a:r>
              <a:rPr lang="en-US" dirty="0" smtClean="0"/>
              <a:t>feel as if you cannot manage your stress on your own</a:t>
            </a:r>
            <a:endParaRPr lang="en-US" dirty="0"/>
          </a:p>
          <a:p>
            <a:r>
              <a:rPr lang="en-US" dirty="0"/>
              <a:t>A trusted adult can put you in touch with a mental health </a:t>
            </a:r>
            <a:r>
              <a:rPr lang="en-US" dirty="0" smtClean="0"/>
              <a:t>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giving a presentation in class an example of a chronic stressor or an acute stressor?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acute stressor</a:t>
            </a:r>
          </a:p>
          <a:p>
            <a:r>
              <a:rPr lang="en-US" dirty="0" smtClean="0"/>
              <a:t>An experience that could seriously threaten a person’s life is a(n) _____ stressor.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traumatic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alarm stage, the body reacts with the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fight-or-flight response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What technique involves clearing your mind of stressful and negative thoughts and relaxing your body?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meditation</a:t>
            </a:r>
          </a:p>
        </p:txBody>
      </p:sp>
    </p:spTree>
    <p:extLst>
      <p:ext uri="{BB962C8B-B14F-4D97-AF65-F5344CB8AC3E}">
        <p14:creationId xmlns:p14="http://schemas.microsoft.com/office/powerpoint/2010/main" val="17244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Getting to Know Yourself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different parts of a person’s identity.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one personal value, one personal belief, and one personal attitude.</a:t>
            </a:r>
          </a:p>
          <a:p>
            <a:r>
              <a:rPr lang="en-US" sz="3200" b="1" dirty="0" smtClean="0"/>
              <a:t>distinguish between</a:t>
            </a:r>
            <a:r>
              <a:rPr lang="en-US" sz="3200" dirty="0" smtClean="0"/>
              <a:t> self-image and</a:t>
            </a:r>
            <a:br>
              <a:rPr lang="en-US" sz="3200" dirty="0" smtClean="0"/>
            </a:br>
            <a:r>
              <a:rPr lang="en-US" sz="3200" dirty="0" smtClean="0"/>
              <a:t>self-esteem.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why self-esteem matters.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factors that can affect a person’s self-esteem.</a:t>
            </a:r>
          </a:p>
          <a:p>
            <a:r>
              <a:rPr lang="en-US" sz="3200" b="1" dirty="0" smtClean="0"/>
              <a:t>give examples </a:t>
            </a:r>
            <a:r>
              <a:rPr lang="en-US" sz="3200" dirty="0" smtClean="0"/>
              <a:t>of strategies you can use to help improve your self-image and self-esteem.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3591233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Your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identity</a:t>
            </a:r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Who you are, which includes your physical traits, activities, social connections, and internal thoughts and feelings</a:t>
            </a:r>
            <a:r>
              <a:rPr lang="en-US" sz="2400" dirty="0" smtClean="0"/>
              <a:t> -is the answer to the question “who are you?”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Involves four aspects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9890468"/>
              </p:ext>
            </p:extLst>
          </p:nvPr>
        </p:nvGraphicFramePr>
        <p:xfrm>
          <a:off x="4063180" y="1981200"/>
          <a:ext cx="485222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Values</a:t>
            </a:r>
            <a:r>
              <a:rPr lang="en-US" dirty="0" smtClean="0"/>
              <a:t> are the things a person considers important</a:t>
            </a:r>
          </a:p>
          <a:p>
            <a:pPr lvl="1"/>
            <a:r>
              <a:rPr lang="en-US" dirty="0" smtClean="0"/>
              <a:t>Personal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beliefs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Ideas or thoughts a person knows to be true, based on real experiences, scientific facts, or what a person has learned from others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Attitudes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00B050"/>
                </a:solidFill>
              </a:rPr>
              <a:t>set ways a person thinks or feels about someone or something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1714</Words>
  <Application>Microsoft Office PowerPoint</Application>
  <PresentationFormat>On-screen Show (4:3)</PresentationFormat>
  <Paragraphs>276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48</vt:i4>
      </vt:variant>
    </vt:vector>
  </HeadingPairs>
  <TitlesOfParts>
    <vt:vector size="76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4.1</vt:lpstr>
      <vt:lpstr>Learning Outcomes</vt:lpstr>
      <vt:lpstr>Learning Outcomes</vt:lpstr>
      <vt:lpstr>Who Are You?</vt:lpstr>
      <vt:lpstr>Personal Values</vt:lpstr>
      <vt:lpstr>How Do You See Yourself?</vt:lpstr>
      <vt:lpstr>Think About It…</vt:lpstr>
      <vt:lpstr>How Do You Feel About Yourself?</vt:lpstr>
      <vt:lpstr>Infographic Discussion</vt:lpstr>
      <vt:lpstr>Skills Check</vt:lpstr>
      <vt:lpstr>Lesson Review</vt:lpstr>
      <vt:lpstr>4.2</vt:lpstr>
      <vt:lpstr>Learning Outcomes</vt:lpstr>
      <vt:lpstr>Learning Outcomes</vt:lpstr>
      <vt:lpstr>Understanding Your Emotions</vt:lpstr>
      <vt:lpstr>Controlling Your Emotions</vt:lpstr>
      <vt:lpstr>Infographic Discussion</vt:lpstr>
      <vt:lpstr>Skills Check</vt:lpstr>
      <vt:lpstr>Developing Emotional Intelligence (EI)</vt:lpstr>
      <vt:lpstr>Developing Emotional Intelligence (EI)</vt:lpstr>
      <vt:lpstr>Developing Emotional Intelligence (EI)</vt:lpstr>
      <vt:lpstr>Developing Emotional Intelligence (EI)</vt:lpstr>
      <vt:lpstr>Developing Emotional Intelligence (EI)</vt:lpstr>
      <vt:lpstr>Lesson Review</vt:lpstr>
      <vt:lpstr>Lesson Review</vt:lpstr>
      <vt:lpstr>4.3</vt:lpstr>
      <vt:lpstr>Learning Outcomes</vt:lpstr>
      <vt:lpstr>Learning Outcomes</vt:lpstr>
      <vt:lpstr>Types of Stressors</vt:lpstr>
      <vt:lpstr>Types of Stressors</vt:lpstr>
      <vt:lpstr>Health Alert!</vt:lpstr>
      <vt:lpstr>The Body’s Response to Stress</vt:lpstr>
      <vt:lpstr>The Body’s Response to Stress</vt:lpstr>
      <vt:lpstr>The Body’s Response to Stress</vt:lpstr>
      <vt:lpstr>Strategies for Managing Stress</vt:lpstr>
      <vt:lpstr>Strategies for Managing Stress</vt:lpstr>
      <vt:lpstr>Skills Check</vt:lpstr>
      <vt:lpstr>Strategies for Managing Stress</vt:lpstr>
      <vt:lpstr>Strategies for Managing Stress</vt:lpstr>
      <vt:lpstr>Infographic Discussion</vt:lpstr>
      <vt:lpstr>Strategies for Managing Stress</vt:lpstr>
      <vt:lpstr>Seek Professional Help When Needed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2018-04-19T19:50:19Z</dcterms:created>
  <dcterms:modified xsi:type="dcterms:W3CDTF">2018-10-04T16:43:21Z</dcterms:modified>
</cp:coreProperties>
</file>