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2" r:id="rId4"/>
    <p:sldMasterId id="2147483714" r:id="rId5"/>
    <p:sldMasterId id="2147483726" r:id="rId6"/>
    <p:sldMasterId id="2147483738" r:id="rId7"/>
    <p:sldMasterId id="2147483750" r:id="rId8"/>
    <p:sldMasterId id="2147483762" r:id="rId9"/>
    <p:sldMasterId id="2147483774" r:id="rId10"/>
    <p:sldMasterId id="2147483786" r:id="rId11"/>
  </p:sldMasterIdLst>
  <p:notesMasterIdLst>
    <p:notesMasterId r:id="rId72"/>
  </p:notesMasterIdLst>
  <p:sldIdLst>
    <p:sldId id="256" r:id="rId12"/>
    <p:sldId id="257" r:id="rId13"/>
    <p:sldId id="348" r:id="rId14"/>
    <p:sldId id="258" r:id="rId15"/>
    <p:sldId id="259" r:id="rId16"/>
    <p:sldId id="260" r:id="rId17"/>
    <p:sldId id="261" r:id="rId18"/>
    <p:sldId id="310" r:id="rId19"/>
    <p:sldId id="312" r:id="rId20"/>
    <p:sldId id="311" r:id="rId21"/>
    <p:sldId id="349" r:id="rId22"/>
    <p:sldId id="344" r:id="rId23"/>
    <p:sldId id="313" r:id="rId24"/>
    <p:sldId id="350" r:id="rId25"/>
    <p:sldId id="314" r:id="rId26"/>
    <p:sldId id="347" r:id="rId27"/>
    <p:sldId id="315" r:id="rId28"/>
    <p:sldId id="317" r:id="rId29"/>
    <p:sldId id="351" r:id="rId30"/>
    <p:sldId id="318" r:id="rId31"/>
    <p:sldId id="319" r:id="rId32"/>
    <p:sldId id="324" r:id="rId33"/>
    <p:sldId id="264" r:id="rId34"/>
    <p:sldId id="320" r:id="rId35"/>
    <p:sldId id="265" r:id="rId36"/>
    <p:sldId id="277" r:id="rId37"/>
    <p:sldId id="304" r:id="rId38"/>
    <p:sldId id="321" r:id="rId39"/>
    <p:sldId id="322" r:id="rId40"/>
    <p:sldId id="323" r:id="rId41"/>
    <p:sldId id="327" r:id="rId42"/>
    <p:sldId id="325" r:id="rId43"/>
    <p:sldId id="326" r:id="rId44"/>
    <p:sldId id="328" r:id="rId45"/>
    <p:sldId id="352" r:id="rId46"/>
    <p:sldId id="329" r:id="rId47"/>
    <p:sldId id="331" r:id="rId48"/>
    <p:sldId id="353" r:id="rId49"/>
    <p:sldId id="354" r:id="rId50"/>
    <p:sldId id="332" r:id="rId51"/>
    <p:sldId id="267" r:id="rId52"/>
    <p:sldId id="333" r:id="rId53"/>
    <p:sldId id="305" r:id="rId54"/>
    <p:sldId id="306" r:id="rId55"/>
    <p:sldId id="309" r:id="rId56"/>
    <p:sldId id="307" r:id="rId57"/>
    <p:sldId id="334" r:id="rId58"/>
    <p:sldId id="335" r:id="rId59"/>
    <p:sldId id="336" r:id="rId60"/>
    <p:sldId id="346" r:id="rId61"/>
    <p:sldId id="337" r:id="rId62"/>
    <p:sldId id="355" r:id="rId63"/>
    <p:sldId id="338" r:id="rId64"/>
    <p:sldId id="339" r:id="rId65"/>
    <p:sldId id="340" r:id="rId66"/>
    <p:sldId id="341" r:id="rId67"/>
    <p:sldId id="342" r:id="rId68"/>
    <p:sldId id="345" r:id="rId69"/>
    <p:sldId id="308" r:id="rId70"/>
    <p:sldId id="343" r:id="rId7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59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BA1086-3909-4FAB-8D96-89EB5EEC8CCA}" type="doc">
      <dgm:prSet loTypeId="urn:microsoft.com/office/officeart/2005/8/layout/chevron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24899F-F855-443B-8CA5-C2623A70006F}">
      <dgm:prSet phldrT="[Text]"/>
      <dgm:spPr/>
      <dgm:t>
        <a:bodyPr/>
        <a:lstStyle/>
        <a:p>
          <a:endParaRPr lang="en-US" dirty="0"/>
        </a:p>
      </dgm:t>
    </dgm:pt>
    <dgm:pt modelId="{460CE07C-60A3-4F24-8D14-5B7ACD327DE7}" type="parTrans" cxnId="{07C29EF1-C81A-4DA3-A8B0-87FC24FECBB5}">
      <dgm:prSet/>
      <dgm:spPr/>
      <dgm:t>
        <a:bodyPr/>
        <a:lstStyle/>
        <a:p>
          <a:endParaRPr lang="en-US"/>
        </a:p>
      </dgm:t>
    </dgm:pt>
    <dgm:pt modelId="{91F05ADA-A241-4E75-852D-C23A2E40365C}" type="sibTrans" cxnId="{07C29EF1-C81A-4DA3-A8B0-87FC24FECBB5}">
      <dgm:prSet/>
      <dgm:spPr/>
      <dgm:t>
        <a:bodyPr/>
        <a:lstStyle/>
        <a:p>
          <a:endParaRPr lang="en-US"/>
        </a:p>
      </dgm:t>
    </dgm:pt>
    <dgm:pt modelId="{E4AE6FFB-8364-4C7A-A4D0-883151D0748D}">
      <dgm:prSet phldrT="[Text]"/>
      <dgm:spPr/>
      <dgm:t>
        <a:bodyPr/>
        <a:lstStyle/>
        <a:p>
          <a:endParaRPr lang="en-US" dirty="0"/>
        </a:p>
      </dgm:t>
    </dgm:pt>
    <dgm:pt modelId="{31E0A789-4DB0-41CD-8FE0-1C4E5F576FB4}" type="parTrans" cxnId="{BE5CF77F-B17B-4C58-BDFA-1CCC00551643}">
      <dgm:prSet/>
      <dgm:spPr/>
      <dgm:t>
        <a:bodyPr/>
        <a:lstStyle/>
        <a:p>
          <a:endParaRPr lang="en-US"/>
        </a:p>
      </dgm:t>
    </dgm:pt>
    <dgm:pt modelId="{E96A522D-524F-4848-96A3-8299CCBD0DD6}" type="sibTrans" cxnId="{BE5CF77F-B17B-4C58-BDFA-1CCC00551643}">
      <dgm:prSet/>
      <dgm:spPr/>
      <dgm:t>
        <a:bodyPr/>
        <a:lstStyle/>
        <a:p>
          <a:endParaRPr lang="en-US"/>
        </a:p>
      </dgm:t>
    </dgm:pt>
    <dgm:pt modelId="{3241E48A-0543-47DF-9B3B-F6EABBAA1B12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/>
            <a:t>Increases productivity</a:t>
          </a:r>
        </a:p>
      </dgm:t>
    </dgm:pt>
    <dgm:pt modelId="{11E235D9-6BC5-4524-AE8C-B3108BCC8A84}" type="parTrans" cxnId="{A2D56A5E-6219-488E-B330-527B4F96EB5F}">
      <dgm:prSet/>
      <dgm:spPr/>
      <dgm:t>
        <a:bodyPr/>
        <a:lstStyle/>
        <a:p>
          <a:endParaRPr lang="en-US"/>
        </a:p>
      </dgm:t>
    </dgm:pt>
    <dgm:pt modelId="{DFF8FA3B-DA61-46B0-903D-B97982E6F579}" type="sibTrans" cxnId="{A2D56A5E-6219-488E-B330-527B4F96EB5F}">
      <dgm:prSet/>
      <dgm:spPr/>
      <dgm:t>
        <a:bodyPr/>
        <a:lstStyle/>
        <a:p>
          <a:endParaRPr lang="en-US"/>
        </a:p>
      </dgm:t>
    </dgm:pt>
    <dgm:pt modelId="{3C1D1216-E89A-4D14-97EF-EE6C01B4608C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/>
            <a:t>Reduces chances of accidents occurring</a:t>
          </a:r>
        </a:p>
      </dgm:t>
    </dgm:pt>
    <dgm:pt modelId="{EAE3EC01-5F26-4089-9561-903E372AB1DE}" type="parTrans" cxnId="{D12BB479-473E-4D96-9710-3B6901004C7C}">
      <dgm:prSet/>
      <dgm:spPr/>
      <dgm:t>
        <a:bodyPr/>
        <a:lstStyle/>
        <a:p>
          <a:endParaRPr lang="en-US"/>
        </a:p>
      </dgm:t>
    </dgm:pt>
    <dgm:pt modelId="{0C0D95E6-5F2A-49D1-828F-95414FFECDBA}" type="sibTrans" cxnId="{D12BB479-473E-4D96-9710-3B6901004C7C}">
      <dgm:prSet/>
      <dgm:spPr/>
      <dgm:t>
        <a:bodyPr/>
        <a:lstStyle/>
        <a:p>
          <a:endParaRPr lang="en-US"/>
        </a:p>
      </dgm:t>
    </dgm:pt>
    <dgm:pt modelId="{2D70FC23-AB06-49C4-B7B9-3E9966559543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/>
            <a:t>Enhances learning</a:t>
          </a:r>
        </a:p>
      </dgm:t>
    </dgm:pt>
    <dgm:pt modelId="{E6FD2EBB-0D2B-41AD-94D0-905A356E6ECB}" type="parTrans" cxnId="{02AEF60F-A219-4B38-8824-8D9EFC27CAB5}">
      <dgm:prSet/>
      <dgm:spPr/>
      <dgm:t>
        <a:bodyPr/>
        <a:lstStyle/>
        <a:p>
          <a:endParaRPr lang="en-US"/>
        </a:p>
      </dgm:t>
    </dgm:pt>
    <dgm:pt modelId="{55C3CFDC-E83C-4DAD-AA4D-0798B4A552B1}" type="sibTrans" cxnId="{02AEF60F-A219-4B38-8824-8D9EFC27CAB5}">
      <dgm:prSet/>
      <dgm:spPr/>
      <dgm:t>
        <a:bodyPr/>
        <a:lstStyle/>
        <a:p>
          <a:endParaRPr lang="en-US"/>
        </a:p>
      </dgm:t>
    </dgm:pt>
    <dgm:pt modelId="{CF8370D0-B125-430F-8527-BB8E978E24B0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/>
            <a:t>Promotes emotional well-being</a:t>
          </a:r>
        </a:p>
      </dgm:t>
    </dgm:pt>
    <dgm:pt modelId="{4D4602B6-75F7-4196-B603-68786598E676}" type="parTrans" cxnId="{7F22ABAA-ACE6-4FBD-BDA4-39ADD6DF2AEA}">
      <dgm:prSet/>
      <dgm:spPr/>
      <dgm:t>
        <a:bodyPr/>
        <a:lstStyle/>
        <a:p>
          <a:endParaRPr lang="en-US"/>
        </a:p>
      </dgm:t>
    </dgm:pt>
    <dgm:pt modelId="{527B60F7-4BF1-4B51-9A1F-9F73863E3942}" type="sibTrans" cxnId="{7F22ABAA-ACE6-4FBD-BDA4-39ADD6DF2AEA}">
      <dgm:prSet/>
      <dgm:spPr/>
      <dgm:t>
        <a:bodyPr/>
        <a:lstStyle/>
        <a:p>
          <a:endParaRPr lang="en-US"/>
        </a:p>
      </dgm:t>
    </dgm:pt>
    <dgm:pt modelId="{6196ADFC-F540-4946-B01C-4F5F356B711D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/>
            <a:t>Supports healthy growth and development</a:t>
          </a:r>
        </a:p>
      </dgm:t>
    </dgm:pt>
    <dgm:pt modelId="{30192768-ED06-4B5E-9350-2993C9302B51}" type="parTrans" cxnId="{A2C7FABD-4F50-4FCA-9559-9397F23646A6}">
      <dgm:prSet/>
      <dgm:spPr/>
      <dgm:t>
        <a:bodyPr/>
        <a:lstStyle/>
        <a:p>
          <a:endParaRPr lang="en-US"/>
        </a:p>
      </dgm:t>
    </dgm:pt>
    <dgm:pt modelId="{262D2290-3240-4EE3-90BF-A369190C3068}" type="sibTrans" cxnId="{A2C7FABD-4F50-4FCA-9559-9397F23646A6}">
      <dgm:prSet/>
      <dgm:spPr/>
      <dgm:t>
        <a:bodyPr/>
        <a:lstStyle/>
        <a:p>
          <a:endParaRPr lang="en-US"/>
        </a:p>
      </dgm:t>
    </dgm:pt>
    <dgm:pt modelId="{28437D6A-5C33-4374-8E7E-A5811D135553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/>
            <a:t>Helps fight common infections</a:t>
          </a:r>
        </a:p>
      </dgm:t>
    </dgm:pt>
    <dgm:pt modelId="{E7708639-4F64-44F3-95CD-AE098BB1C269}" type="parTrans" cxnId="{51F2F050-2651-48AC-9C6D-B715F4B318B4}">
      <dgm:prSet/>
      <dgm:spPr/>
      <dgm:t>
        <a:bodyPr/>
        <a:lstStyle/>
        <a:p>
          <a:endParaRPr lang="en-US"/>
        </a:p>
      </dgm:t>
    </dgm:pt>
    <dgm:pt modelId="{F788D8C0-2CD0-407A-811E-65A24DABBD84}" type="sibTrans" cxnId="{51F2F050-2651-48AC-9C6D-B715F4B318B4}">
      <dgm:prSet/>
      <dgm:spPr/>
      <dgm:t>
        <a:bodyPr/>
        <a:lstStyle/>
        <a:p>
          <a:endParaRPr lang="en-US"/>
        </a:p>
      </dgm:t>
    </dgm:pt>
    <dgm:pt modelId="{977D2CFD-9393-4A9A-95B4-A1F4F49C7A7C}">
      <dgm:prSet phldrT="[Text]"/>
      <dgm:spPr/>
      <dgm:t>
        <a:bodyPr/>
        <a:lstStyle/>
        <a:p>
          <a:endParaRPr lang="en-US" dirty="0"/>
        </a:p>
      </dgm:t>
    </dgm:pt>
    <dgm:pt modelId="{CC49618E-6B00-4DDC-9922-E3C33C32A612}" type="parTrans" cxnId="{58951FC0-D25B-4BC6-8155-A2716856C96C}">
      <dgm:prSet/>
      <dgm:spPr/>
      <dgm:t>
        <a:bodyPr/>
        <a:lstStyle/>
        <a:p>
          <a:endParaRPr lang="en-US"/>
        </a:p>
      </dgm:t>
    </dgm:pt>
    <dgm:pt modelId="{9FA8F58D-5F0F-47BD-8A7C-BA99B2789017}" type="sibTrans" cxnId="{58951FC0-D25B-4BC6-8155-A2716856C96C}">
      <dgm:prSet/>
      <dgm:spPr/>
      <dgm:t>
        <a:bodyPr/>
        <a:lstStyle/>
        <a:p>
          <a:endParaRPr lang="en-US"/>
        </a:p>
      </dgm:t>
    </dgm:pt>
    <dgm:pt modelId="{6CB6039B-34FC-48AA-9670-FE38832829C0}">
      <dgm:prSet phldrT="[Text]"/>
      <dgm:spPr/>
      <dgm:t>
        <a:bodyPr/>
        <a:lstStyle/>
        <a:p>
          <a:endParaRPr lang="en-US" dirty="0"/>
        </a:p>
      </dgm:t>
    </dgm:pt>
    <dgm:pt modelId="{B3CD9D1E-7A86-4CE9-9316-E74D8CDDB5E4}" type="parTrans" cxnId="{5C171CDB-854E-458E-821E-1A7FD321B08E}">
      <dgm:prSet/>
      <dgm:spPr/>
      <dgm:t>
        <a:bodyPr/>
        <a:lstStyle/>
        <a:p>
          <a:endParaRPr lang="en-US"/>
        </a:p>
      </dgm:t>
    </dgm:pt>
    <dgm:pt modelId="{EBB3FAE6-3195-43BD-99C9-F47654218DCE}" type="sibTrans" cxnId="{5C171CDB-854E-458E-821E-1A7FD321B08E}">
      <dgm:prSet/>
      <dgm:spPr/>
      <dgm:t>
        <a:bodyPr/>
        <a:lstStyle/>
        <a:p>
          <a:endParaRPr lang="en-US"/>
        </a:p>
      </dgm:t>
    </dgm:pt>
    <dgm:pt modelId="{F3D308F7-E7C7-41F4-AB7E-7BAA0B9EB187}">
      <dgm:prSet phldrT="[Text]"/>
      <dgm:spPr/>
      <dgm:t>
        <a:bodyPr/>
        <a:lstStyle/>
        <a:p>
          <a:endParaRPr lang="en-US" dirty="0"/>
        </a:p>
      </dgm:t>
    </dgm:pt>
    <dgm:pt modelId="{C53E2328-6F83-4CDE-9766-475D79FBB2BE}" type="parTrans" cxnId="{7E6582A7-3B18-4840-B152-531A1F8C0747}">
      <dgm:prSet/>
      <dgm:spPr/>
      <dgm:t>
        <a:bodyPr/>
        <a:lstStyle/>
        <a:p>
          <a:endParaRPr lang="en-US"/>
        </a:p>
      </dgm:t>
    </dgm:pt>
    <dgm:pt modelId="{79A0E7D8-6520-483E-9FE4-AA1E4717FC0D}" type="sibTrans" cxnId="{7E6582A7-3B18-4840-B152-531A1F8C0747}">
      <dgm:prSet/>
      <dgm:spPr/>
      <dgm:t>
        <a:bodyPr/>
        <a:lstStyle/>
        <a:p>
          <a:endParaRPr lang="en-US"/>
        </a:p>
      </dgm:t>
    </dgm:pt>
    <dgm:pt modelId="{4FC03367-EB3E-4CF3-9CC1-3C6D9A489E7E}">
      <dgm:prSet phldrT="[Text]"/>
      <dgm:spPr/>
      <dgm:t>
        <a:bodyPr/>
        <a:lstStyle/>
        <a:p>
          <a:endParaRPr lang="en-US" dirty="0"/>
        </a:p>
      </dgm:t>
    </dgm:pt>
    <dgm:pt modelId="{CFBE029F-B0DB-48DC-BE65-18BAA49DC7BC}" type="parTrans" cxnId="{7FA50DD9-F945-4BB4-8830-74937B76891F}">
      <dgm:prSet/>
      <dgm:spPr/>
      <dgm:t>
        <a:bodyPr/>
        <a:lstStyle/>
        <a:p>
          <a:endParaRPr lang="en-US"/>
        </a:p>
      </dgm:t>
    </dgm:pt>
    <dgm:pt modelId="{C5B330E7-54FD-4DDE-8353-DE65C92FDBC4}" type="sibTrans" cxnId="{7FA50DD9-F945-4BB4-8830-74937B76891F}">
      <dgm:prSet/>
      <dgm:spPr/>
      <dgm:t>
        <a:bodyPr/>
        <a:lstStyle/>
        <a:p>
          <a:endParaRPr lang="en-US"/>
        </a:p>
      </dgm:t>
    </dgm:pt>
    <dgm:pt modelId="{7C0B0CD4-E80F-4B91-A9CE-08A3E452A36D}" type="pres">
      <dgm:prSet presAssocID="{15BA1086-3909-4FAB-8D96-89EB5EEC8C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EF8E07-E238-4FFB-88BE-0E8C101F5385}" type="pres">
      <dgm:prSet presAssocID="{CB24899F-F855-443B-8CA5-C2623A70006F}" presName="composite" presStyleCnt="0"/>
      <dgm:spPr/>
      <dgm:t>
        <a:bodyPr/>
        <a:lstStyle/>
        <a:p>
          <a:endParaRPr lang="en-US"/>
        </a:p>
      </dgm:t>
    </dgm:pt>
    <dgm:pt modelId="{1D5C9653-9BF2-42DC-BF09-B6CB140E7B29}" type="pres">
      <dgm:prSet presAssocID="{CB24899F-F855-443B-8CA5-C2623A70006F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CC152-F091-422F-A4DE-036F656F8E9A}" type="pres">
      <dgm:prSet presAssocID="{CB24899F-F855-443B-8CA5-C2623A70006F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EC51F-23C5-4CB3-BC94-DEBA4F9106F3}" type="pres">
      <dgm:prSet presAssocID="{91F05ADA-A241-4E75-852D-C23A2E40365C}" presName="sp" presStyleCnt="0"/>
      <dgm:spPr/>
      <dgm:t>
        <a:bodyPr/>
        <a:lstStyle/>
        <a:p>
          <a:endParaRPr lang="en-US"/>
        </a:p>
      </dgm:t>
    </dgm:pt>
    <dgm:pt modelId="{021799F7-0A13-4C11-BB72-0CF31A55AEC4}" type="pres">
      <dgm:prSet presAssocID="{E4AE6FFB-8364-4C7A-A4D0-883151D0748D}" presName="composite" presStyleCnt="0"/>
      <dgm:spPr/>
      <dgm:t>
        <a:bodyPr/>
        <a:lstStyle/>
        <a:p>
          <a:endParaRPr lang="en-US"/>
        </a:p>
      </dgm:t>
    </dgm:pt>
    <dgm:pt modelId="{A5AABD65-2DCD-4E42-81BA-A621957F6566}" type="pres">
      <dgm:prSet presAssocID="{E4AE6FFB-8364-4C7A-A4D0-883151D0748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F87A4-1B9E-4F1C-924F-D76DC145C504}" type="pres">
      <dgm:prSet presAssocID="{E4AE6FFB-8364-4C7A-A4D0-883151D0748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945A8-25F2-4FED-9117-AF5CBE908CCC}" type="pres">
      <dgm:prSet presAssocID="{E96A522D-524F-4848-96A3-8299CCBD0DD6}" presName="sp" presStyleCnt="0"/>
      <dgm:spPr/>
      <dgm:t>
        <a:bodyPr/>
        <a:lstStyle/>
        <a:p>
          <a:endParaRPr lang="en-US"/>
        </a:p>
      </dgm:t>
    </dgm:pt>
    <dgm:pt modelId="{1D1A42FC-524F-4B46-B7A2-6BDA27AB9CCF}" type="pres">
      <dgm:prSet presAssocID="{6CB6039B-34FC-48AA-9670-FE38832829C0}" presName="composite" presStyleCnt="0"/>
      <dgm:spPr/>
      <dgm:t>
        <a:bodyPr/>
        <a:lstStyle/>
        <a:p>
          <a:endParaRPr lang="en-US"/>
        </a:p>
      </dgm:t>
    </dgm:pt>
    <dgm:pt modelId="{B87B0FBD-39D7-4012-9EB7-E337F8A2AAC8}" type="pres">
      <dgm:prSet presAssocID="{6CB6039B-34FC-48AA-9670-FE38832829C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5CCB0-D837-4AF8-97FF-D38B5F6029B9}" type="pres">
      <dgm:prSet presAssocID="{6CB6039B-34FC-48AA-9670-FE38832829C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28119-B960-488D-BD9F-0B67B13BEF8B}" type="pres">
      <dgm:prSet presAssocID="{EBB3FAE6-3195-43BD-99C9-F47654218DCE}" presName="sp" presStyleCnt="0"/>
      <dgm:spPr/>
      <dgm:t>
        <a:bodyPr/>
        <a:lstStyle/>
        <a:p>
          <a:endParaRPr lang="en-US"/>
        </a:p>
      </dgm:t>
    </dgm:pt>
    <dgm:pt modelId="{C1E51C7A-52C4-4D24-9A73-20A9474B2152}" type="pres">
      <dgm:prSet presAssocID="{F3D308F7-E7C7-41F4-AB7E-7BAA0B9EB187}" presName="composite" presStyleCnt="0"/>
      <dgm:spPr/>
      <dgm:t>
        <a:bodyPr/>
        <a:lstStyle/>
        <a:p>
          <a:endParaRPr lang="en-US"/>
        </a:p>
      </dgm:t>
    </dgm:pt>
    <dgm:pt modelId="{F969DB09-FE1C-49C2-8D29-2F758784DFF5}" type="pres">
      <dgm:prSet presAssocID="{F3D308F7-E7C7-41F4-AB7E-7BAA0B9EB18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DAB74-DA23-44BC-A14C-D7545BF7527A}" type="pres">
      <dgm:prSet presAssocID="{F3D308F7-E7C7-41F4-AB7E-7BAA0B9EB18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BB51E-08DF-43CF-825E-524F3A8F5BF2}" type="pres">
      <dgm:prSet presAssocID="{79A0E7D8-6520-483E-9FE4-AA1E4717FC0D}" presName="sp" presStyleCnt="0"/>
      <dgm:spPr/>
      <dgm:t>
        <a:bodyPr/>
        <a:lstStyle/>
        <a:p>
          <a:endParaRPr lang="en-US"/>
        </a:p>
      </dgm:t>
    </dgm:pt>
    <dgm:pt modelId="{BBD66430-F677-4AFC-B5F5-ADF8710EC93F}" type="pres">
      <dgm:prSet presAssocID="{977D2CFD-9393-4A9A-95B4-A1F4F49C7A7C}" presName="composite" presStyleCnt="0"/>
      <dgm:spPr/>
      <dgm:t>
        <a:bodyPr/>
        <a:lstStyle/>
        <a:p>
          <a:endParaRPr lang="en-US"/>
        </a:p>
      </dgm:t>
    </dgm:pt>
    <dgm:pt modelId="{709A1F01-1288-454A-B3BD-27B4A33BAB60}" type="pres">
      <dgm:prSet presAssocID="{977D2CFD-9393-4A9A-95B4-A1F4F49C7A7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B16B6-2EEF-481F-B025-AF43A7B99D44}" type="pres">
      <dgm:prSet presAssocID="{977D2CFD-9393-4A9A-95B4-A1F4F49C7A7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A3E50-C18C-4BBA-9172-7E3E70328207}" type="pres">
      <dgm:prSet presAssocID="{9FA8F58D-5F0F-47BD-8A7C-BA99B2789017}" presName="sp" presStyleCnt="0"/>
      <dgm:spPr/>
      <dgm:t>
        <a:bodyPr/>
        <a:lstStyle/>
        <a:p>
          <a:endParaRPr lang="en-US"/>
        </a:p>
      </dgm:t>
    </dgm:pt>
    <dgm:pt modelId="{34E358A7-5FB7-4EAB-9D16-6C352E5FDA2B}" type="pres">
      <dgm:prSet presAssocID="{4FC03367-EB3E-4CF3-9CC1-3C6D9A489E7E}" presName="composite" presStyleCnt="0"/>
      <dgm:spPr/>
      <dgm:t>
        <a:bodyPr/>
        <a:lstStyle/>
        <a:p>
          <a:endParaRPr lang="en-US"/>
        </a:p>
      </dgm:t>
    </dgm:pt>
    <dgm:pt modelId="{DB6F096A-BB02-42B9-8534-5A6EA50C667B}" type="pres">
      <dgm:prSet presAssocID="{4FC03367-EB3E-4CF3-9CC1-3C6D9A489E7E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95030-AA7E-4224-B2C6-B8E6A42A3300}" type="pres">
      <dgm:prSet presAssocID="{4FC03367-EB3E-4CF3-9CC1-3C6D9A489E7E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C29EF1-C81A-4DA3-A8B0-87FC24FECBB5}" srcId="{15BA1086-3909-4FAB-8D96-89EB5EEC8CCA}" destId="{CB24899F-F855-443B-8CA5-C2623A70006F}" srcOrd="0" destOrd="0" parTransId="{460CE07C-60A3-4F24-8D14-5B7ACD327DE7}" sibTransId="{91F05ADA-A241-4E75-852D-C23A2E40365C}"/>
    <dgm:cxn modelId="{A050221A-086C-47DD-9F82-94DE991DF952}" type="presOf" srcId="{4FC03367-EB3E-4CF3-9CC1-3C6D9A489E7E}" destId="{DB6F096A-BB02-42B9-8534-5A6EA50C667B}" srcOrd="0" destOrd="0" presId="urn:microsoft.com/office/officeart/2005/8/layout/chevron2"/>
    <dgm:cxn modelId="{D9D41D5D-9F11-4683-A8C2-1C7F5DD2CFD0}" type="presOf" srcId="{CF8370D0-B125-430F-8527-BB8E978E24B0}" destId="{440F87A4-1B9E-4F1C-924F-D76DC145C504}" srcOrd="0" destOrd="0" presId="urn:microsoft.com/office/officeart/2005/8/layout/chevron2"/>
    <dgm:cxn modelId="{7F22ABAA-ACE6-4FBD-BDA4-39ADD6DF2AEA}" srcId="{E4AE6FFB-8364-4C7A-A4D0-883151D0748D}" destId="{CF8370D0-B125-430F-8527-BB8E978E24B0}" srcOrd="0" destOrd="0" parTransId="{4D4602B6-75F7-4196-B603-68786598E676}" sibTransId="{527B60F7-4BF1-4B51-9A1F-9F73863E3942}"/>
    <dgm:cxn modelId="{D388F910-DEAD-417D-BBDD-344B17C0F93E}" type="presOf" srcId="{E4AE6FFB-8364-4C7A-A4D0-883151D0748D}" destId="{A5AABD65-2DCD-4E42-81BA-A621957F6566}" srcOrd="0" destOrd="0" presId="urn:microsoft.com/office/officeart/2005/8/layout/chevron2"/>
    <dgm:cxn modelId="{5C171CDB-854E-458E-821E-1A7FD321B08E}" srcId="{15BA1086-3909-4FAB-8D96-89EB5EEC8CCA}" destId="{6CB6039B-34FC-48AA-9670-FE38832829C0}" srcOrd="2" destOrd="0" parTransId="{B3CD9D1E-7A86-4CE9-9316-E74D8CDDB5E4}" sibTransId="{EBB3FAE6-3195-43BD-99C9-F47654218DCE}"/>
    <dgm:cxn modelId="{AF70CBB5-B8DB-4325-9C55-0CDF61CFC6DB}" type="presOf" srcId="{6196ADFC-F540-4946-B01C-4F5F356B711D}" destId="{553DAB74-DA23-44BC-A14C-D7545BF7527A}" srcOrd="0" destOrd="0" presId="urn:microsoft.com/office/officeart/2005/8/layout/chevron2"/>
    <dgm:cxn modelId="{02AEF60F-A219-4B38-8824-8D9EFC27CAB5}" srcId="{CB24899F-F855-443B-8CA5-C2623A70006F}" destId="{2D70FC23-AB06-49C4-B7B9-3E9966559543}" srcOrd="0" destOrd="0" parTransId="{E6FD2EBB-0D2B-41AD-94D0-905A356E6ECB}" sibTransId="{55C3CFDC-E83C-4DAD-AA4D-0798B4A552B1}"/>
    <dgm:cxn modelId="{D12BB479-473E-4D96-9710-3B6901004C7C}" srcId="{4FC03367-EB3E-4CF3-9CC1-3C6D9A489E7E}" destId="{3C1D1216-E89A-4D14-97EF-EE6C01B4608C}" srcOrd="0" destOrd="0" parTransId="{EAE3EC01-5F26-4089-9561-903E372AB1DE}" sibTransId="{0C0D95E6-5F2A-49D1-828F-95414FFECDBA}"/>
    <dgm:cxn modelId="{7E6582A7-3B18-4840-B152-531A1F8C0747}" srcId="{15BA1086-3909-4FAB-8D96-89EB5EEC8CCA}" destId="{F3D308F7-E7C7-41F4-AB7E-7BAA0B9EB187}" srcOrd="3" destOrd="0" parTransId="{C53E2328-6F83-4CDE-9766-475D79FBB2BE}" sibTransId="{79A0E7D8-6520-483E-9FE4-AA1E4717FC0D}"/>
    <dgm:cxn modelId="{61C24F47-957C-4DD2-812D-719219767314}" type="presOf" srcId="{15BA1086-3909-4FAB-8D96-89EB5EEC8CCA}" destId="{7C0B0CD4-E80F-4B91-A9CE-08A3E452A36D}" srcOrd="0" destOrd="0" presId="urn:microsoft.com/office/officeart/2005/8/layout/chevron2"/>
    <dgm:cxn modelId="{A75FDD48-8EE2-4AC5-B66B-23B15CB23CF9}" type="presOf" srcId="{3C1D1216-E89A-4D14-97EF-EE6C01B4608C}" destId="{03895030-AA7E-4224-B2C6-B8E6A42A3300}" srcOrd="0" destOrd="0" presId="urn:microsoft.com/office/officeart/2005/8/layout/chevron2"/>
    <dgm:cxn modelId="{B2E85767-3183-44AF-BAD3-0417BD0689EB}" type="presOf" srcId="{28437D6A-5C33-4374-8E7E-A5811D135553}" destId="{39C5CCB0-D837-4AF8-97FF-D38B5F6029B9}" srcOrd="0" destOrd="0" presId="urn:microsoft.com/office/officeart/2005/8/layout/chevron2"/>
    <dgm:cxn modelId="{2E78A804-C9D4-4141-8997-0CA3C9F05012}" type="presOf" srcId="{CB24899F-F855-443B-8CA5-C2623A70006F}" destId="{1D5C9653-9BF2-42DC-BF09-B6CB140E7B29}" srcOrd="0" destOrd="0" presId="urn:microsoft.com/office/officeart/2005/8/layout/chevron2"/>
    <dgm:cxn modelId="{BE5CF77F-B17B-4C58-BDFA-1CCC00551643}" srcId="{15BA1086-3909-4FAB-8D96-89EB5EEC8CCA}" destId="{E4AE6FFB-8364-4C7A-A4D0-883151D0748D}" srcOrd="1" destOrd="0" parTransId="{31E0A789-4DB0-41CD-8FE0-1C4E5F576FB4}" sibTransId="{E96A522D-524F-4848-96A3-8299CCBD0DD6}"/>
    <dgm:cxn modelId="{E56CBF9B-6D64-4406-8CCD-723CBE7EAA40}" type="presOf" srcId="{3241E48A-0543-47DF-9B3B-F6EABBAA1B12}" destId="{BBAB16B6-2EEF-481F-B025-AF43A7B99D44}" srcOrd="0" destOrd="0" presId="urn:microsoft.com/office/officeart/2005/8/layout/chevron2"/>
    <dgm:cxn modelId="{6AE36054-46DA-4B1D-BFFC-14EDB0775882}" type="presOf" srcId="{6CB6039B-34FC-48AA-9670-FE38832829C0}" destId="{B87B0FBD-39D7-4012-9EB7-E337F8A2AAC8}" srcOrd="0" destOrd="0" presId="urn:microsoft.com/office/officeart/2005/8/layout/chevron2"/>
    <dgm:cxn modelId="{BA7B374C-4076-480B-9DBF-B511EAA23F02}" type="presOf" srcId="{2D70FC23-AB06-49C4-B7B9-3E9966559543}" destId="{6B2CC152-F091-422F-A4DE-036F656F8E9A}" srcOrd="0" destOrd="0" presId="urn:microsoft.com/office/officeart/2005/8/layout/chevron2"/>
    <dgm:cxn modelId="{F4727E98-1DE3-4095-A7E3-25B4310B776A}" type="presOf" srcId="{977D2CFD-9393-4A9A-95B4-A1F4F49C7A7C}" destId="{709A1F01-1288-454A-B3BD-27B4A33BAB60}" srcOrd="0" destOrd="0" presId="urn:microsoft.com/office/officeart/2005/8/layout/chevron2"/>
    <dgm:cxn modelId="{7FA50DD9-F945-4BB4-8830-74937B76891F}" srcId="{15BA1086-3909-4FAB-8D96-89EB5EEC8CCA}" destId="{4FC03367-EB3E-4CF3-9CC1-3C6D9A489E7E}" srcOrd="5" destOrd="0" parTransId="{CFBE029F-B0DB-48DC-BE65-18BAA49DC7BC}" sibTransId="{C5B330E7-54FD-4DDE-8353-DE65C92FDBC4}"/>
    <dgm:cxn modelId="{58951FC0-D25B-4BC6-8155-A2716856C96C}" srcId="{15BA1086-3909-4FAB-8D96-89EB5EEC8CCA}" destId="{977D2CFD-9393-4A9A-95B4-A1F4F49C7A7C}" srcOrd="4" destOrd="0" parTransId="{CC49618E-6B00-4DDC-9922-E3C33C32A612}" sibTransId="{9FA8F58D-5F0F-47BD-8A7C-BA99B2789017}"/>
    <dgm:cxn modelId="{BCB3A52D-AAF2-4867-8929-21AA688E3D02}" type="presOf" srcId="{F3D308F7-E7C7-41F4-AB7E-7BAA0B9EB187}" destId="{F969DB09-FE1C-49C2-8D29-2F758784DFF5}" srcOrd="0" destOrd="0" presId="urn:microsoft.com/office/officeart/2005/8/layout/chevron2"/>
    <dgm:cxn modelId="{A2C7FABD-4F50-4FCA-9559-9397F23646A6}" srcId="{F3D308F7-E7C7-41F4-AB7E-7BAA0B9EB187}" destId="{6196ADFC-F540-4946-B01C-4F5F356B711D}" srcOrd="0" destOrd="0" parTransId="{30192768-ED06-4B5E-9350-2993C9302B51}" sibTransId="{262D2290-3240-4EE3-90BF-A369190C3068}"/>
    <dgm:cxn modelId="{A2D56A5E-6219-488E-B330-527B4F96EB5F}" srcId="{977D2CFD-9393-4A9A-95B4-A1F4F49C7A7C}" destId="{3241E48A-0543-47DF-9B3B-F6EABBAA1B12}" srcOrd="0" destOrd="0" parTransId="{11E235D9-6BC5-4524-AE8C-B3108BCC8A84}" sibTransId="{DFF8FA3B-DA61-46B0-903D-B97982E6F579}"/>
    <dgm:cxn modelId="{51F2F050-2651-48AC-9C6D-B715F4B318B4}" srcId="{6CB6039B-34FC-48AA-9670-FE38832829C0}" destId="{28437D6A-5C33-4374-8E7E-A5811D135553}" srcOrd="0" destOrd="0" parTransId="{E7708639-4F64-44F3-95CD-AE098BB1C269}" sibTransId="{F788D8C0-2CD0-407A-811E-65A24DABBD84}"/>
    <dgm:cxn modelId="{8343A021-9429-4370-93C2-876D597F18BB}" type="presParOf" srcId="{7C0B0CD4-E80F-4B91-A9CE-08A3E452A36D}" destId="{BEEF8E07-E238-4FFB-88BE-0E8C101F5385}" srcOrd="0" destOrd="0" presId="urn:microsoft.com/office/officeart/2005/8/layout/chevron2"/>
    <dgm:cxn modelId="{438C11B3-C995-467F-BAD7-355C23228C7C}" type="presParOf" srcId="{BEEF8E07-E238-4FFB-88BE-0E8C101F5385}" destId="{1D5C9653-9BF2-42DC-BF09-B6CB140E7B29}" srcOrd="0" destOrd="0" presId="urn:microsoft.com/office/officeart/2005/8/layout/chevron2"/>
    <dgm:cxn modelId="{F18F5997-AE1A-4983-82A1-F216230B6F8A}" type="presParOf" srcId="{BEEF8E07-E238-4FFB-88BE-0E8C101F5385}" destId="{6B2CC152-F091-422F-A4DE-036F656F8E9A}" srcOrd="1" destOrd="0" presId="urn:microsoft.com/office/officeart/2005/8/layout/chevron2"/>
    <dgm:cxn modelId="{F6F30CAA-190C-4CE3-806F-7E26401994EF}" type="presParOf" srcId="{7C0B0CD4-E80F-4B91-A9CE-08A3E452A36D}" destId="{812EC51F-23C5-4CB3-BC94-DEBA4F9106F3}" srcOrd="1" destOrd="0" presId="urn:microsoft.com/office/officeart/2005/8/layout/chevron2"/>
    <dgm:cxn modelId="{1F52DD6B-630F-45E5-B4F3-898650C645FF}" type="presParOf" srcId="{7C0B0CD4-E80F-4B91-A9CE-08A3E452A36D}" destId="{021799F7-0A13-4C11-BB72-0CF31A55AEC4}" srcOrd="2" destOrd="0" presId="urn:microsoft.com/office/officeart/2005/8/layout/chevron2"/>
    <dgm:cxn modelId="{2381E296-DFB1-40EF-8A4C-F3E9FE6D95C3}" type="presParOf" srcId="{021799F7-0A13-4C11-BB72-0CF31A55AEC4}" destId="{A5AABD65-2DCD-4E42-81BA-A621957F6566}" srcOrd="0" destOrd="0" presId="urn:microsoft.com/office/officeart/2005/8/layout/chevron2"/>
    <dgm:cxn modelId="{80A34AFF-DB05-48A7-B9D4-EC1C9B342E4C}" type="presParOf" srcId="{021799F7-0A13-4C11-BB72-0CF31A55AEC4}" destId="{440F87A4-1B9E-4F1C-924F-D76DC145C504}" srcOrd="1" destOrd="0" presId="urn:microsoft.com/office/officeart/2005/8/layout/chevron2"/>
    <dgm:cxn modelId="{650EE898-123D-4BD8-AE3B-4CDD8C1C53D0}" type="presParOf" srcId="{7C0B0CD4-E80F-4B91-A9CE-08A3E452A36D}" destId="{E08945A8-25F2-4FED-9117-AF5CBE908CCC}" srcOrd="3" destOrd="0" presId="urn:microsoft.com/office/officeart/2005/8/layout/chevron2"/>
    <dgm:cxn modelId="{A37D423D-CD9E-41AC-B711-68473049F2E9}" type="presParOf" srcId="{7C0B0CD4-E80F-4B91-A9CE-08A3E452A36D}" destId="{1D1A42FC-524F-4B46-B7A2-6BDA27AB9CCF}" srcOrd="4" destOrd="0" presId="urn:microsoft.com/office/officeart/2005/8/layout/chevron2"/>
    <dgm:cxn modelId="{B5C83E2B-63F6-4CF2-9914-F132279942FC}" type="presParOf" srcId="{1D1A42FC-524F-4B46-B7A2-6BDA27AB9CCF}" destId="{B87B0FBD-39D7-4012-9EB7-E337F8A2AAC8}" srcOrd="0" destOrd="0" presId="urn:microsoft.com/office/officeart/2005/8/layout/chevron2"/>
    <dgm:cxn modelId="{7289BE8A-5001-4B86-A896-6E07DBBAA81D}" type="presParOf" srcId="{1D1A42FC-524F-4B46-B7A2-6BDA27AB9CCF}" destId="{39C5CCB0-D837-4AF8-97FF-D38B5F6029B9}" srcOrd="1" destOrd="0" presId="urn:microsoft.com/office/officeart/2005/8/layout/chevron2"/>
    <dgm:cxn modelId="{056F435E-1809-4607-8EF3-1040945591AF}" type="presParOf" srcId="{7C0B0CD4-E80F-4B91-A9CE-08A3E452A36D}" destId="{EE928119-B960-488D-BD9F-0B67B13BEF8B}" srcOrd="5" destOrd="0" presId="urn:microsoft.com/office/officeart/2005/8/layout/chevron2"/>
    <dgm:cxn modelId="{34A4C390-DBC4-47D2-95B1-277B99F65988}" type="presParOf" srcId="{7C0B0CD4-E80F-4B91-A9CE-08A3E452A36D}" destId="{C1E51C7A-52C4-4D24-9A73-20A9474B2152}" srcOrd="6" destOrd="0" presId="urn:microsoft.com/office/officeart/2005/8/layout/chevron2"/>
    <dgm:cxn modelId="{D94CF9FE-C7C6-4193-9C6C-69ECBC17A899}" type="presParOf" srcId="{C1E51C7A-52C4-4D24-9A73-20A9474B2152}" destId="{F969DB09-FE1C-49C2-8D29-2F758784DFF5}" srcOrd="0" destOrd="0" presId="urn:microsoft.com/office/officeart/2005/8/layout/chevron2"/>
    <dgm:cxn modelId="{56DC239B-023B-4B9E-97F7-442629FA1098}" type="presParOf" srcId="{C1E51C7A-52C4-4D24-9A73-20A9474B2152}" destId="{553DAB74-DA23-44BC-A14C-D7545BF7527A}" srcOrd="1" destOrd="0" presId="urn:microsoft.com/office/officeart/2005/8/layout/chevron2"/>
    <dgm:cxn modelId="{C88B2E95-27E2-42D1-8859-A3D061C8BD56}" type="presParOf" srcId="{7C0B0CD4-E80F-4B91-A9CE-08A3E452A36D}" destId="{6ECBB51E-08DF-43CF-825E-524F3A8F5BF2}" srcOrd="7" destOrd="0" presId="urn:microsoft.com/office/officeart/2005/8/layout/chevron2"/>
    <dgm:cxn modelId="{E75B4EB0-4E6B-444F-90FB-7562FA9FDE8F}" type="presParOf" srcId="{7C0B0CD4-E80F-4B91-A9CE-08A3E452A36D}" destId="{BBD66430-F677-4AFC-B5F5-ADF8710EC93F}" srcOrd="8" destOrd="0" presId="urn:microsoft.com/office/officeart/2005/8/layout/chevron2"/>
    <dgm:cxn modelId="{B10924B9-6A85-4DAC-8FFD-F3B556C907B2}" type="presParOf" srcId="{BBD66430-F677-4AFC-B5F5-ADF8710EC93F}" destId="{709A1F01-1288-454A-B3BD-27B4A33BAB60}" srcOrd="0" destOrd="0" presId="urn:microsoft.com/office/officeart/2005/8/layout/chevron2"/>
    <dgm:cxn modelId="{4C664F89-230D-44C6-A1B2-342D12F2C2D5}" type="presParOf" srcId="{BBD66430-F677-4AFC-B5F5-ADF8710EC93F}" destId="{BBAB16B6-2EEF-481F-B025-AF43A7B99D44}" srcOrd="1" destOrd="0" presId="urn:microsoft.com/office/officeart/2005/8/layout/chevron2"/>
    <dgm:cxn modelId="{CF86725D-6BD4-4A93-8B3D-7B137E3A71AD}" type="presParOf" srcId="{7C0B0CD4-E80F-4B91-A9CE-08A3E452A36D}" destId="{746A3E50-C18C-4BBA-9172-7E3E70328207}" srcOrd="9" destOrd="0" presId="urn:microsoft.com/office/officeart/2005/8/layout/chevron2"/>
    <dgm:cxn modelId="{61E7EF60-BFB2-47F7-B367-8439EC61EC47}" type="presParOf" srcId="{7C0B0CD4-E80F-4B91-A9CE-08A3E452A36D}" destId="{34E358A7-5FB7-4EAB-9D16-6C352E5FDA2B}" srcOrd="10" destOrd="0" presId="urn:microsoft.com/office/officeart/2005/8/layout/chevron2"/>
    <dgm:cxn modelId="{8AD36B10-BCFA-4C28-B6AA-457CF85B93EE}" type="presParOf" srcId="{34E358A7-5FB7-4EAB-9D16-6C352E5FDA2B}" destId="{DB6F096A-BB02-42B9-8534-5A6EA50C667B}" srcOrd="0" destOrd="0" presId="urn:microsoft.com/office/officeart/2005/8/layout/chevron2"/>
    <dgm:cxn modelId="{FAD0E2D1-EDB9-4D15-B145-0753BC8B695B}" type="presParOf" srcId="{34E358A7-5FB7-4EAB-9D16-6C352E5FDA2B}" destId="{03895030-AA7E-4224-B2C6-B8E6A42A33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BE5A81-84CA-4CFD-9E09-7C763DCFC587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115B6D-0DAF-4DC2-A5FC-0AE4A4D561CA}">
      <dgm:prSet phldrT="[Text]" custT="1"/>
      <dgm:spPr/>
      <dgm:t>
        <a:bodyPr/>
        <a:lstStyle/>
        <a:p>
          <a:r>
            <a:rPr lang="en-US" sz="2400" b="1" dirty="0" smtClean="0"/>
            <a:t>get colds or other infections</a:t>
          </a:r>
          <a:endParaRPr lang="en-US" sz="2400" b="1" dirty="0"/>
        </a:p>
      </dgm:t>
    </dgm:pt>
    <dgm:pt modelId="{B498A00E-5813-437F-ACDB-FD177646A039}" type="parTrans" cxnId="{E78F038F-26CB-4FCA-9988-BDAE120E9FBF}">
      <dgm:prSet/>
      <dgm:spPr/>
      <dgm:t>
        <a:bodyPr/>
        <a:lstStyle/>
        <a:p>
          <a:endParaRPr lang="en-US"/>
        </a:p>
      </dgm:t>
    </dgm:pt>
    <dgm:pt modelId="{54E34F09-5E3B-4D5C-9736-0F15B1296706}" type="sibTrans" cxnId="{E78F038F-26CB-4FCA-9988-BDAE120E9FBF}">
      <dgm:prSet/>
      <dgm:spPr/>
      <dgm:t>
        <a:bodyPr/>
        <a:lstStyle/>
        <a:p>
          <a:endParaRPr lang="en-US"/>
        </a:p>
      </dgm:t>
    </dgm:pt>
    <dgm:pt modelId="{5E00ACAD-B40C-4C43-9F7C-7233F3D0842C}">
      <dgm:prSet phldrT="[Text]" custT="1"/>
      <dgm:spPr/>
      <dgm:t>
        <a:bodyPr/>
        <a:lstStyle/>
        <a:p>
          <a:r>
            <a:rPr lang="en-US" sz="2400" b="1" dirty="0" smtClean="0"/>
            <a:t>experience poor memory and learning</a:t>
          </a:r>
          <a:endParaRPr lang="en-US" sz="2400" b="1" dirty="0"/>
        </a:p>
      </dgm:t>
    </dgm:pt>
    <dgm:pt modelId="{E02B100D-ADB2-4D45-A599-B42AE233F5AF}" type="parTrans" cxnId="{48062B4C-2AE8-4733-B004-8695500B3C9F}">
      <dgm:prSet/>
      <dgm:spPr/>
      <dgm:t>
        <a:bodyPr/>
        <a:lstStyle/>
        <a:p>
          <a:endParaRPr lang="en-US"/>
        </a:p>
      </dgm:t>
    </dgm:pt>
    <dgm:pt modelId="{8235BBB9-6EDD-4E25-82E0-EC311EC963E2}" type="sibTrans" cxnId="{48062B4C-2AE8-4733-B004-8695500B3C9F}">
      <dgm:prSet/>
      <dgm:spPr/>
      <dgm:t>
        <a:bodyPr/>
        <a:lstStyle/>
        <a:p>
          <a:endParaRPr lang="en-US"/>
        </a:p>
      </dgm:t>
    </dgm:pt>
    <dgm:pt modelId="{1BE8E80A-9751-439A-BB55-5A2AD58957CF}">
      <dgm:prSet phldrT="[Text]" custT="1"/>
      <dgm:spPr/>
      <dgm:t>
        <a:bodyPr/>
        <a:lstStyle/>
        <a:p>
          <a:r>
            <a:rPr lang="en-US" sz="2400" b="1" dirty="0" smtClean="0"/>
            <a:t>develop serious health conditions</a:t>
          </a:r>
          <a:endParaRPr lang="en-US" sz="2400" b="1" dirty="0"/>
        </a:p>
      </dgm:t>
    </dgm:pt>
    <dgm:pt modelId="{944177FD-C155-476B-B416-A0A631BD4A04}" type="parTrans" cxnId="{A885567C-F92D-4956-9088-6EA5B55B2225}">
      <dgm:prSet/>
      <dgm:spPr/>
      <dgm:t>
        <a:bodyPr/>
        <a:lstStyle/>
        <a:p>
          <a:endParaRPr lang="en-US"/>
        </a:p>
      </dgm:t>
    </dgm:pt>
    <dgm:pt modelId="{0798F6E5-0A23-4A78-A4E3-54A697CA8358}" type="sibTrans" cxnId="{A885567C-F92D-4956-9088-6EA5B55B2225}">
      <dgm:prSet/>
      <dgm:spPr/>
      <dgm:t>
        <a:bodyPr/>
        <a:lstStyle/>
        <a:p>
          <a:endParaRPr lang="en-US"/>
        </a:p>
      </dgm:t>
    </dgm:pt>
    <dgm:pt modelId="{A5AD462B-3638-4127-B50C-C70F2A362B29}" type="pres">
      <dgm:prSet presAssocID="{FCBE5A81-84CA-4CFD-9E09-7C763DCFC5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38D10C-A97C-4C2D-8BDE-801A0AC8525A}" type="pres">
      <dgm:prSet presAssocID="{E1115B6D-0DAF-4DC2-A5FC-0AE4A4D561CA}" presName="parentLin" presStyleCnt="0"/>
      <dgm:spPr/>
    </dgm:pt>
    <dgm:pt modelId="{E21E7A11-AA62-46E2-8820-A6F70709D344}" type="pres">
      <dgm:prSet presAssocID="{E1115B6D-0DAF-4DC2-A5FC-0AE4A4D561C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7DE9FC1-EE59-4CD1-855C-BC97FAB0F20E}" type="pres">
      <dgm:prSet presAssocID="{E1115B6D-0DAF-4DC2-A5FC-0AE4A4D561CA}" presName="parentText" presStyleLbl="node1" presStyleIdx="0" presStyleCnt="3" custScaleX="1123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08DAC-B1BD-46C3-A4B4-14D00FE2FDC9}" type="pres">
      <dgm:prSet presAssocID="{E1115B6D-0DAF-4DC2-A5FC-0AE4A4D561CA}" presName="negativeSpace" presStyleCnt="0"/>
      <dgm:spPr/>
    </dgm:pt>
    <dgm:pt modelId="{3BFFC48B-42B0-478C-B61F-4536182234A4}" type="pres">
      <dgm:prSet presAssocID="{E1115B6D-0DAF-4DC2-A5FC-0AE4A4D561CA}" presName="childText" presStyleLbl="conFgAcc1" presStyleIdx="0" presStyleCnt="3">
        <dgm:presLayoutVars>
          <dgm:bulletEnabled val="1"/>
        </dgm:presLayoutVars>
      </dgm:prSet>
      <dgm:spPr/>
    </dgm:pt>
    <dgm:pt modelId="{BBECF9C8-F1B1-4A62-85FE-5ECE25FCEB22}" type="pres">
      <dgm:prSet presAssocID="{54E34F09-5E3B-4D5C-9736-0F15B1296706}" presName="spaceBetweenRectangles" presStyleCnt="0"/>
      <dgm:spPr/>
    </dgm:pt>
    <dgm:pt modelId="{3373D46E-BC99-4C96-80A3-EB90013D1654}" type="pres">
      <dgm:prSet presAssocID="{5E00ACAD-B40C-4C43-9F7C-7233F3D0842C}" presName="parentLin" presStyleCnt="0"/>
      <dgm:spPr/>
    </dgm:pt>
    <dgm:pt modelId="{88BA75C8-1295-4E4F-B01C-E31746E247E9}" type="pres">
      <dgm:prSet presAssocID="{5E00ACAD-B40C-4C43-9F7C-7233F3D0842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34A84F5-BDCE-46C6-9717-B2D84E0F36A8}" type="pres">
      <dgm:prSet presAssocID="{5E00ACAD-B40C-4C43-9F7C-7233F3D0842C}" presName="parentText" presStyleLbl="node1" presStyleIdx="1" presStyleCnt="3" custScaleX="1123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6AB96-638D-4332-B0B5-9B65A3855AA7}" type="pres">
      <dgm:prSet presAssocID="{5E00ACAD-B40C-4C43-9F7C-7233F3D0842C}" presName="negativeSpace" presStyleCnt="0"/>
      <dgm:spPr/>
    </dgm:pt>
    <dgm:pt modelId="{92DD4850-0727-4947-92DC-DA894A1FE1E8}" type="pres">
      <dgm:prSet presAssocID="{5E00ACAD-B40C-4C43-9F7C-7233F3D0842C}" presName="childText" presStyleLbl="conFgAcc1" presStyleIdx="1" presStyleCnt="3">
        <dgm:presLayoutVars>
          <dgm:bulletEnabled val="1"/>
        </dgm:presLayoutVars>
      </dgm:prSet>
      <dgm:spPr/>
    </dgm:pt>
    <dgm:pt modelId="{3EA9D582-F7B1-4464-8345-937B6BA9F590}" type="pres">
      <dgm:prSet presAssocID="{8235BBB9-6EDD-4E25-82E0-EC311EC963E2}" presName="spaceBetweenRectangles" presStyleCnt="0"/>
      <dgm:spPr/>
    </dgm:pt>
    <dgm:pt modelId="{4FD3F0CB-FFED-4A5C-945E-7991ECFE996F}" type="pres">
      <dgm:prSet presAssocID="{1BE8E80A-9751-439A-BB55-5A2AD58957CF}" presName="parentLin" presStyleCnt="0"/>
      <dgm:spPr/>
    </dgm:pt>
    <dgm:pt modelId="{518967CB-7FC9-45DC-9762-BE6BCC20AC71}" type="pres">
      <dgm:prSet presAssocID="{1BE8E80A-9751-439A-BB55-5A2AD58957C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CDA0D88-D2C4-4277-A5EC-CB78840A4873}" type="pres">
      <dgm:prSet presAssocID="{1BE8E80A-9751-439A-BB55-5A2AD58957CF}" presName="parentText" presStyleLbl="node1" presStyleIdx="2" presStyleCnt="3" custScaleX="1123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19CDF-4ADD-4A85-A60A-1205AE127DA2}" type="pres">
      <dgm:prSet presAssocID="{1BE8E80A-9751-439A-BB55-5A2AD58957CF}" presName="negativeSpace" presStyleCnt="0"/>
      <dgm:spPr/>
    </dgm:pt>
    <dgm:pt modelId="{E3D956D4-DEB3-40AA-AD5F-C6FDE7259E93}" type="pres">
      <dgm:prSet presAssocID="{1BE8E80A-9751-439A-BB55-5A2AD58957C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885567C-F92D-4956-9088-6EA5B55B2225}" srcId="{FCBE5A81-84CA-4CFD-9E09-7C763DCFC587}" destId="{1BE8E80A-9751-439A-BB55-5A2AD58957CF}" srcOrd="2" destOrd="0" parTransId="{944177FD-C155-476B-B416-A0A631BD4A04}" sibTransId="{0798F6E5-0A23-4A78-A4E3-54A697CA8358}"/>
    <dgm:cxn modelId="{F83A3F79-AB65-4DE9-A5F9-D3A252C89719}" type="presOf" srcId="{E1115B6D-0DAF-4DC2-A5FC-0AE4A4D561CA}" destId="{E21E7A11-AA62-46E2-8820-A6F70709D344}" srcOrd="0" destOrd="0" presId="urn:microsoft.com/office/officeart/2005/8/layout/list1"/>
    <dgm:cxn modelId="{40AD9B6A-2C32-42E1-982C-7FA7FF929B31}" type="presOf" srcId="{FCBE5A81-84CA-4CFD-9E09-7C763DCFC587}" destId="{A5AD462B-3638-4127-B50C-C70F2A362B29}" srcOrd="0" destOrd="0" presId="urn:microsoft.com/office/officeart/2005/8/layout/list1"/>
    <dgm:cxn modelId="{E78F038F-26CB-4FCA-9988-BDAE120E9FBF}" srcId="{FCBE5A81-84CA-4CFD-9E09-7C763DCFC587}" destId="{E1115B6D-0DAF-4DC2-A5FC-0AE4A4D561CA}" srcOrd="0" destOrd="0" parTransId="{B498A00E-5813-437F-ACDB-FD177646A039}" sibTransId="{54E34F09-5E3B-4D5C-9736-0F15B1296706}"/>
    <dgm:cxn modelId="{41BDC83A-90FD-44CD-8F11-B1AA7C29E07B}" type="presOf" srcId="{1BE8E80A-9751-439A-BB55-5A2AD58957CF}" destId="{518967CB-7FC9-45DC-9762-BE6BCC20AC71}" srcOrd="0" destOrd="0" presId="urn:microsoft.com/office/officeart/2005/8/layout/list1"/>
    <dgm:cxn modelId="{CD05344D-855D-424A-B6D3-A9A027EADAF8}" type="presOf" srcId="{5E00ACAD-B40C-4C43-9F7C-7233F3D0842C}" destId="{534A84F5-BDCE-46C6-9717-B2D84E0F36A8}" srcOrd="1" destOrd="0" presId="urn:microsoft.com/office/officeart/2005/8/layout/list1"/>
    <dgm:cxn modelId="{67AE4A0C-E26D-4323-8C94-CBD5554CFC95}" type="presOf" srcId="{E1115B6D-0DAF-4DC2-A5FC-0AE4A4D561CA}" destId="{87DE9FC1-EE59-4CD1-855C-BC97FAB0F20E}" srcOrd="1" destOrd="0" presId="urn:microsoft.com/office/officeart/2005/8/layout/list1"/>
    <dgm:cxn modelId="{4F02D60F-9F53-4CE1-B3F3-7780F8D7F839}" type="presOf" srcId="{1BE8E80A-9751-439A-BB55-5A2AD58957CF}" destId="{6CDA0D88-D2C4-4277-A5EC-CB78840A4873}" srcOrd="1" destOrd="0" presId="urn:microsoft.com/office/officeart/2005/8/layout/list1"/>
    <dgm:cxn modelId="{1BD2B477-EE78-44C5-BAE6-A3A43303A4C8}" type="presOf" srcId="{5E00ACAD-B40C-4C43-9F7C-7233F3D0842C}" destId="{88BA75C8-1295-4E4F-B01C-E31746E247E9}" srcOrd="0" destOrd="0" presId="urn:microsoft.com/office/officeart/2005/8/layout/list1"/>
    <dgm:cxn modelId="{48062B4C-2AE8-4733-B004-8695500B3C9F}" srcId="{FCBE5A81-84CA-4CFD-9E09-7C763DCFC587}" destId="{5E00ACAD-B40C-4C43-9F7C-7233F3D0842C}" srcOrd="1" destOrd="0" parTransId="{E02B100D-ADB2-4D45-A599-B42AE233F5AF}" sibTransId="{8235BBB9-6EDD-4E25-82E0-EC311EC963E2}"/>
    <dgm:cxn modelId="{DD78E893-BFA0-4C29-8068-5830109D9007}" type="presParOf" srcId="{A5AD462B-3638-4127-B50C-C70F2A362B29}" destId="{F538D10C-A97C-4C2D-8BDE-801A0AC8525A}" srcOrd="0" destOrd="0" presId="urn:microsoft.com/office/officeart/2005/8/layout/list1"/>
    <dgm:cxn modelId="{4AEE5066-CAF8-4363-B897-A5434CCE0158}" type="presParOf" srcId="{F538D10C-A97C-4C2D-8BDE-801A0AC8525A}" destId="{E21E7A11-AA62-46E2-8820-A6F70709D344}" srcOrd="0" destOrd="0" presId="urn:microsoft.com/office/officeart/2005/8/layout/list1"/>
    <dgm:cxn modelId="{18A1EC53-AE7D-4BC7-A7B5-96AF5B235C70}" type="presParOf" srcId="{F538D10C-A97C-4C2D-8BDE-801A0AC8525A}" destId="{87DE9FC1-EE59-4CD1-855C-BC97FAB0F20E}" srcOrd="1" destOrd="0" presId="urn:microsoft.com/office/officeart/2005/8/layout/list1"/>
    <dgm:cxn modelId="{648C80D3-48BC-43A4-BC92-FE3492CB13E6}" type="presParOf" srcId="{A5AD462B-3638-4127-B50C-C70F2A362B29}" destId="{C4408DAC-B1BD-46C3-A4B4-14D00FE2FDC9}" srcOrd="1" destOrd="0" presId="urn:microsoft.com/office/officeart/2005/8/layout/list1"/>
    <dgm:cxn modelId="{2D7D5E82-F86C-49EA-BF01-C1EF53DF93D3}" type="presParOf" srcId="{A5AD462B-3638-4127-B50C-C70F2A362B29}" destId="{3BFFC48B-42B0-478C-B61F-4536182234A4}" srcOrd="2" destOrd="0" presId="urn:microsoft.com/office/officeart/2005/8/layout/list1"/>
    <dgm:cxn modelId="{D34FB79D-1E48-4C3C-B773-8EBD38F1D7E4}" type="presParOf" srcId="{A5AD462B-3638-4127-B50C-C70F2A362B29}" destId="{BBECF9C8-F1B1-4A62-85FE-5ECE25FCEB22}" srcOrd="3" destOrd="0" presId="urn:microsoft.com/office/officeart/2005/8/layout/list1"/>
    <dgm:cxn modelId="{39A68417-DB4F-4A2B-831E-629D5ED7584A}" type="presParOf" srcId="{A5AD462B-3638-4127-B50C-C70F2A362B29}" destId="{3373D46E-BC99-4C96-80A3-EB90013D1654}" srcOrd="4" destOrd="0" presId="urn:microsoft.com/office/officeart/2005/8/layout/list1"/>
    <dgm:cxn modelId="{FFE10078-D238-4537-8731-CB248A790F70}" type="presParOf" srcId="{3373D46E-BC99-4C96-80A3-EB90013D1654}" destId="{88BA75C8-1295-4E4F-B01C-E31746E247E9}" srcOrd="0" destOrd="0" presId="urn:microsoft.com/office/officeart/2005/8/layout/list1"/>
    <dgm:cxn modelId="{4B963F94-F495-41F3-B949-165EBEB43C3E}" type="presParOf" srcId="{3373D46E-BC99-4C96-80A3-EB90013D1654}" destId="{534A84F5-BDCE-46C6-9717-B2D84E0F36A8}" srcOrd="1" destOrd="0" presId="urn:microsoft.com/office/officeart/2005/8/layout/list1"/>
    <dgm:cxn modelId="{BAADE157-7F74-47D0-BCCE-A7E8F2F70EA4}" type="presParOf" srcId="{A5AD462B-3638-4127-B50C-C70F2A362B29}" destId="{E3A6AB96-638D-4332-B0B5-9B65A3855AA7}" srcOrd="5" destOrd="0" presId="urn:microsoft.com/office/officeart/2005/8/layout/list1"/>
    <dgm:cxn modelId="{4C84C501-08B9-4E99-81B5-D0D1399026FE}" type="presParOf" srcId="{A5AD462B-3638-4127-B50C-C70F2A362B29}" destId="{92DD4850-0727-4947-92DC-DA894A1FE1E8}" srcOrd="6" destOrd="0" presId="urn:microsoft.com/office/officeart/2005/8/layout/list1"/>
    <dgm:cxn modelId="{CE0D968D-518A-46BB-BF75-432E0F36ED78}" type="presParOf" srcId="{A5AD462B-3638-4127-B50C-C70F2A362B29}" destId="{3EA9D582-F7B1-4464-8345-937B6BA9F590}" srcOrd="7" destOrd="0" presId="urn:microsoft.com/office/officeart/2005/8/layout/list1"/>
    <dgm:cxn modelId="{A1A7EBB9-CDBE-46AF-B815-18792EE7E886}" type="presParOf" srcId="{A5AD462B-3638-4127-B50C-C70F2A362B29}" destId="{4FD3F0CB-FFED-4A5C-945E-7991ECFE996F}" srcOrd="8" destOrd="0" presId="urn:microsoft.com/office/officeart/2005/8/layout/list1"/>
    <dgm:cxn modelId="{A578261B-A1C0-4D07-A153-C09BC072CDAE}" type="presParOf" srcId="{4FD3F0CB-FFED-4A5C-945E-7991ECFE996F}" destId="{518967CB-7FC9-45DC-9762-BE6BCC20AC71}" srcOrd="0" destOrd="0" presId="urn:microsoft.com/office/officeart/2005/8/layout/list1"/>
    <dgm:cxn modelId="{6BA2CCA0-D9EC-480C-8E57-4EF2F4129F2D}" type="presParOf" srcId="{4FD3F0CB-FFED-4A5C-945E-7991ECFE996F}" destId="{6CDA0D88-D2C4-4277-A5EC-CB78840A4873}" srcOrd="1" destOrd="0" presId="urn:microsoft.com/office/officeart/2005/8/layout/list1"/>
    <dgm:cxn modelId="{17086F20-79F5-41F1-8AE7-EA46E7B135C6}" type="presParOf" srcId="{A5AD462B-3638-4127-B50C-C70F2A362B29}" destId="{19119CDF-4ADD-4A85-A60A-1205AE127DA2}" srcOrd="9" destOrd="0" presId="urn:microsoft.com/office/officeart/2005/8/layout/list1"/>
    <dgm:cxn modelId="{53E96358-3500-463A-BBD2-B23F203A133F}" type="presParOf" srcId="{A5AD462B-3638-4127-B50C-C70F2A362B29}" destId="{E3D956D4-DEB3-40AA-AD5F-C6FDE7259E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1D6024-8637-417F-8415-FBD8183BEF92}" type="doc">
      <dgm:prSet loTypeId="urn:microsoft.com/office/officeart/2005/8/layout/hList6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2C85A4-97E8-429F-94FE-4EB516EEF2FA}">
      <dgm:prSet phldrT="[Text]" custT="1"/>
      <dgm:spPr/>
      <dgm:t>
        <a:bodyPr/>
        <a:lstStyle/>
        <a:p>
          <a:r>
            <a:rPr lang="en-US" sz="2000" b="1" dirty="0" smtClean="0"/>
            <a:t>Bed-wetting</a:t>
          </a:r>
          <a:endParaRPr lang="en-US" sz="2000" b="1" dirty="0"/>
        </a:p>
      </dgm:t>
    </dgm:pt>
    <dgm:pt modelId="{459C401B-09A0-4F9F-AD1E-672F2067834D}" type="parTrans" cxnId="{50C1B1E8-CD1C-4016-94F7-80B2CB85EA9C}">
      <dgm:prSet/>
      <dgm:spPr/>
      <dgm:t>
        <a:bodyPr/>
        <a:lstStyle/>
        <a:p>
          <a:endParaRPr lang="en-US"/>
        </a:p>
      </dgm:t>
    </dgm:pt>
    <dgm:pt modelId="{8DF725EB-51D0-4F25-8A32-85407AF5F330}" type="sibTrans" cxnId="{50C1B1E8-CD1C-4016-94F7-80B2CB85EA9C}">
      <dgm:prSet/>
      <dgm:spPr/>
      <dgm:t>
        <a:bodyPr/>
        <a:lstStyle/>
        <a:p>
          <a:endParaRPr lang="en-US"/>
        </a:p>
      </dgm:t>
    </dgm:pt>
    <dgm:pt modelId="{C0DDC53F-4C49-44CC-88FD-A8A8812EDBBE}">
      <dgm:prSet phldrT="[Text]" custT="1"/>
      <dgm:spPr/>
      <dgm:t>
        <a:bodyPr/>
        <a:lstStyle/>
        <a:p>
          <a:r>
            <a:rPr lang="en-US" sz="2000" b="1" dirty="0" smtClean="0"/>
            <a:t>Nightmares</a:t>
          </a:r>
          <a:endParaRPr lang="en-US" sz="2000" b="1" dirty="0"/>
        </a:p>
      </dgm:t>
    </dgm:pt>
    <dgm:pt modelId="{1D570465-1658-4622-9CF9-4A8376AC8074}" type="parTrans" cxnId="{EB58C3F8-3FF9-4C6C-8334-61512F962D90}">
      <dgm:prSet/>
      <dgm:spPr/>
      <dgm:t>
        <a:bodyPr/>
        <a:lstStyle/>
        <a:p>
          <a:endParaRPr lang="en-US"/>
        </a:p>
      </dgm:t>
    </dgm:pt>
    <dgm:pt modelId="{B0059A29-6958-4E18-B6D9-A451831E802A}" type="sibTrans" cxnId="{EB58C3F8-3FF9-4C6C-8334-61512F962D90}">
      <dgm:prSet/>
      <dgm:spPr/>
      <dgm:t>
        <a:bodyPr/>
        <a:lstStyle/>
        <a:p>
          <a:endParaRPr lang="en-US"/>
        </a:p>
      </dgm:t>
    </dgm:pt>
    <dgm:pt modelId="{5F09B940-2887-4874-9693-E1E40470F61E}">
      <dgm:prSet phldrT="[Text]" custT="1"/>
      <dgm:spPr/>
      <dgm:t>
        <a:bodyPr/>
        <a:lstStyle/>
        <a:p>
          <a:r>
            <a:rPr lang="en-US" sz="2000" b="1" dirty="0" smtClean="0"/>
            <a:t>Sleepwalking</a:t>
          </a:r>
          <a:endParaRPr lang="en-US" sz="2000" b="1" dirty="0"/>
        </a:p>
      </dgm:t>
    </dgm:pt>
    <dgm:pt modelId="{4AB9D840-DFD4-4D23-A43E-9E1A864994E9}" type="parTrans" cxnId="{E7E86056-9CDA-42E7-9E5E-69B7BB85BC3A}">
      <dgm:prSet/>
      <dgm:spPr/>
      <dgm:t>
        <a:bodyPr/>
        <a:lstStyle/>
        <a:p>
          <a:endParaRPr lang="en-US"/>
        </a:p>
      </dgm:t>
    </dgm:pt>
    <dgm:pt modelId="{AC7EEF5F-BE54-4FB6-B787-1FBA217E3B52}" type="sibTrans" cxnId="{E7E86056-9CDA-42E7-9E5E-69B7BB85BC3A}">
      <dgm:prSet/>
      <dgm:spPr/>
      <dgm:t>
        <a:bodyPr/>
        <a:lstStyle/>
        <a:p>
          <a:endParaRPr lang="en-US"/>
        </a:p>
      </dgm:t>
    </dgm:pt>
    <dgm:pt modelId="{9B850E34-CD5E-4630-A7B3-F0942667CEA7}">
      <dgm:prSet phldrT="[Text]" custT="1"/>
      <dgm:spPr/>
      <dgm:t>
        <a:bodyPr/>
        <a:lstStyle/>
        <a:p>
          <a:r>
            <a:rPr lang="en-US" sz="2000" b="1" dirty="0" smtClean="0"/>
            <a:t>Restless legs syndrome (RLS)</a:t>
          </a:r>
          <a:endParaRPr lang="en-US" sz="2000" b="1" dirty="0"/>
        </a:p>
      </dgm:t>
    </dgm:pt>
    <dgm:pt modelId="{9EAFD786-DBDD-4765-99FB-DEB6CD1BF92C}" type="parTrans" cxnId="{9466E558-07C4-446C-8F1C-A437DEA4B3D3}">
      <dgm:prSet/>
      <dgm:spPr/>
      <dgm:t>
        <a:bodyPr/>
        <a:lstStyle/>
        <a:p>
          <a:endParaRPr lang="en-US"/>
        </a:p>
      </dgm:t>
    </dgm:pt>
    <dgm:pt modelId="{06F284D9-8986-44E7-BBBC-E6152F7B3A8C}" type="sibTrans" cxnId="{9466E558-07C4-446C-8F1C-A437DEA4B3D3}">
      <dgm:prSet/>
      <dgm:spPr/>
      <dgm:t>
        <a:bodyPr/>
        <a:lstStyle/>
        <a:p>
          <a:endParaRPr lang="en-US"/>
        </a:p>
      </dgm:t>
    </dgm:pt>
    <dgm:pt modelId="{29FD9300-661C-498D-8877-B25811740120}">
      <dgm:prSet phldrT="[Text]" custT="1"/>
      <dgm:spPr/>
      <dgm:t>
        <a:bodyPr/>
        <a:lstStyle/>
        <a:p>
          <a:r>
            <a:rPr lang="en-US" sz="2000" b="1" dirty="0" smtClean="0"/>
            <a:t>Teeth grinding</a:t>
          </a:r>
          <a:endParaRPr lang="en-US" sz="2000" b="1" dirty="0"/>
        </a:p>
      </dgm:t>
    </dgm:pt>
    <dgm:pt modelId="{269E91FE-EA9B-4550-9BCB-6EFA93186FB3}" type="parTrans" cxnId="{624A6DC0-6E22-46CC-BAD1-0F39EE3F2234}">
      <dgm:prSet/>
      <dgm:spPr/>
      <dgm:t>
        <a:bodyPr/>
        <a:lstStyle/>
        <a:p>
          <a:endParaRPr lang="en-US"/>
        </a:p>
      </dgm:t>
    </dgm:pt>
    <dgm:pt modelId="{203EF921-9D46-4119-AECD-265084FFA6CF}" type="sibTrans" cxnId="{624A6DC0-6E22-46CC-BAD1-0F39EE3F2234}">
      <dgm:prSet/>
      <dgm:spPr/>
      <dgm:t>
        <a:bodyPr/>
        <a:lstStyle/>
        <a:p>
          <a:endParaRPr lang="en-US"/>
        </a:p>
      </dgm:t>
    </dgm:pt>
    <dgm:pt modelId="{DD722C7A-A05E-4954-8026-874C16C59CA4}" type="pres">
      <dgm:prSet presAssocID="{F01D6024-8637-417F-8415-FBD8183BEF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39ACAE-A4B2-4A47-871C-2658288AABA7}" type="pres">
      <dgm:prSet presAssocID="{9A2C85A4-97E8-429F-94FE-4EB516EEF2F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81E47-54CC-4215-8123-115433C76F93}" type="pres">
      <dgm:prSet presAssocID="{8DF725EB-51D0-4F25-8A32-85407AF5F330}" presName="sibTrans" presStyleCnt="0"/>
      <dgm:spPr/>
    </dgm:pt>
    <dgm:pt modelId="{4460B6B3-2D37-43EA-8BC9-51FBC6F6314E}" type="pres">
      <dgm:prSet presAssocID="{C0DDC53F-4C49-44CC-88FD-A8A8812EDBBE}" presName="node" presStyleLbl="node1" presStyleIdx="1" presStyleCnt="5" custScaleX="111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75DFA-C19B-4B01-9769-964431E3B2B1}" type="pres">
      <dgm:prSet presAssocID="{B0059A29-6958-4E18-B6D9-A451831E802A}" presName="sibTrans" presStyleCnt="0"/>
      <dgm:spPr/>
    </dgm:pt>
    <dgm:pt modelId="{57FCF541-BC17-489C-89D8-654E9449BE11}" type="pres">
      <dgm:prSet presAssocID="{5F09B940-2887-4874-9693-E1E40470F61E}" presName="node" presStyleLbl="node1" presStyleIdx="2" presStyleCnt="5" custScaleX="107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6C131-F27A-4F86-819B-12D7DCB724A7}" type="pres">
      <dgm:prSet presAssocID="{AC7EEF5F-BE54-4FB6-B787-1FBA217E3B52}" presName="sibTrans" presStyleCnt="0"/>
      <dgm:spPr/>
    </dgm:pt>
    <dgm:pt modelId="{5A157A59-2658-4614-AEDE-DD7473291A76}" type="pres">
      <dgm:prSet presAssocID="{9B850E34-CD5E-4630-A7B3-F0942667CEA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D3209-E896-4AE8-8C0D-C0AEF1230DE3}" type="pres">
      <dgm:prSet presAssocID="{06F284D9-8986-44E7-BBBC-E6152F7B3A8C}" presName="sibTrans" presStyleCnt="0"/>
      <dgm:spPr/>
    </dgm:pt>
    <dgm:pt modelId="{AF18AC6E-1041-4C91-925C-CFF95F8DA1DB}" type="pres">
      <dgm:prSet presAssocID="{29FD9300-661C-498D-8877-B2581174012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4A6DC0-6E22-46CC-BAD1-0F39EE3F2234}" srcId="{F01D6024-8637-417F-8415-FBD8183BEF92}" destId="{29FD9300-661C-498D-8877-B25811740120}" srcOrd="4" destOrd="0" parTransId="{269E91FE-EA9B-4550-9BCB-6EFA93186FB3}" sibTransId="{203EF921-9D46-4119-AECD-265084FFA6CF}"/>
    <dgm:cxn modelId="{E7E86056-9CDA-42E7-9E5E-69B7BB85BC3A}" srcId="{F01D6024-8637-417F-8415-FBD8183BEF92}" destId="{5F09B940-2887-4874-9693-E1E40470F61E}" srcOrd="2" destOrd="0" parTransId="{4AB9D840-DFD4-4D23-A43E-9E1A864994E9}" sibTransId="{AC7EEF5F-BE54-4FB6-B787-1FBA217E3B52}"/>
    <dgm:cxn modelId="{EB58C3F8-3FF9-4C6C-8334-61512F962D90}" srcId="{F01D6024-8637-417F-8415-FBD8183BEF92}" destId="{C0DDC53F-4C49-44CC-88FD-A8A8812EDBBE}" srcOrd="1" destOrd="0" parTransId="{1D570465-1658-4622-9CF9-4A8376AC8074}" sibTransId="{B0059A29-6958-4E18-B6D9-A451831E802A}"/>
    <dgm:cxn modelId="{50C1B1E8-CD1C-4016-94F7-80B2CB85EA9C}" srcId="{F01D6024-8637-417F-8415-FBD8183BEF92}" destId="{9A2C85A4-97E8-429F-94FE-4EB516EEF2FA}" srcOrd="0" destOrd="0" parTransId="{459C401B-09A0-4F9F-AD1E-672F2067834D}" sibTransId="{8DF725EB-51D0-4F25-8A32-85407AF5F330}"/>
    <dgm:cxn modelId="{618C01BA-FE7A-47DB-A78E-BF47715BD868}" type="presOf" srcId="{F01D6024-8637-417F-8415-FBD8183BEF92}" destId="{DD722C7A-A05E-4954-8026-874C16C59CA4}" srcOrd="0" destOrd="0" presId="urn:microsoft.com/office/officeart/2005/8/layout/hList6"/>
    <dgm:cxn modelId="{AE283B1D-912A-4313-837C-AD5106AB37C4}" type="presOf" srcId="{5F09B940-2887-4874-9693-E1E40470F61E}" destId="{57FCF541-BC17-489C-89D8-654E9449BE11}" srcOrd="0" destOrd="0" presId="urn:microsoft.com/office/officeart/2005/8/layout/hList6"/>
    <dgm:cxn modelId="{65EF7D9D-D2BD-4DE3-9BEE-9329C4E2829E}" type="presOf" srcId="{9A2C85A4-97E8-429F-94FE-4EB516EEF2FA}" destId="{2739ACAE-A4B2-4A47-871C-2658288AABA7}" srcOrd="0" destOrd="0" presId="urn:microsoft.com/office/officeart/2005/8/layout/hList6"/>
    <dgm:cxn modelId="{8F1C7347-1AF1-40FF-A919-BB1695F980CE}" type="presOf" srcId="{9B850E34-CD5E-4630-A7B3-F0942667CEA7}" destId="{5A157A59-2658-4614-AEDE-DD7473291A76}" srcOrd="0" destOrd="0" presId="urn:microsoft.com/office/officeart/2005/8/layout/hList6"/>
    <dgm:cxn modelId="{9466E558-07C4-446C-8F1C-A437DEA4B3D3}" srcId="{F01D6024-8637-417F-8415-FBD8183BEF92}" destId="{9B850E34-CD5E-4630-A7B3-F0942667CEA7}" srcOrd="3" destOrd="0" parTransId="{9EAFD786-DBDD-4765-99FB-DEB6CD1BF92C}" sibTransId="{06F284D9-8986-44E7-BBBC-E6152F7B3A8C}"/>
    <dgm:cxn modelId="{6E596B53-A7F0-49C8-A31C-27C49D195CE4}" type="presOf" srcId="{29FD9300-661C-498D-8877-B25811740120}" destId="{AF18AC6E-1041-4C91-925C-CFF95F8DA1DB}" srcOrd="0" destOrd="0" presId="urn:microsoft.com/office/officeart/2005/8/layout/hList6"/>
    <dgm:cxn modelId="{DC985F80-012E-4502-9161-DB9E356A6EDA}" type="presOf" srcId="{C0DDC53F-4C49-44CC-88FD-A8A8812EDBBE}" destId="{4460B6B3-2D37-43EA-8BC9-51FBC6F6314E}" srcOrd="0" destOrd="0" presId="urn:microsoft.com/office/officeart/2005/8/layout/hList6"/>
    <dgm:cxn modelId="{642FA437-4449-4A87-87A0-4A796080F2A2}" type="presParOf" srcId="{DD722C7A-A05E-4954-8026-874C16C59CA4}" destId="{2739ACAE-A4B2-4A47-871C-2658288AABA7}" srcOrd="0" destOrd="0" presId="urn:microsoft.com/office/officeart/2005/8/layout/hList6"/>
    <dgm:cxn modelId="{CA4AD989-A1ED-4B50-BB44-982D1414D40C}" type="presParOf" srcId="{DD722C7A-A05E-4954-8026-874C16C59CA4}" destId="{91181E47-54CC-4215-8123-115433C76F93}" srcOrd="1" destOrd="0" presId="urn:microsoft.com/office/officeart/2005/8/layout/hList6"/>
    <dgm:cxn modelId="{408EB42C-F211-42B7-ACDB-1B9FD59AF05A}" type="presParOf" srcId="{DD722C7A-A05E-4954-8026-874C16C59CA4}" destId="{4460B6B3-2D37-43EA-8BC9-51FBC6F6314E}" srcOrd="2" destOrd="0" presId="urn:microsoft.com/office/officeart/2005/8/layout/hList6"/>
    <dgm:cxn modelId="{475C7081-7D8E-4161-8233-3439B921ED9B}" type="presParOf" srcId="{DD722C7A-A05E-4954-8026-874C16C59CA4}" destId="{2C775DFA-C19B-4B01-9769-964431E3B2B1}" srcOrd="3" destOrd="0" presId="urn:microsoft.com/office/officeart/2005/8/layout/hList6"/>
    <dgm:cxn modelId="{58A22D2E-117D-41A2-B255-B4F900805DC5}" type="presParOf" srcId="{DD722C7A-A05E-4954-8026-874C16C59CA4}" destId="{57FCF541-BC17-489C-89D8-654E9449BE11}" srcOrd="4" destOrd="0" presId="urn:microsoft.com/office/officeart/2005/8/layout/hList6"/>
    <dgm:cxn modelId="{A57C7C38-96A0-40CE-BCFD-9116F965B96F}" type="presParOf" srcId="{DD722C7A-A05E-4954-8026-874C16C59CA4}" destId="{4736C131-F27A-4F86-819B-12D7DCB724A7}" srcOrd="5" destOrd="0" presId="urn:microsoft.com/office/officeart/2005/8/layout/hList6"/>
    <dgm:cxn modelId="{91AF8C21-5073-4D3A-8B7E-BCB4F520DB8F}" type="presParOf" srcId="{DD722C7A-A05E-4954-8026-874C16C59CA4}" destId="{5A157A59-2658-4614-AEDE-DD7473291A76}" srcOrd="6" destOrd="0" presId="urn:microsoft.com/office/officeart/2005/8/layout/hList6"/>
    <dgm:cxn modelId="{C93A7FF1-718B-47ED-91CF-D53E8413CA92}" type="presParOf" srcId="{DD722C7A-A05E-4954-8026-874C16C59CA4}" destId="{4C1D3209-E896-4AE8-8C0D-C0AEF1230DE3}" srcOrd="7" destOrd="0" presId="urn:microsoft.com/office/officeart/2005/8/layout/hList6"/>
    <dgm:cxn modelId="{2B19C019-B286-4054-A943-ED9AE3A749EA}" type="presParOf" srcId="{DD722C7A-A05E-4954-8026-874C16C59CA4}" destId="{AF18AC6E-1041-4C91-925C-CFF95F8DA1DB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307DF2-DC61-494F-A084-8459569A5A37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730AC0E-A802-4948-9584-CEAAB0311865}">
      <dgm:prSet phldrT="[Text]"/>
      <dgm:spPr/>
      <dgm:t>
        <a:bodyPr/>
        <a:lstStyle/>
        <a:p>
          <a:r>
            <a:rPr lang="en-US" b="1" dirty="0" smtClean="0"/>
            <a:t>Can be caused by stress, anxiety, or misaligned teeth</a:t>
          </a:r>
          <a:endParaRPr lang="en-US" b="1" dirty="0"/>
        </a:p>
      </dgm:t>
    </dgm:pt>
    <dgm:pt modelId="{63EE8892-7F74-4C6F-9478-319C4D8F30B7}" type="parTrans" cxnId="{AC183A28-1CA9-4BAB-9042-51D02412A442}">
      <dgm:prSet/>
      <dgm:spPr/>
      <dgm:t>
        <a:bodyPr/>
        <a:lstStyle/>
        <a:p>
          <a:endParaRPr lang="en-US"/>
        </a:p>
      </dgm:t>
    </dgm:pt>
    <dgm:pt modelId="{F1332DD3-0F60-4F06-B418-BE64302DAE7B}" type="sibTrans" cxnId="{AC183A28-1CA9-4BAB-9042-51D02412A442}">
      <dgm:prSet/>
      <dgm:spPr/>
      <dgm:t>
        <a:bodyPr/>
        <a:lstStyle/>
        <a:p>
          <a:endParaRPr lang="en-US"/>
        </a:p>
      </dgm:t>
    </dgm:pt>
    <dgm:pt modelId="{FED42167-6532-4EE8-A708-A12079A3F43C}">
      <dgm:prSet phldrT="[Text]"/>
      <dgm:spPr/>
      <dgm:t>
        <a:bodyPr/>
        <a:lstStyle/>
        <a:p>
          <a:r>
            <a:rPr lang="en-US" b="1" dirty="0" smtClean="0"/>
            <a:t>Over time, can cause tooth damage, headaches, and even hearing loss</a:t>
          </a:r>
          <a:endParaRPr lang="en-US" b="1" dirty="0"/>
        </a:p>
      </dgm:t>
    </dgm:pt>
    <dgm:pt modelId="{C97A9691-8471-4ABE-9078-04A8DF6FBA77}" type="parTrans" cxnId="{A61EB283-CD24-4FD1-95EB-BA1D544DD1CD}">
      <dgm:prSet/>
      <dgm:spPr/>
      <dgm:t>
        <a:bodyPr/>
        <a:lstStyle/>
        <a:p>
          <a:endParaRPr lang="en-US"/>
        </a:p>
      </dgm:t>
    </dgm:pt>
    <dgm:pt modelId="{5F34CFEA-F175-4EA5-A06F-FF32F3EDF629}" type="sibTrans" cxnId="{A61EB283-CD24-4FD1-95EB-BA1D544DD1CD}">
      <dgm:prSet/>
      <dgm:spPr/>
      <dgm:t>
        <a:bodyPr/>
        <a:lstStyle/>
        <a:p>
          <a:endParaRPr lang="en-US"/>
        </a:p>
      </dgm:t>
    </dgm:pt>
    <dgm:pt modelId="{BC4C07FD-18DD-4D64-A1F9-8C0805F56602}">
      <dgm:prSet phldrT="[Text]"/>
      <dgm:spPr/>
      <dgm:t>
        <a:bodyPr/>
        <a:lstStyle/>
        <a:p>
          <a:r>
            <a:rPr lang="en-US" b="1" dirty="0" smtClean="0"/>
            <a:t>Treatments include wearing a night guard and jaw relaxation techniques</a:t>
          </a:r>
          <a:endParaRPr lang="en-US" b="1" dirty="0"/>
        </a:p>
      </dgm:t>
    </dgm:pt>
    <dgm:pt modelId="{E8123A5D-49F2-4554-8916-994258696AE0}" type="parTrans" cxnId="{CAA2B8D0-A6E7-4CCE-9E26-FA45FA727810}">
      <dgm:prSet/>
      <dgm:spPr/>
      <dgm:t>
        <a:bodyPr/>
        <a:lstStyle/>
        <a:p>
          <a:endParaRPr lang="en-US"/>
        </a:p>
      </dgm:t>
    </dgm:pt>
    <dgm:pt modelId="{DF91478C-5467-4510-B40D-505B10262A5E}" type="sibTrans" cxnId="{CAA2B8D0-A6E7-4CCE-9E26-FA45FA727810}">
      <dgm:prSet/>
      <dgm:spPr/>
      <dgm:t>
        <a:bodyPr/>
        <a:lstStyle/>
        <a:p>
          <a:endParaRPr lang="en-US"/>
        </a:p>
      </dgm:t>
    </dgm:pt>
    <dgm:pt modelId="{86D64122-BB9C-4223-A8E2-8A6AE23D06B9}" type="pres">
      <dgm:prSet presAssocID="{8A307DF2-DC61-494F-A084-8459569A5A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41A70A-9310-4A7E-A71E-4F16316C9EFF}" type="pres">
      <dgm:prSet presAssocID="{C730AC0E-A802-4948-9584-CEAAB0311865}" presName="node" presStyleLbl="node1" presStyleIdx="0" presStyleCnt="3" custScaleX="165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29100-71D1-49D2-8E17-2DD6A6E1AB4A}" type="pres">
      <dgm:prSet presAssocID="{F1332DD3-0F60-4F06-B418-BE64302DAE7B}" presName="sibTrans" presStyleCnt="0"/>
      <dgm:spPr/>
    </dgm:pt>
    <dgm:pt modelId="{6D37D202-F9E8-4477-9E9D-F2FAD7BE623A}" type="pres">
      <dgm:prSet presAssocID="{FED42167-6532-4EE8-A708-A12079A3F43C}" presName="node" presStyleLbl="node1" presStyleIdx="1" presStyleCnt="3" custScaleX="165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4C3F9-3FA6-4C3A-BC4B-FB9690541A4A}" type="pres">
      <dgm:prSet presAssocID="{5F34CFEA-F175-4EA5-A06F-FF32F3EDF629}" presName="sibTrans" presStyleCnt="0"/>
      <dgm:spPr/>
    </dgm:pt>
    <dgm:pt modelId="{D3D42F84-7578-432B-8EC0-E6460285657F}" type="pres">
      <dgm:prSet presAssocID="{BC4C07FD-18DD-4D64-A1F9-8C0805F56602}" presName="node" presStyleLbl="node1" presStyleIdx="2" presStyleCnt="3" custScaleX="165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EA4B93-388D-445A-9C6D-AB3615DE2B0D}" type="presOf" srcId="{C730AC0E-A802-4948-9584-CEAAB0311865}" destId="{3341A70A-9310-4A7E-A71E-4F16316C9EFF}" srcOrd="0" destOrd="0" presId="urn:microsoft.com/office/officeart/2005/8/layout/default"/>
    <dgm:cxn modelId="{CAA2B8D0-A6E7-4CCE-9E26-FA45FA727810}" srcId="{8A307DF2-DC61-494F-A084-8459569A5A37}" destId="{BC4C07FD-18DD-4D64-A1F9-8C0805F56602}" srcOrd="2" destOrd="0" parTransId="{E8123A5D-49F2-4554-8916-994258696AE0}" sibTransId="{DF91478C-5467-4510-B40D-505B10262A5E}"/>
    <dgm:cxn modelId="{0BEBAECA-BE84-40A7-B7D4-8841B4CAE5CA}" type="presOf" srcId="{8A307DF2-DC61-494F-A084-8459569A5A37}" destId="{86D64122-BB9C-4223-A8E2-8A6AE23D06B9}" srcOrd="0" destOrd="0" presId="urn:microsoft.com/office/officeart/2005/8/layout/default"/>
    <dgm:cxn modelId="{9BFB0D5A-87DB-4555-869A-90000B8F3BCC}" type="presOf" srcId="{FED42167-6532-4EE8-A708-A12079A3F43C}" destId="{6D37D202-F9E8-4477-9E9D-F2FAD7BE623A}" srcOrd="0" destOrd="0" presId="urn:microsoft.com/office/officeart/2005/8/layout/default"/>
    <dgm:cxn modelId="{AC183A28-1CA9-4BAB-9042-51D02412A442}" srcId="{8A307DF2-DC61-494F-A084-8459569A5A37}" destId="{C730AC0E-A802-4948-9584-CEAAB0311865}" srcOrd="0" destOrd="0" parTransId="{63EE8892-7F74-4C6F-9478-319C4D8F30B7}" sibTransId="{F1332DD3-0F60-4F06-B418-BE64302DAE7B}"/>
    <dgm:cxn modelId="{A61EB283-CD24-4FD1-95EB-BA1D544DD1CD}" srcId="{8A307DF2-DC61-494F-A084-8459569A5A37}" destId="{FED42167-6532-4EE8-A708-A12079A3F43C}" srcOrd="1" destOrd="0" parTransId="{C97A9691-8471-4ABE-9078-04A8DF6FBA77}" sibTransId="{5F34CFEA-F175-4EA5-A06F-FF32F3EDF629}"/>
    <dgm:cxn modelId="{3EB43484-E216-4C79-A662-35F29B872481}" type="presOf" srcId="{BC4C07FD-18DD-4D64-A1F9-8C0805F56602}" destId="{D3D42F84-7578-432B-8EC0-E6460285657F}" srcOrd="0" destOrd="0" presId="urn:microsoft.com/office/officeart/2005/8/layout/default"/>
    <dgm:cxn modelId="{25EBFD83-8415-4DC1-BD38-39618514D9CD}" type="presParOf" srcId="{86D64122-BB9C-4223-A8E2-8A6AE23D06B9}" destId="{3341A70A-9310-4A7E-A71E-4F16316C9EFF}" srcOrd="0" destOrd="0" presId="urn:microsoft.com/office/officeart/2005/8/layout/default"/>
    <dgm:cxn modelId="{07FFEFA1-2EE8-43A9-A698-3D5296DDC087}" type="presParOf" srcId="{86D64122-BB9C-4223-A8E2-8A6AE23D06B9}" destId="{E7E29100-71D1-49D2-8E17-2DD6A6E1AB4A}" srcOrd="1" destOrd="0" presId="urn:microsoft.com/office/officeart/2005/8/layout/default"/>
    <dgm:cxn modelId="{B4C57FB7-FE0C-4E75-94A4-E805D6B3FF32}" type="presParOf" srcId="{86D64122-BB9C-4223-A8E2-8A6AE23D06B9}" destId="{6D37D202-F9E8-4477-9E9D-F2FAD7BE623A}" srcOrd="2" destOrd="0" presId="urn:microsoft.com/office/officeart/2005/8/layout/default"/>
    <dgm:cxn modelId="{A30348CE-FB88-4480-A053-661FFDCD4E6D}" type="presParOf" srcId="{86D64122-BB9C-4223-A8E2-8A6AE23D06B9}" destId="{2214C3F9-3FA6-4C3A-BC4B-FB9690541A4A}" srcOrd="3" destOrd="0" presId="urn:microsoft.com/office/officeart/2005/8/layout/default"/>
    <dgm:cxn modelId="{1D227759-D4FB-4F29-BB2D-05198063E0BD}" type="presParOf" srcId="{86D64122-BB9C-4223-A8E2-8A6AE23D06B9}" destId="{D3D42F84-7578-432B-8EC0-E6460285657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584E9B-5234-4BB0-8D0B-7EF926BE4C42}" type="doc">
      <dgm:prSet loTypeId="urn:diagrams.loki3.com/BracketList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96D227D9-56E8-4E7D-82C0-2C1225B03D12}">
      <dgm:prSet phldrT="[Text]" custT="1"/>
      <dgm:spPr/>
      <dgm:t>
        <a:bodyPr/>
        <a:lstStyle/>
        <a:p>
          <a:r>
            <a:rPr lang="en-US" sz="3200" dirty="0" smtClean="0"/>
            <a:t>Napping Strategies</a:t>
          </a:r>
          <a:endParaRPr lang="en-US" sz="3200" dirty="0"/>
        </a:p>
      </dgm:t>
    </dgm:pt>
    <dgm:pt modelId="{925CAF6D-BCF3-43A8-93F3-E207609114D1}" type="parTrans" cxnId="{D8D59A8C-C9CB-4277-9ACC-25FCD3DF7153}">
      <dgm:prSet/>
      <dgm:spPr/>
      <dgm:t>
        <a:bodyPr/>
        <a:lstStyle/>
        <a:p>
          <a:endParaRPr lang="en-US"/>
        </a:p>
      </dgm:t>
    </dgm:pt>
    <dgm:pt modelId="{B6FDDC48-32DD-437F-8B20-2ED0283DE414}" type="sibTrans" cxnId="{D8D59A8C-C9CB-4277-9ACC-25FCD3DF7153}">
      <dgm:prSet/>
      <dgm:spPr/>
      <dgm:t>
        <a:bodyPr/>
        <a:lstStyle/>
        <a:p>
          <a:endParaRPr lang="en-US"/>
        </a:p>
      </dgm:t>
    </dgm:pt>
    <dgm:pt modelId="{E4BBA0EF-B106-4DB2-95D5-31B01104EBBA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800" b="0" dirty="0" smtClean="0"/>
            <a:t>Set an alarm to ensure that your nap is less than 30 minutes</a:t>
          </a:r>
          <a:endParaRPr lang="en-US" sz="2800" b="0" dirty="0"/>
        </a:p>
      </dgm:t>
    </dgm:pt>
    <dgm:pt modelId="{61C9193A-EE16-431B-B918-C2EFD4DCDAA9}" type="parTrans" cxnId="{77017832-6DD5-4B81-B531-9AEA386C657B}">
      <dgm:prSet/>
      <dgm:spPr/>
      <dgm:t>
        <a:bodyPr/>
        <a:lstStyle/>
        <a:p>
          <a:endParaRPr lang="en-US"/>
        </a:p>
      </dgm:t>
    </dgm:pt>
    <dgm:pt modelId="{91E62ECE-EA5F-43CA-A80A-E74249CB33FB}" type="sibTrans" cxnId="{77017832-6DD5-4B81-B531-9AEA386C657B}">
      <dgm:prSet/>
      <dgm:spPr/>
      <dgm:t>
        <a:bodyPr/>
        <a:lstStyle/>
        <a:p>
          <a:endParaRPr lang="en-US"/>
        </a:p>
      </dgm:t>
    </dgm:pt>
    <dgm:pt modelId="{51F3289C-86C5-40B0-A282-3142F5B9B39E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800" b="0" dirty="0" smtClean="0"/>
            <a:t>Nap in the early afternoon when your body naturally wants to rest</a:t>
          </a:r>
          <a:endParaRPr lang="en-US" sz="2800" b="0" dirty="0"/>
        </a:p>
      </dgm:t>
    </dgm:pt>
    <dgm:pt modelId="{DEF38268-6969-486B-8E8A-4280125C314F}" type="parTrans" cxnId="{E4B0EA5F-D510-4178-ADE2-F10AAE27BDC1}">
      <dgm:prSet/>
      <dgm:spPr/>
      <dgm:t>
        <a:bodyPr/>
        <a:lstStyle/>
        <a:p>
          <a:endParaRPr lang="en-US"/>
        </a:p>
      </dgm:t>
    </dgm:pt>
    <dgm:pt modelId="{50988BE7-D870-40A8-949F-E87045078E48}" type="sibTrans" cxnId="{E4B0EA5F-D510-4178-ADE2-F10AAE27BDC1}">
      <dgm:prSet/>
      <dgm:spPr/>
      <dgm:t>
        <a:bodyPr/>
        <a:lstStyle/>
        <a:p>
          <a:endParaRPr lang="en-US"/>
        </a:p>
      </dgm:t>
    </dgm:pt>
    <dgm:pt modelId="{349236F9-83B6-4120-BFC1-53C11C1BE338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800" b="0" dirty="0" smtClean="0"/>
            <a:t>Do not nap after dinner to avoid disrupting your sleep-wake cycle</a:t>
          </a:r>
          <a:endParaRPr lang="en-US" sz="2800" b="0" dirty="0"/>
        </a:p>
      </dgm:t>
    </dgm:pt>
    <dgm:pt modelId="{CD37B696-4740-4BB8-B5A4-8E180279C670}" type="parTrans" cxnId="{AB819140-AE04-403A-BE3F-E955B23191E5}">
      <dgm:prSet/>
      <dgm:spPr/>
      <dgm:t>
        <a:bodyPr/>
        <a:lstStyle/>
        <a:p>
          <a:endParaRPr lang="en-US"/>
        </a:p>
      </dgm:t>
    </dgm:pt>
    <dgm:pt modelId="{D7F76164-2055-43D8-AC25-13D5E6123726}" type="sibTrans" cxnId="{AB819140-AE04-403A-BE3F-E955B23191E5}">
      <dgm:prSet/>
      <dgm:spPr/>
      <dgm:t>
        <a:bodyPr/>
        <a:lstStyle/>
        <a:p>
          <a:endParaRPr lang="en-US"/>
        </a:p>
      </dgm:t>
    </dgm:pt>
    <dgm:pt modelId="{88B2B253-2355-4C02-A1E6-AB22C873C7B2}" type="pres">
      <dgm:prSet presAssocID="{A8584E9B-5234-4BB0-8D0B-7EF926BE4C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1BB641-258D-44D6-8AA8-839DBB26C990}" type="pres">
      <dgm:prSet presAssocID="{96D227D9-56E8-4E7D-82C0-2C1225B03D12}" presName="linNode" presStyleCnt="0"/>
      <dgm:spPr/>
      <dgm:t>
        <a:bodyPr/>
        <a:lstStyle/>
        <a:p>
          <a:endParaRPr lang="en-US"/>
        </a:p>
      </dgm:t>
    </dgm:pt>
    <dgm:pt modelId="{068DFA0C-F839-4B1E-8A36-8E148E31F5A5}" type="pres">
      <dgm:prSet presAssocID="{96D227D9-56E8-4E7D-82C0-2C1225B03D12}" presName="parTx" presStyleLbl="revTx" presStyleIdx="0" presStyleCnt="1" custScaleX="1476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55325-BEF5-4758-88B9-957E37EAEE7D}" type="pres">
      <dgm:prSet presAssocID="{96D227D9-56E8-4E7D-82C0-2C1225B03D12}" presName="bracket" presStyleLbl="parChTrans1D1" presStyleIdx="0" presStyleCnt="1"/>
      <dgm:spPr/>
      <dgm:t>
        <a:bodyPr/>
        <a:lstStyle/>
        <a:p>
          <a:endParaRPr lang="en-US"/>
        </a:p>
      </dgm:t>
    </dgm:pt>
    <dgm:pt modelId="{1CCF95B8-41C0-4705-9CE5-B347D46F6E99}" type="pres">
      <dgm:prSet presAssocID="{96D227D9-56E8-4E7D-82C0-2C1225B03D12}" presName="spH" presStyleCnt="0"/>
      <dgm:spPr/>
      <dgm:t>
        <a:bodyPr/>
        <a:lstStyle/>
        <a:p>
          <a:endParaRPr lang="en-US"/>
        </a:p>
      </dgm:t>
    </dgm:pt>
    <dgm:pt modelId="{588A31F7-BDF1-4567-AC53-3190F046B6A8}" type="pres">
      <dgm:prSet presAssocID="{96D227D9-56E8-4E7D-82C0-2C1225B03D12}" presName="desTx" presStyleLbl="node1" presStyleIdx="0" presStyleCnt="1" custScaleX="139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12A6E5-C0DF-414D-ABF8-2E000371DF37}" type="presOf" srcId="{E4BBA0EF-B106-4DB2-95D5-31B01104EBBA}" destId="{588A31F7-BDF1-4567-AC53-3190F046B6A8}" srcOrd="0" destOrd="0" presId="urn:diagrams.loki3.com/BracketList"/>
    <dgm:cxn modelId="{AB819140-AE04-403A-BE3F-E955B23191E5}" srcId="{96D227D9-56E8-4E7D-82C0-2C1225B03D12}" destId="{349236F9-83B6-4120-BFC1-53C11C1BE338}" srcOrd="2" destOrd="0" parTransId="{CD37B696-4740-4BB8-B5A4-8E180279C670}" sibTransId="{D7F76164-2055-43D8-AC25-13D5E6123726}"/>
    <dgm:cxn modelId="{2A23CACC-BF66-4E4A-9C10-9D4C5DE5A508}" type="presOf" srcId="{349236F9-83B6-4120-BFC1-53C11C1BE338}" destId="{588A31F7-BDF1-4567-AC53-3190F046B6A8}" srcOrd="0" destOrd="2" presId="urn:diagrams.loki3.com/BracketList"/>
    <dgm:cxn modelId="{9C3EDD30-2DBD-4602-9BA4-3E72D6A7ACD2}" type="presOf" srcId="{51F3289C-86C5-40B0-A282-3142F5B9B39E}" destId="{588A31F7-BDF1-4567-AC53-3190F046B6A8}" srcOrd="0" destOrd="1" presId="urn:diagrams.loki3.com/BracketList"/>
    <dgm:cxn modelId="{A507114E-2E72-4259-8957-C6C23EF4ED65}" type="presOf" srcId="{A8584E9B-5234-4BB0-8D0B-7EF926BE4C42}" destId="{88B2B253-2355-4C02-A1E6-AB22C873C7B2}" srcOrd="0" destOrd="0" presId="urn:diagrams.loki3.com/BracketList"/>
    <dgm:cxn modelId="{0586F022-8958-427B-BAE7-2E3C3BFBCB10}" type="presOf" srcId="{96D227D9-56E8-4E7D-82C0-2C1225B03D12}" destId="{068DFA0C-F839-4B1E-8A36-8E148E31F5A5}" srcOrd="0" destOrd="0" presId="urn:diagrams.loki3.com/BracketList"/>
    <dgm:cxn modelId="{D8D59A8C-C9CB-4277-9ACC-25FCD3DF7153}" srcId="{A8584E9B-5234-4BB0-8D0B-7EF926BE4C42}" destId="{96D227D9-56E8-4E7D-82C0-2C1225B03D12}" srcOrd="0" destOrd="0" parTransId="{925CAF6D-BCF3-43A8-93F3-E207609114D1}" sibTransId="{B6FDDC48-32DD-437F-8B20-2ED0283DE414}"/>
    <dgm:cxn modelId="{E4B0EA5F-D510-4178-ADE2-F10AAE27BDC1}" srcId="{96D227D9-56E8-4E7D-82C0-2C1225B03D12}" destId="{51F3289C-86C5-40B0-A282-3142F5B9B39E}" srcOrd="1" destOrd="0" parTransId="{DEF38268-6969-486B-8E8A-4280125C314F}" sibTransId="{50988BE7-D870-40A8-949F-E87045078E48}"/>
    <dgm:cxn modelId="{77017832-6DD5-4B81-B531-9AEA386C657B}" srcId="{96D227D9-56E8-4E7D-82C0-2C1225B03D12}" destId="{E4BBA0EF-B106-4DB2-95D5-31B01104EBBA}" srcOrd="0" destOrd="0" parTransId="{61C9193A-EE16-431B-B918-C2EFD4DCDAA9}" sibTransId="{91E62ECE-EA5F-43CA-A80A-E74249CB33FB}"/>
    <dgm:cxn modelId="{80772E48-F869-4BAF-9CF8-2CB8D170EAEA}" type="presParOf" srcId="{88B2B253-2355-4C02-A1E6-AB22C873C7B2}" destId="{0A1BB641-258D-44D6-8AA8-839DBB26C990}" srcOrd="0" destOrd="0" presId="urn:diagrams.loki3.com/BracketList"/>
    <dgm:cxn modelId="{736A1CA2-6709-491D-BB79-EE686F6CEF6A}" type="presParOf" srcId="{0A1BB641-258D-44D6-8AA8-839DBB26C990}" destId="{068DFA0C-F839-4B1E-8A36-8E148E31F5A5}" srcOrd="0" destOrd="0" presId="urn:diagrams.loki3.com/BracketList"/>
    <dgm:cxn modelId="{51AFEFCA-EA5F-4A30-A366-9F7C2E543A83}" type="presParOf" srcId="{0A1BB641-258D-44D6-8AA8-839DBB26C990}" destId="{69555325-BEF5-4758-88B9-957E37EAEE7D}" srcOrd="1" destOrd="0" presId="urn:diagrams.loki3.com/BracketList"/>
    <dgm:cxn modelId="{21AF4654-9420-4A87-8384-D93FA908D2CE}" type="presParOf" srcId="{0A1BB641-258D-44D6-8AA8-839DBB26C990}" destId="{1CCF95B8-41C0-4705-9CE5-B347D46F6E99}" srcOrd="2" destOrd="0" presId="urn:diagrams.loki3.com/BracketList"/>
    <dgm:cxn modelId="{30CE7B84-A05D-4224-86FB-FBA759B672D7}" type="presParOf" srcId="{0A1BB641-258D-44D6-8AA8-839DBB26C990}" destId="{588A31F7-BDF1-4567-AC53-3190F046B6A8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BB0FB7-8578-4C8B-AA3B-A8CFB5AD599C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59E051A-1590-4B15-B5F9-7B374D41AFF7}">
      <dgm:prSet phldrT="[Text]"/>
      <dgm:spPr/>
      <dgm:t>
        <a:bodyPr/>
        <a:lstStyle/>
        <a:p>
          <a:r>
            <a:rPr lang="en-US" dirty="0" smtClean="0"/>
            <a:t>Drinks or foods that contain </a:t>
          </a:r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caffeine</a:t>
          </a:r>
          <a:r>
            <a:rPr lang="en-US" dirty="0" smtClean="0"/>
            <a:t> produce a temporary increase in activity in the body</a:t>
          </a:r>
          <a:endParaRPr lang="en-US" dirty="0"/>
        </a:p>
      </dgm:t>
    </dgm:pt>
    <dgm:pt modelId="{655BEED6-442F-474B-8215-75C31C361AB2}" type="parTrans" cxnId="{AD6E9FB0-57C8-4DDE-A10E-32B3F1B75096}">
      <dgm:prSet/>
      <dgm:spPr/>
      <dgm:t>
        <a:bodyPr/>
        <a:lstStyle/>
        <a:p>
          <a:endParaRPr lang="en-US"/>
        </a:p>
      </dgm:t>
    </dgm:pt>
    <dgm:pt modelId="{575DF3BB-C736-4FD0-871C-F1163BB09809}" type="sibTrans" cxnId="{AD6E9FB0-57C8-4DDE-A10E-32B3F1B75096}">
      <dgm:prSet/>
      <dgm:spPr/>
      <dgm:t>
        <a:bodyPr/>
        <a:lstStyle/>
        <a:p>
          <a:endParaRPr lang="en-US"/>
        </a:p>
      </dgm:t>
    </dgm:pt>
    <dgm:pt modelId="{71DE90A9-D17F-4240-8FB9-6D9266A5F766}">
      <dgm:prSet phldrT="[Text]"/>
      <dgm:spPr/>
      <dgm:t>
        <a:bodyPr/>
        <a:lstStyle/>
        <a:p>
          <a:r>
            <a:rPr lang="en-US" dirty="0" smtClean="0"/>
            <a:t>Foods that contain </a:t>
          </a:r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tryptophan</a:t>
          </a:r>
          <a:r>
            <a:rPr lang="en-US" dirty="0" smtClean="0"/>
            <a:t> can calm the brain and allow you to sleep better</a:t>
          </a:r>
          <a:endParaRPr lang="en-US" dirty="0"/>
        </a:p>
      </dgm:t>
    </dgm:pt>
    <dgm:pt modelId="{A631F3C6-5271-49D1-8942-F46A2CB5F9D6}" type="parTrans" cxnId="{12613BE4-F51E-4F63-970F-11C0FAA01364}">
      <dgm:prSet/>
      <dgm:spPr/>
      <dgm:t>
        <a:bodyPr/>
        <a:lstStyle/>
        <a:p>
          <a:endParaRPr lang="en-US"/>
        </a:p>
      </dgm:t>
    </dgm:pt>
    <dgm:pt modelId="{8780F082-6B28-4081-B04F-A998F57A2E41}" type="sibTrans" cxnId="{12613BE4-F51E-4F63-970F-11C0FAA01364}">
      <dgm:prSet/>
      <dgm:spPr/>
      <dgm:t>
        <a:bodyPr/>
        <a:lstStyle/>
        <a:p>
          <a:endParaRPr lang="en-US"/>
        </a:p>
      </dgm:t>
    </dgm:pt>
    <dgm:pt modelId="{B821AB6B-21F1-4257-B2AE-34AFFC676E8E}" type="pres">
      <dgm:prSet presAssocID="{BEBB0FB7-8578-4C8B-AA3B-A8CFB5AD599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A383E0-3E2B-432D-ABC4-5936FF667DB7}" type="pres">
      <dgm:prSet presAssocID="{BEBB0FB7-8578-4C8B-AA3B-A8CFB5AD599C}" presName="Background" presStyleLbl="bgImgPlace1" presStyleIdx="0" presStyleCn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1F2CCB49-AFF8-4732-8694-BD55768D35F5}" type="pres">
      <dgm:prSet presAssocID="{BEBB0FB7-8578-4C8B-AA3B-A8CFB5AD599C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3C7B9-8960-4920-84AA-91AC2F297901}" type="pres">
      <dgm:prSet presAssocID="{BEBB0FB7-8578-4C8B-AA3B-A8CFB5AD599C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94858-2A3F-4882-A341-EDFCCF9F4708}" type="pres">
      <dgm:prSet presAssocID="{BEBB0FB7-8578-4C8B-AA3B-A8CFB5AD599C}" presName="Plus" presStyleLbl="alignNode1" presStyleIdx="0" presStyleCnt="2"/>
      <dgm:spPr/>
    </dgm:pt>
    <dgm:pt modelId="{EB1EF0C6-1BF7-4BAD-9341-403A4B31DE8C}" type="pres">
      <dgm:prSet presAssocID="{BEBB0FB7-8578-4C8B-AA3B-A8CFB5AD599C}" presName="Minus" presStyleLbl="alignNode1" presStyleIdx="1" presStyleCnt="2"/>
      <dgm:spPr/>
    </dgm:pt>
    <dgm:pt modelId="{12DD836D-CEDD-4DA8-9926-D2D1E809893F}" type="pres">
      <dgm:prSet presAssocID="{BEBB0FB7-8578-4C8B-AA3B-A8CFB5AD599C}" presName="Divider" presStyleLbl="parChTrans1D1" presStyleIdx="0" presStyleCnt="1"/>
      <dgm:spPr/>
    </dgm:pt>
  </dgm:ptLst>
  <dgm:cxnLst>
    <dgm:cxn modelId="{AD6E9FB0-57C8-4DDE-A10E-32B3F1B75096}" srcId="{BEBB0FB7-8578-4C8B-AA3B-A8CFB5AD599C}" destId="{A59E051A-1590-4B15-B5F9-7B374D41AFF7}" srcOrd="1" destOrd="0" parTransId="{655BEED6-442F-474B-8215-75C31C361AB2}" sibTransId="{575DF3BB-C736-4FD0-871C-F1163BB09809}"/>
    <dgm:cxn modelId="{83D39FC6-01AB-4E5A-88F7-9D28FD1A1EA9}" type="presOf" srcId="{BEBB0FB7-8578-4C8B-AA3B-A8CFB5AD599C}" destId="{B821AB6B-21F1-4257-B2AE-34AFFC676E8E}" srcOrd="0" destOrd="0" presId="urn:microsoft.com/office/officeart/2009/3/layout/PlusandMinus"/>
    <dgm:cxn modelId="{7C84F58A-1852-4D09-A436-CE88C64BE1F6}" type="presOf" srcId="{71DE90A9-D17F-4240-8FB9-6D9266A5F766}" destId="{1F2CCB49-AFF8-4732-8694-BD55768D35F5}" srcOrd="0" destOrd="0" presId="urn:microsoft.com/office/officeart/2009/3/layout/PlusandMinus"/>
    <dgm:cxn modelId="{12613BE4-F51E-4F63-970F-11C0FAA01364}" srcId="{BEBB0FB7-8578-4C8B-AA3B-A8CFB5AD599C}" destId="{71DE90A9-D17F-4240-8FB9-6D9266A5F766}" srcOrd="0" destOrd="0" parTransId="{A631F3C6-5271-49D1-8942-F46A2CB5F9D6}" sibTransId="{8780F082-6B28-4081-B04F-A998F57A2E41}"/>
    <dgm:cxn modelId="{8A366BA3-17E2-4921-A951-994D2D12E330}" type="presOf" srcId="{A59E051A-1590-4B15-B5F9-7B374D41AFF7}" destId="{4E33C7B9-8960-4920-84AA-91AC2F297901}" srcOrd="0" destOrd="0" presId="urn:microsoft.com/office/officeart/2009/3/layout/PlusandMinus"/>
    <dgm:cxn modelId="{6D49042D-C0BA-4E65-8D1A-39782F60A374}" type="presParOf" srcId="{B821AB6B-21F1-4257-B2AE-34AFFC676E8E}" destId="{63A383E0-3E2B-432D-ABC4-5936FF667DB7}" srcOrd="0" destOrd="0" presId="urn:microsoft.com/office/officeart/2009/3/layout/PlusandMinus"/>
    <dgm:cxn modelId="{7A90016E-8904-4A08-9349-EB1F088A44E1}" type="presParOf" srcId="{B821AB6B-21F1-4257-B2AE-34AFFC676E8E}" destId="{1F2CCB49-AFF8-4732-8694-BD55768D35F5}" srcOrd="1" destOrd="0" presId="urn:microsoft.com/office/officeart/2009/3/layout/PlusandMinus"/>
    <dgm:cxn modelId="{3A71B367-6734-4760-9971-C899EF8B8868}" type="presParOf" srcId="{B821AB6B-21F1-4257-B2AE-34AFFC676E8E}" destId="{4E33C7B9-8960-4920-84AA-91AC2F297901}" srcOrd="2" destOrd="0" presId="urn:microsoft.com/office/officeart/2009/3/layout/PlusandMinus"/>
    <dgm:cxn modelId="{A784C778-9B48-4B8D-8D8C-295E5B38D07A}" type="presParOf" srcId="{B821AB6B-21F1-4257-B2AE-34AFFC676E8E}" destId="{B7294858-2A3F-4882-A341-EDFCCF9F4708}" srcOrd="3" destOrd="0" presId="urn:microsoft.com/office/officeart/2009/3/layout/PlusandMinus"/>
    <dgm:cxn modelId="{13B9F6EF-B3B1-414F-8CF6-2E423DC20FCC}" type="presParOf" srcId="{B821AB6B-21F1-4257-B2AE-34AFFC676E8E}" destId="{EB1EF0C6-1BF7-4BAD-9341-403A4B31DE8C}" srcOrd="4" destOrd="0" presId="urn:microsoft.com/office/officeart/2009/3/layout/PlusandMinus"/>
    <dgm:cxn modelId="{354BBB5A-6AE7-4361-B88F-D1F78CB7602C}" type="presParOf" srcId="{B821AB6B-21F1-4257-B2AE-34AFFC676E8E}" destId="{12DD836D-CEDD-4DA8-9926-D2D1E809893F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E05152-2367-499F-8B36-70AD4D41F104}" type="doc">
      <dgm:prSet loTypeId="urn:microsoft.com/office/officeart/2005/8/layout/architecture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7D0ECD3-AE28-40A3-9CC8-B23FAC613DEB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/>
            <a:t>Take slow, deep breaths</a:t>
          </a:r>
          <a:endParaRPr lang="en-US" b="0" dirty="0"/>
        </a:p>
      </dgm:t>
    </dgm:pt>
    <dgm:pt modelId="{8A6826FB-52EF-4152-A478-7823792EF9DB}" type="parTrans" cxnId="{735F783A-641F-4358-A520-EA8510F5BD9A}">
      <dgm:prSet/>
      <dgm:spPr/>
      <dgm:t>
        <a:bodyPr/>
        <a:lstStyle/>
        <a:p>
          <a:endParaRPr lang="en-US"/>
        </a:p>
      </dgm:t>
    </dgm:pt>
    <dgm:pt modelId="{D6EE69B2-3180-4061-91F6-DDDC53BFB292}" type="sibTrans" cxnId="{735F783A-641F-4358-A520-EA8510F5BD9A}">
      <dgm:prSet/>
      <dgm:spPr/>
      <dgm:t>
        <a:bodyPr/>
        <a:lstStyle/>
        <a:p>
          <a:endParaRPr lang="en-US"/>
        </a:p>
      </dgm:t>
    </dgm:pt>
    <dgm:pt modelId="{FE2DFEB6-3F82-465A-B54D-4B83B7D9D1BD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/>
            <a:t>Relax all the muscles in your body</a:t>
          </a:r>
          <a:endParaRPr lang="en-US" b="0" dirty="0"/>
        </a:p>
      </dgm:t>
    </dgm:pt>
    <dgm:pt modelId="{7A6799F3-F631-4EDC-8E17-9685C48C54F4}" type="parTrans" cxnId="{97AEE866-A4F3-46E4-84EF-A294B6F1CAA6}">
      <dgm:prSet/>
      <dgm:spPr/>
      <dgm:t>
        <a:bodyPr/>
        <a:lstStyle/>
        <a:p>
          <a:endParaRPr lang="en-US"/>
        </a:p>
      </dgm:t>
    </dgm:pt>
    <dgm:pt modelId="{F03E4F26-320C-48FC-94C3-F209C2590172}" type="sibTrans" cxnId="{97AEE866-A4F3-46E4-84EF-A294B6F1CAA6}">
      <dgm:prSet/>
      <dgm:spPr/>
      <dgm:t>
        <a:bodyPr/>
        <a:lstStyle/>
        <a:p>
          <a:endParaRPr lang="en-US"/>
        </a:p>
      </dgm:t>
    </dgm:pt>
    <dgm:pt modelId="{9F31C090-537B-4FE7-AA3A-E0109B4AF652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/>
            <a:t>Think about being in a peaceful, calm place</a:t>
          </a:r>
          <a:endParaRPr lang="en-US" b="0" dirty="0"/>
        </a:p>
      </dgm:t>
    </dgm:pt>
    <dgm:pt modelId="{12E13A0E-FC1B-42CC-B19E-B573C7C09108}" type="parTrans" cxnId="{FD387732-4ADE-42E4-AE29-65762E339588}">
      <dgm:prSet/>
      <dgm:spPr/>
      <dgm:t>
        <a:bodyPr/>
        <a:lstStyle/>
        <a:p>
          <a:endParaRPr lang="en-US"/>
        </a:p>
      </dgm:t>
    </dgm:pt>
    <dgm:pt modelId="{BE223276-218B-410C-8521-4F141239CBCE}" type="sibTrans" cxnId="{FD387732-4ADE-42E4-AE29-65762E339588}">
      <dgm:prSet/>
      <dgm:spPr/>
      <dgm:t>
        <a:bodyPr/>
        <a:lstStyle/>
        <a:p>
          <a:endParaRPr lang="en-US"/>
        </a:p>
      </dgm:t>
    </dgm:pt>
    <dgm:pt modelId="{A1AE9BC0-8B45-4BC4-8289-633349BD69C0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/>
            <a:t>Read a book or magazine</a:t>
          </a:r>
          <a:endParaRPr lang="en-US" b="0" dirty="0"/>
        </a:p>
      </dgm:t>
    </dgm:pt>
    <dgm:pt modelId="{3B0C3987-00EA-4E7F-8052-BE9B49EF679B}" type="parTrans" cxnId="{6EBC5E7C-FD7E-4CBF-B416-DB3CBE9DF63F}">
      <dgm:prSet/>
      <dgm:spPr/>
      <dgm:t>
        <a:bodyPr/>
        <a:lstStyle/>
        <a:p>
          <a:endParaRPr lang="en-US"/>
        </a:p>
      </dgm:t>
    </dgm:pt>
    <dgm:pt modelId="{2B538083-4923-4187-8998-CADE923F7FD3}" type="sibTrans" cxnId="{6EBC5E7C-FD7E-4CBF-B416-DB3CBE9DF63F}">
      <dgm:prSet/>
      <dgm:spPr/>
      <dgm:t>
        <a:bodyPr/>
        <a:lstStyle/>
        <a:p>
          <a:endParaRPr lang="en-US"/>
        </a:p>
      </dgm:t>
    </dgm:pt>
    <dgm:pt modelId="{8C8E25FF-5EAD-439D-98E1-E3BC005C8DF1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/>
            <a:t>Write in a journal for a few minutes</a:t>
          </a:r>
          <a:endParaRPr lang="en-US" b="0" dirty="0"/>
        </a:p>
      </dgm:t>
    </dgm:pt>
    <dgm:pt modelId="{F6D6ABC4-3E1D-4366-BEF2-8018F97A9313}" type="parTrans" cxnId="{E77FADEB-6969-4FF7-9AE9-CCC04CCAD0A4}">
      <dgm:prSet/>
      <dgm:spPr/>
      <dgm:t>
        <a:bodyPr/>
        <a:lstStyle/>
        <a:p>
          <a:endParaRPr lang="en-US"/>
        </a:p>
      </dgm:t>
    </dgm:pt>
    <dgm:pt modelId="{8A71E2ED-3DF5-42C9-882E-9A8EEB93D51C}" type="sibTrans" cxnId="{E77FADEB-6969-4FF7-9AE9-CCC04CCAD0A4}">
      <dgm:prSet/>
      <dgm:spPr/>
      <dgm:t>
        <a:bodyPr/>
        <a:lstStyle/>
        <a:p>
          <a:endParaRPr lang="en-US"/>
        </a:p>
      </dgm:t>
    </dgm:pt>
    <dgm:pt modelId="{B58B67F4-E000-4093-91AE-60265F355BDA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/>
            <a:t>Take a warm bath or shower</a:t>
          </a:r>
          <a:endParaRPr lang="en-US" b="0" dirty="0"/>
        </a:p>
      </dgm:t>
    </dgm:pt>
    <dgm:pt modelId="{7AD20D59-A29D-48B2-98E9-4CBF50196847}" type="parTrans" cxnId="{63B96C91-631F-4869-B8EB-3A46BD2A77BB}">
      <dgm:prSet/>
      <dgm:spPr/>
      <dgm:t>
        <a:bodyPr/>
        <a:lstStyle/>
        <a:p>
          <a:endParaRPr lang="en-US"/>
        </a:p>
      </dgm:t>
    </dgm:pt>
    <dgm:pt modelId="{5216AFB3-1C3F-4542-95F8-18B93A80F0DF}" type="sibTrans" cxnId="{63B96C91-631F-4869-B8EB-3A46BD2A77BB}">
      <dgm:prSet/>
      <dgm:spPr/>
      <dgm:t>
        <a:bodyPr/>
        <a:lstStyle/>
        <a:p>
          <a:endParaRPr lang="en-US"/>
        </a:p>
      </dgm:t>
    </dgm:pt>
    <dgm:pt modelId="{D26458E5-F1D2-4160-BCEE-D27D66E732F6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/>
            <a:t>Listen to quiet music</a:t>
          </a:r>
          <a:endParaRPr lang="en-US" b="0" dirty="0"/>
        </a:p>
      </dgm:t>
    </dgm:pt>
    <dgm:pt modelId="{E8AABD42-FAA0-4260-BD63-0EFFDDC7D692}" type="parTrans" cxnId="{21A5BC30-ED5F-43F1-95EB-A9D908A78039}">
      <dgm:prSet/>
      <dgm:spPr/>
      <dgm:t>
        <a:bodyPr/>
        <a:lstStyle/>
        <a:p>
          <a:endParaRPr lang="en-US"/>
        </a:p>
      </dgm:t>
    </dgm:pt>
    <dgm:pt modelId="{60B8D64C-2844-4514-91CC-5C56655F6500}" type="sibTrans" cxnId="{21A5BC30-ED5F-43F1-95EB-A9D908A78039}">
      <dgm:prSet/>
      <dgm:spPr/>
      <dgm:t>
        <a:bodyPr/>
        <a:lstStyle/>
        <a:p>
          <a:endParaRPr lang="en-US"/>
        </a:p>
      </dgm:t>
    </dgm:pt>
    <dgm:pt modelId="{63039E0D-15F2-4CC1-A0EE-4A5A55C4D139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/>
            <a:t>Perform gentle stretches or meditate</a:t>
          </a:r>
          <a:endParaRPr lang="en-US" b="0" dirty="0"/>
        </a:p>
      </dgm:t>
    </dgm:pt>
    <dgm:pt modelId="{71E8D105-8441-41E2-B5A4-7D0787F5FDF1}" type="parTrans" cxnId="{96972F0A-31FC-4DF9-BC60-ED8A801F3050}">
      <dgm:prSet/>
      <dgm:spPr/>
      <dgm:t>
        <a:bodyPr/>
        <a:lstStyle/>
        <a:p>
          <a:endParaRPr lang="en-US"/>
        </a:p>
      </dgm:t>
    </dgm:pt>
    <dgm:pt modelId="{A9F69A8A-1168-4C01-B048-5DD2F7AA57AA}" type="sibTrans" cxnId="{96972F0A-31FC-4DF9-BC60-ED8A801F3050}">
      <dgm:prSet/>
      <dgm:spPr/>
      <dgm:t>
        <a:bodyPr/>
        <a:lstStyle/>
        <a:p>
          <a:endParaRPr lang="en-US"/>
        </a:p>
      </dgm:t>
    </dgm:pt>
    <dgm:pt modelId="{F091419F-3D25-44CD-80F9-4C9D417D43E9}" type="pres">
      <dgm:prSet presAssocID="{DFE05152-2367-499F-8B36-70AD4D41F1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3EE1E74-9070-4B4B-AC99-1BBBBADA8A6E}" type="pres">
      <dgm:prSet presAssocID="{B7D0ECD3-AE28-40A3-9CC8-B23FAC613DEB}" presName="vertOne" presStyleCnt="0"/>
      <dgm:spPr/>
      <dgm:t>
        <a:bodyPr/>
        <a:lstStyle/>
        <a:p>
          <a:endParaRPr lang="en-US"/>
        </a:p>
      </dgm:t>
    </dgm:pt>
    <dgm:pt modelId="{C1E008C5-457D-41DA-BB2E-1E76A750464E}" type="pres">
      <dgm:prSet presAssocID="{B7D0ECD3-AE28-40A3-9CC8-B23FAC613DEB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E0AB49-522E-49C9-8A6A-6765BBAF6D06}" type="pres">
      <dgm:prSet presAssocID="{B7D0ECD3-AE28-40A3-9CC8-B23FAC613DEB}" presName="parTransOne" presStyleCnt="0"/>
      <dgm:spPr/>
      <dgm:t>
        <a:bodyPr/>
        <a:lstStyle/>
        <a:p>
          <a:endParaRPr lang="en-US"/>
        </a:p>
      </dgm:t>
    </dgm:pt>
    <dgm:pt modelId="{F60A6CA1-EF6D-4886-935D-B2D711C04091}" type="pres">
      <dgm:prSet presAssocID="{B7D0ECD3-AE28-40A3-9CC8-B23FAC613DEB}" presName="horzOne" presStyleCnt="0"/>
      <dgm:spPr/>
      <dgm:t>
        <a:bodyPr/>
        <a:lstStyle/>
        <a:p>
          <a:endParaRPr lang="en-US"/>
        </a:p>
      </dgm:t>
    </dgm:pt>
    <dgm:pt modelId="{95C298E5-499B-466C-ABE8-1C01500E416B}" type="pres">
      <dgm:prSet presAssocID="{FE2DFEB6-3F82-465A-B54D-4B83B7D9D1BD}" presName="vertTwo" presStyleCnt="0"/>
      <dgm:spPr/>
      <dgm:t>
        <a:bodyPr/>
        <a:lstStyle/>
        <a:p>
          <a:endParaRPr lang="en-US"/>
        </a:p>
      </dgm:t>
    </dgm:pt>
    <dgm:pt modelId="{6C3BE1C7-575B-4F27-9F35-C3B1715AB036}" type="pres">
      <dgm:prSet presAssocID="{FE2DFEB6-3F82-465A-B54D-4B83B7D9D1BD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626FDA-86AD-4159-8490-08106BF24187}" type="pres">
      <dgm:prSet presAssocID="{FE2DFEB6-3F82-465A-B54D-4B83B7D9D1BD}" presName="horzTwo" presStyleCnt="0"/>
      <dgm:spPr/>
      <dgm:t>
        <a:bodyPr/>
        <a:lstStyle/>
        <a:p>
          <a:endParaRPr lang="en-US"/>
        </a:p>
      </dgm:t>
    </dgm:pt>
    <dgm:pt modelId="{906AC39B-80EF-4601-BFB4-59EDBDAF0E0A}" type="pres">
      <dgm:prSet presAssocID="{D6EE69B2-3180-4061-91F6-DDDC53BFB292}" presName="sibSpaceOne" presStyleCnt="0"/>
      <dgm:spPr/>
      <dgm:t>
        <a:bodyPr/>
        <a:lstStyle/>
        <a:p>
          <a:endParaRPr lang="en-US"/>
        </a:p>
      </dgm:t>
    </dgm:pt>
    <dgm:pt modelId="{E3BD0569-9FC3-4E57-BFF9-02C6745C1024}" type="pres">
      <dgm:prSet presAssocID="{9F31C090-537B-4FE7-AA3A-E0109B4AF652}" presName="vertOne" presStyleCnt="0"/>
      <dgm:spPr/>
      <dgm:t>
        <a:bodyPr/>
        <a:lstStyle/>
        <a:p>
          <a:endParaRPr lang="en-US"/>
        </a:p>
      </dgm:t>
    </dgm:pt>
    <dgm:pt modelId="{9B902B5C-B026-4733-AD6F-B83910740371}" type="pres">
      <dgm:prSet presAssocID="{9F31C090-537B-4FE7-AA3A-E0109B4AF652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B98861-65B5-437F-867A-E651EB7C34D8}" type="pres">
      <dgm:prSet presAssocID="{9F31C090-537B-4FE7-AA3A-E0109B4AF652}" presName="parTransOne" presStyleCnt="0"/>
      <dgm:spPr/>
      <dgm:t>
        <a:bodyPr/>
        <a:lstStyle/>
        <a:p>
          <a:endParaRPr lang="en-US"/>
        </a:p>
      </dgm:t>
    </dgm:pt>
    <dgm:pt modelId="{FE173333-339A-4CFF-A69D-E638284FC1E1}" type="pres">
      <dgm:prSet presAssocID="{9F31C090-537B-4FE7-AA3A-E0109B4AF652}" presName="horzOne" presStyleCnt="0"/>
      <dgm:spPr/>
      <dgm:t>
        <a:bodyPr/>
        <a:lstStyle/>
        <a:p>
          <a:endParaRPr lang="en-US"/>
        </a:p>
      </dgm:t>
    </dgm:pt>
    <dgm:pt modelId="{93592EE1-54AB-4800-A22C-F47974A1FD9F}" type="pres">
      <dgm:prSet presAssocID="{A1AE9BC0-8B45-4BC4-8289-633349BD69C0}" presName="vertTwo" presStyleCnt="0"/>
      <dgm:spPr/>
      <dgm:t>
        <a:bodyPr/>
        <a:lstStyle/>
        <a:p>
          <a:endParaRPr lang="en-US"/>
        </a:p>
      </dgm:t>
    </dgm:pt>
    <dgm:pt modelId="{B7653F13-C1DA-4E14-B2B6-12773E68EFBB}" type="pres">
      <dgm:prSet presAssocID="{A1AE9BC0-8B45-4BC4-8289-633349BD69C0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1D785B-640B-4F1C-94A5-330342769859}" type="pres">
      <dgm:prSet presAssocID="{A1AE9BC0-8B45-4BC4-8289-633349BD69C0}" presName="horzTwo" presStyleCnt="0"/>
      <dgm:spPr/>
      <dgm:t>
        <a:bodyPr/>
        <a:lstStyle/>
        <a:p>
          <a:endParaRPr lang="en-US"/>
        </a:p>
      </dgm:t>
    </dgm:pt>
    <dgm:pt modelId="{69CEC3E3-3238-4CC2-8AB9-B95AD411C260}" type="pres">
      <dgm:prSet presAssocID="{BE223276-218B-410C-8521-4F141239CBCE}" presName="sibSpaceOne" presStyleCnt="0"/>
      <dgm:spPr/>
      <dgm:t>
        <a:bodyPr/>
        <a:lstStyle/>
        <a:p>
          <a:endParaRPr lang="en-US"/>
        </a:p>
      </dgm:t>
    </dgm:pt>
    <dgm:pt modelId="{AAEB302F-4381-46B1-A298-5E7FA7CD1323}" type="pres">
      <dgm:prSet presAssocID="{8C8E25FF-5EAD-439D-98E1-E3BC005C8DF1}" presName="vertOne" presStyleCnt="0"/>
      <dgm:spPr/>
      <dgm:t>
        <a:bodyPr/>
        <a:lstStyle/>
        <a:p>
          <a:endParaRPr lang="en-US"/>
        </a:p>
      </dgm:t>
    </dgm:pt>
    <dgm:pt modelId="{A92564CA-D051-4EE2-9746-1DCA12992950}" type="pres">
      <dgm:prSet presAssocID="{8C8E25FF-5EAD-439D-98E1-E3BC005C8DF1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C73B68-751C-4641-807D-ABFC5228126C}" type="pres">
      <dgm:prSet presAssocID="{8C8E25FF-5EAD-439D-98E1-E3BC005C8DF1}" presName="parTransOne" presStyleCnt="0"/>
      <dgm:spPr/>
      <dgm:t>
        <a:bodyPr/>
        <a:lstStyle/>
        <a:p>
          <a:endParaRPr lang="en-US"/>
        </a:p>
      </dgm:t>
    </dgm:pt>
    <dgm:pt modelId="{4AA74C1F-634C-48AD-8EEA-BF81ADDE7F2B}" type="pres">
      <dgm:prSet presAssocID="{8C8E25FF-5EAD-439D-98E1-E3BC005C8DF1}" presName="horzOne" presStyleCnt="0"/>
      <dgm:spPr/>
      <dgm:t>
        <a:bodyPr/>
        <a:lstStyle/>
        <a:p>
          <a:endParaRPr lang="en-US"/>
        </a:p>
      </dgm:t>
    </dgm:pt>
    <dgm:pt modelId="{FC162175-88BA-4300-BD3A-7B43FD10DDE5}" type="pres">
      <dgm:prSet presAssocID="{B58B67F4-E000-4093-91AE-60265F355BDA}" presName="vertTwo" presStyleCnt="0"/>
      <dgm:spPr/>
      <dgm:t>
        <a:bodyPr/>
        <a:lstStyle/>
        <a:p>
          <a:endParaRPr lang="en-US"/>
        </a:p>
      </dgm:t>
    </dgm:pt>
    <dgm:pt modelId="{E6A629C5-BAD4-4D44-A8BB-09D93A5AD6FA}" type="pres">
      <dgm:prSet presAssocID="{B58B67F4-E000-4093-91AE-60265F355BDA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3523E5-8F3B-42A7-B8C1-17170192CC83}" type="pres">
      <dgm:prSet presAssocID="{B58B67F4-E000-4093-91AE-60265F355BDA}" presName="horzTwo" presStyleCnt="0"/>
      <dgm:spPr/>
      <dgm:t>
        <a:bodyPr/>
        <a:lstStyle/>
        <a:p>
          <a:endParaRPr lang="en-US"/>
        </a:p>
      </dgm:t>
    </dgm:pt>
    <dgm:pt modelId="{2A5B6569-6405-470B-A0C0-ECB4F94AAFDE}" type="pres">
      <dgm:prSet presAssocID="{8A71E2ED-3DF5-42C9-882E-9A8EEB93D51C}" presName="sibSpaceOne" presStyleCnt="0"/>
      <dgm:spPr/>
      <dgm:t>
        <a:bodyPr/>
        <a:lstStyle/>
        <a:p>
          <a:endParaRPr lang="en-US"/>
        </a:p>
      </dgm:t>
    </dgm:pt>
    <dgm:pt modelId="{DC5433A7-B0F1-4C43-8AE5-A30313D4CC59}" type="pres">
      <dgm:prSet presAssocID="{D26458E5-F1D2-4160-BCEE-D27D66E732F6}" presName="vertOne" presStyleCnt="0"/>
      <dgm:spPr/>
      <dgm:t>
        <a:bodyPr/>
        <a:lstStyle/>
        <a:p>
          <a:endParaRPr lang="en-US"/>
        </a:p>
      </dgm:t>
    </dgm:pt>
    <dgm:pt modelId="{8453C2E9-CB29-40F7-99AB-13F0720B2101}" type="pres">
      <dgm:prSet presAssocID="{D26458E5-F1D2-4160-BCEE-D27D66E732F6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D40B60-15CA-4D7A-9F37-98A3F394A426}" type="pres">
      <dgm:prSet presAssocID="{D26458E5-F1D2-4160-BCEE-D27D66E732F6}" presName="parTransOne" presStyleCnt="0"/>
      <dgm:spPr/>
      <dgm:t>
        <a:bodyPr/>
        <a:lstStyle/>
        <a:p>
          <a:endParaRPr lang="en-US"/>
        </a:p>
      </dgm:t>
    </dgm:pt>
    <dgm:pt modelId="{7B9AEE1F-4151-44A4-BCC3-BC06C055C006}" type="pres">
      <dgm:prSet presAssocID="{D26458E5-F1D2-4160-BCEE-D27D66E732F6}" presName="horzOne" presStyleCnt="0"/>
      <dgm:spPr/>
      <dgm:t>
        <a:bodyPr/>
        <a:lstStyle/>
        <a:p>
          <a:endParaRPr lang="en-US"/>
        </a:p>
      </dgm:t>
    </dgm:pt>
    <dgm:pt modelId="{684FEBB0-D5F1-4D41-A4EE-8023774A5962}" type="pres">
      <dgm:prSet presAssocID="{63039E0D-15F2-4CC1-A0EE-4A5A55C4D139}" presName="vertTwo" presStyleCnt="0"/>
      <dgm:spPr/>
      <dgm:t>
        <a:bodyPr/>
        <a:lstStyle/>
        <a:p>
          <a:endParaRPr lang="en-US"/>
        </a:p>
      </dgm:t>
    </dgm:pt>
    <dgm:pt modelId="{45565A43-9A3B-44D2-AA50-E61EB886BBC9}" type="pres">
      <dgm:prSet presAssocID="{63039E0D-15F2-4CC1-A0EE-4A5A55C4D139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C2E713-7D66-4D52-88C6-F1BB9E2EE425}" type="pres">
      <dgm:prSet presAssocID="{63039E0D-15F2-4CC1-A0EE-4A5A55C4D139}" presName="horzTwo" presStyleCnt="0"/>
      <dgm:spPr/>
      <dgm:t>
        <a:bodyPr/>
        <a:lstStyle/>
        <a:p>
          <a:endParaRPr lang="en-US"/>
        </a:p>
      </dgm:t>
    </dgm:pt>
  </dgm:ptLst>
  <dgm:cxnLst>
    <dgm:cxn modelId="{63B96C91-631F-4869-B8EB-3A46BD2A77BB}" srcId="{8C8E25FF-5EAD-439D-98E1-E3BC005C8DF1}" destId="{B58B67F4-E000-4093-91AE-60265F355BDA}" srcOrd="0" destOrd="0" parTransId="{7AD20D59-A29D-48B2-98E9-4CBF50196847}" sibTransId="{5216AFB3-1C3F-4542-95F8-18B93A80F0DF}"/>
    <dgm:cxn modelId="{46D3089C-6E0A-469B-8170-A862BA3845B4}" type="presOf" srcId="{DFE05152-2367-499F-8B36-70AD4D41F104}" destId="{F091419F-3D25-44CD-80F9-4C9D417D43E9}" srcOrd="0" destOrd="0" presId="urn:microsoft.com/office/officeart/2005/8/layout/architecture"/>
    <dgm:cxn modelId="{EB57C50D-BBAA-486F-89B4-BB605A36F7C9}" type="presOf" srcId="{A1AE9BC0-8B45-4BC4-8289-633349BD69C0}" destId="{B7653F13-C1DA-4E14-B2B6-12773E68EFBB}" srcOrd="0" destOrd="0" presId="urn:microsoft.com/office/officeart/2005/8/layout/architecture"/>
    <dgm:cxn modelId="{7E90AF98-89CE-4929-9D7E-A55510AB6A15}" type="presOf" srcId="{D26458E5-F1D2-4160-BCEE-D27D66E732F6}" destId="{8453C2E9-CB29-40F7-99AB-13F0720B2101}" srcOrd="0" destOrd="0" presId="urn:microsoft.com/office/officeart/2005/8/layout/architecture"/>
    <dgm:cxn modelId="{E77FADEB-6969-4FF7-9AE9-CCC04CCAD0A4}" srcId="{DFE05152-2367-499F-8B36-70AD4D41F104}" destId="{8C8E25FF-5EAD-439D-98E1-E3BC005C8DF1}" srcOrd="2" destOrd="0" parTransId="{F6D6ABC4-3E1D-4366-BEF2-8018F97A9313}" sibTransId="{8A71E2ED-3DF5-42C9-882E-9A8EEB93D51C}"/>
    <dgm:cxn modelId="{B3C59E94-3859-47BA-B8F5-10C6581A34A3}" type="presOf" srcId="{9F31C090-537B-4FE7-AA3A-E0109B4AF652}" destId="{9B902B5C-B026-4733-AD6F-B83910740371}" srcOrd="0" destOrd="0" presId="urn:microsoft.com/office/officeart/2005/8/layout/architecture"/>
    <dgm:cxn modelId="{8D2C9476-A0A9-4F7F-A9BA-44C460A1E2A5}" type="presOf" srcId="{FE2DFEB6-3F82-465A-B54D-4B83B7D9D1BD}" destId="{6C3BE1C7-575B-4F27-9F35-C3B1715AB036}" srcOrd="0" destOrd="0" presId="urn:microsoft.com/office/officeart/2005/8/layout/architecture"/>
    <dgm:cxn modelId="{735F783A-641F-4358-A520-EA8510F5BD9A}" srcId="{DFE05152-2367-499F-8B36-70AD4D41F104}" destId="{B7D0ECD3-AE28-40A3-9CC8-B23FAC613DEB}" srcOrd="0" destOrd="0" parTransId="{8A6826FB-52EF-4152-A478-7823792EF9DB}" sibTransId="{D6EE69B2-3180-4061-91F6-DDDC53BFB292}"/>
    <dgm:cxn modelId="{21A5BC30-ED5F-43F1-95EB-A9D908A78039}" srcId="{DFE05152-2367-499F-8B36-70AD4D41F104}" destId="{D26458E5-F1D2-4160-BCEE-D27D66E732F6}" srcOrd="3" destOrd="0" parTransId="{E8AABD42-FAA0-4260-BD63-0EFFDDC7D692}" sibTransId="{60B8D64C-2844-4514-91CC-5C56655F6500}"/>
    <dgm:cxn modelId="{6EBC5E7C-FD7E-4CBF-B416-DB3CBE9DF63F}" srcId="{9F31C090-537B-4FE7-AA3A-E0109B4AF652}" destId="{A1AE9BC0-8B45-4BC4-8289-633349BD69C0}" srcOrd="0" destOrd="0" parTransId="{3B0C3987-00EA-4E7F-8052-BE9B49EF679B}" sibTransId="{2B538083-4923-4187-8998-CADE923F7FD3}"/>
    <dgm:cxn modelId="{96972F0A-31FC-4DF9-BC60-ED8A801F3050}" srcId="{D26458E5-F1D2-4160-BCEE-D27D66E732F6}" destId="{63039E0D-15F2-4CC1-A0EE-4A5A55C4D139}" srcOrd="0" destOrd="0" parTransId="{71E8D105-8441-41E2-B5A4-7D0787F5FDF1}" sibTransId="{A9F69A8A-1168-4C01-B048-5DD2F7AA57AA}"/>
    <dgm:cxn modelId="{310BAF05-3EAB-49E7-93D5-F3295C90A611}" type="presOf" srcId="{8C8E25FF-5EAD-439D-98E1-E3BC005C8DF1}" destId="{A92564CA-D051-4EE2-9746-1DCA12992950}" srcOrd="0" destOrd="0" presId="urn:microsoft.com/office/officeart/2005/8/layout/architecture"/>
    <dgm:cxn modelId="{97AEE866-A4F3-46E4-84EF-A294B6F1CAA6}" srcId="{B7D0ECD3-AE28-40A3-9CC8-B23FAC613DEB}" destId="{FE2DFEB6-3F82-465A-B54D-4B83B7D9D1BD}" srcOrd="0" destOrd="0" parTransId="{7A6799F3-F631-4EDC-8E17-9685C48C54F4}" sibTransId="{F03E4F26-320C-48FC-94C3-F209C2590172}"/>
    <dgm:cxn modelId="{41054458-3CBB-4C08-A623-7AC4C8BA5B22}" type="presOf" srcId="{63039E0D-15F2-4CC1-A0EE-4A5A55C4D139}" destId="{45565A43-9A3B-44D2-AA50-E61EB886BBC9}" srcOrd="0" destOrd="0" presId="urn:microsoft.com/office/officeart/2005/8/layout/architecture"/>
    <dgm:cxn modelId="{FBE6C1DF-FA65-4171-8720-36CF2C5CCBD4}" type="presOf" srcId="{B7D0ECD3-AE28-40A3-9CC8-B23FAC613DEB}" destId="{C1E008C5-457D-41DA-BB2E-1E76A750464E}" srcOrd="0" destOrd="0" presId="urn:microsoft.com/office/officeart/2005/8/layout/architecture"/>
    <dgm:cxn modelId="{FD387732-4ADE-42E4-AE29-65762E339588}" srcId="{DFE05152-2367-499F-8B36-70AD4D41F104}" destId="{9F31C090-537B-4FE7-AA3A-E0109B4AF652}" srcOrd="1" destOrd="0" parTransId="{12E13A0E-FC1B-42CC-B19E-B573C7C09108}" sibTransId="{BE223276-218B-410C-8521-4F141239CBCE}"/>
    <dgm:cxn modelId="{1B2F3EA5-0C79-4802-BAFB-F18DBCDD604B}" type="presOf" srcId="{B58B67F4-E000-4093-91AE-60265F355BDA}" destId="{E6A629C5-BAD4-4D44-A8BB-09D93A5AD6FA}" srcOrd="0" destOrd="0" presId="urn:microsoft.com/office/officeart/2005/8/layout/architecture"/>
    <dgm:cxn modelId="{233C0E6B-46CB-4147-B935-443334DAD804}" type="presParOf" srcId="{F091419F-3D25-44CD-80F9-4C9D417D43E9}" destId="{43EE1E74-9070-4B4B-AC99-1BBBBADA8A6E}" srcOrd="0" destOrd="0" presId="urn:microsoft.com/office/officeart/2005/8/layout/architecture"/>
    <dgm:cxn modelId="{6AA6E36A-EC20-4827-8325-FEA8B5DD3F16}" type="presParOf" srcId="{43EE1E74-9070-4B4B-AC99-1BBBBADA8A6E}" destId="{C1E008C5-457D-41DA-BB2E-1E76A750464E}" srcOrd="0" destOrd="0" presId="urn:microsoft.com/office/officeart/2005/8/layout/architecture"/>
    <dgm:cxn modelId="{97006C6F-7A5E-4B92-AD41-C25FFD8E6EEB}" type="presParOf" srcId="{43EE1E74-9070-4B4B-AC99-1BBBBADA8A6E}" destId="{F8E0AB49-522E-49C9-8A6A-6765BBAF6D06}" srcOrd="1" destOrd="0" presId="urn:microsoft.com/office/officeart/2005/8/layout/architecture"/>
    <dgm:cxn modelId="{242F46EA-293E-49BB-9200-7D38252D8CD8}" type="presParOf" srcId="{43EE1E74-9070-4B4B-AC99-1BBBBADA8A6E}" destId="{F60A6CA1-EF6D-4886-935D-B2D711C04091}" srcOrd="2" destOrd="0" presId="urn:microsoft.com/office/officeart/2005/8/layout/architecture"/>
    <dgm:cxn modelId="{1BAC4D40-4984-4FEA-95B8-EAD104D2FB09}" type="presParOf" srcId="{F60A6CA1-EF6D-4886-935D-B2D711C04091}" destId="{95C298E5-499B-466C-ABE8-1C01500E416B}" srcOrd="0" destOrd="0" presId="urn:microsoft.com/office/officeart/2005/8/layout/architecture"/>
    <dgm:cxn modelId="{6063C026-F6E9-4333-BFA9-855128CC66B8}" type="presParOf" srcId="{95C298E5-499B-466C-ABE8-1C01500E416B}" destId="{6C3BE1C7-575B-4F27-9F35-C3B1715AB036}" srcOrd="0" destOrd="0" presId="urn:microsoft.com/office/officeart/2005/8/layout/architecture"/>
    <dgm:cxn modelId="{4F008413-52FF-4B07-98A4-5D9F0612A9AB}" type="presParOf" srcId="{95C298E5-499B-466C-ABE8-1C01500E416B}" destId="{A8626FDA-86AD-4159-8490-08106BF24187}" srcOrd="1" destOrd="0" presId="urn:microsoft.com/office/officeart/2005/8/layout/architecture"/>
    <dgm:cxn modelId="{C57743E4-8F86-4AA4-BAA4-90891ECC4419}" type="presParOf" srcId="{F091419F-3D25-44CD-80F9-4C9D417D43E9}" destId="{906AC39B-80EF-4601-BFB4-59EDBDAF0E0A}" srcOrd="1" destOrd="0" presId="urn:microsoft.com/office/officeart/2005/8/layout/architecture"/>
    <dgm:cxn modelId="{229D3498-B55D-4D12-B616-28A97E932056}" type="presParOf" srcId="{F091419F-3D25-44CD-80F9-4C9D417D43E9}" destId="{E3BD0569-9FC3-4E57-BFF9-02C6745C1024}" srcOrd="2" destOrd="0" presId="urn:microsoft.com/office/officeart/2005/8/layout/architecture"/>
    <dgm:cxn modelId="{AD0C2EA8-E69E-4842-88D0-D8BBE0538323}" type="presParOf" srcId="{E3BD0569-9FC3-4E57-BFF9-02C6745C1024}" destId="{9B902B5C-B026-4733-AD6F-B83910740371}" srcOrd="0" destOrd="0" presId="urn:microsoft.com/office/officeart/2005/8/layout/architecture"/>
    <dgm:cxn modelId="{B861BF1B-57C2-4B0C-80F3-A5B02492F73E}" type="presParOf" srcId="{E3BD0569-9FC3-4E57-BFF9-02C6745C1024}" destId="{C0B98861-65B5-437F-867A-E651EB7C34D8}" srcOrd="1" destOrd="0" presId="urn:microsoft.com/office/officeart/2005/8/layout/architecture"/>
    <dgm:cxn modelId="{840B4A84-AFD8-4C12-B3E7-EE0B2EAF3E12}" type="presParOf" srcId="{E3BD0569-9FC3-4E57-BFF9-02C6745C1024}" destId="{FE173333-339A-4CFF-A69D-E638284FC1E1}" srcOrd="2" destOrd="0" presId="urn:microsoft.com/office/officeart/2005/8/layout/architecture"/>
    <dgm:cxn modelId="{8A253530-29B1-42B5-BFE0-7F5A2A1E7A5D}" type="presParOf" srcId="{FE173333-339A-4CFF-A69D-E638284FC1E1}" destId="{93592EE1-54AB-4800-A22C-F47974A1FD9F}" srcOrd="0" destOrd="0" presId="urn:microsoft.com/office/officeart/2005/8/layout/architecture"/>
    <dgm:cxn modelId="{7B9A0C09-AE03-4A26-BFC5-DF0146D2CB16}" type="presParOf" srcId="{93592EE1-54AB-4800-A22C-F47974A1FD9F}" destId="{B7653F13-C1DA-4E14-B2B6-12773E68EFBB}" srcOrd="0" destOrd="0" presId="urn:microsoft.com/office/officeart/2005/8/layout/architecture"/>
    <dgm:cxn modelId="{E9C3C922-3084-45C3-9B7D-6C3B08915F79}" type="presParOf" srcId="{93592EE1-54AB-4800-A22C-F47974A1FD9F}" destId="{1D1D785B-640B-4F1C-94A5-330342769859}" srcOrd="1" destOrd="0" presId="urn:microsoft.com/office/officeart/2005/8/layout/architecture"/>
    <dgm:cxn modelId="{A84A1BFB-CAA5-48F0-ABEE-1C9DAF0E23E4}" type="presParOf" srcId="{F091419F-3D25-44CD-80F9-4C9D417D43E9}" destId="{69CEC3E3-3238-4CC2-8AB9-B95AD411C260}" srcOrd="3" destOrd="0" presId="urn:microsoft.com/office/officeart/2005/8/layout/architecture"/>
    <dgm:cxn modelId="{84DF556C-0253-4C1F-90C1-5E10AAF53B0D}" type="presParOf" srcId="{F091419F-3D25-44CD-80F9-4C9D417D43E9}" destId="{AAEB302F-4381-46B1-A298-5E7FA7CD1323}" srcOrd="4" destOrd="0" presId="urn:microsoft.com/office/officeart/2005/8/layout/architecture"/>
    <dgm:cxn modelId="{A826D2F5-E7B6-49AD-A560-195798A331A2}" type="presParOf" srcId="{AAEB302F-4381-46B1-A298-5E7FA7CD1323}" destId="{A92564CA-D051-4EE2-9746-1DCA12992950}" srcOrd="0" destOrd="0" presId="urn:microsoft.com/office/officeart/2005/8/layout/architecture"/>
    <dgm:cxn modelId="{06494A0C-14C0-4A12-90FE-F1913CF5759E}" type="presParOf" srcId="{AAEB302F-4381-46B1-A298-5E7FA7CD1323}" destId="{B6C73B68-751C-4641-807D-ABFC5228126C}" srcOrd="1" destOrd="0" presId="urn:microsoft.com/office/officeart/2005/8/layout/architecture"/>
    <dgm:cxn modelId="{22BDD970-17B3-48DC-AE2E-0088CDA5FA80}" type="presParOf" srcId="{AAEB302F-4381-46B1-A298-5E7FA7CD1323}" destId="{4AA74C1F-634C-48AD-8EEA-BF81ADDE7F2B}" srcOrd="2" destOrd="0" presId="urn:microsoft.com/office/officeart/2005/8/layout/architecture"/>
    <dgm:cxn modelId="{40867116-E739-4796-AD1E-D989526A2B05}" type="presParOf" srcId="{4AA74C1F-634C-48AD-8EEA-BF81ADDE7F2B}" destId="{FC162175-88BA-4300-BD3A-7B43FD10DDE5}" srcOrd="0" destOrd="0" presId="urn:microsoft.com/office/officeart/2005/8/layout/architecture"/>
    <dgm:cxn modelId="{4FA25C75-F0AD-4169-BB3A-0B1548F6453C}" type="presParOf" srcId="{FC162175-88BA-4300-BD3A-7B43FD10DDE5}" destId="{E6A629C5-BAD4-4D44-A8BB-09D93A5AD6FA}" srcOrd="0" destOrd="0" presId="urn:microsoft.com/office/officeart/2005/8/layout/architecture"/>
    <dgm:cxn modelId="{5DB56687-D852-47F0-837C-7888BC98B1A9}" type="presParOf" srcId="{FC162175-88BA-4300-BD3A-7B43FD10DDE5}" destId="{CC3523E5-8F3B-42A7-B8C1-17170192CC83}" srcOrd="1" destOrd="0" presId="urn:microsoft.com/office/officeart/2005/8/layout/architecture"/>
    <dgm:cxn modelId="{AC1040E7-7040-42A3-AEA7-67151D26D2DA}" type="presParOf" srcId="{F091419F-3D25-44CD-80F9-4C9D417D43E9}" destId="{2A5B6569-6405-470B-A0C0-ECB4F94AAFDE}" srcOrd="5" destOrd="0" presId="urn:microsoft.com/office/officeart/2005/8/layout/architecture"/>
    <dgm:cxn modelId="{37177846-FE16-49BC-AA3F-D3158569BD63}" type="presParOf" srcId="{F091419F-3D25-44CD-80F9-4C9D417D43E9}" destId="{DC5433A7-B0F1-4C43-8AE5-A30313D4CC59}" srcOrd="6" destOrd="0" presId="urn:microsoft.com/office/officeart/2005/8/layout/architecture"/>
    <dgm:cxn modelId="{2EE358FA-C343-4F89-859B-E1AACD2934EA}" type="presParOf" srcId="{DC5433A7-B0F1-4C43-8AE5-A30313D4CC59}" destId="{8453C2E9-CB29-40F7-99AB-13F0720B2101}" srcOrd="0" destOrd="0" presId="urn:microsoft.com/office/officeart/2005/8/layout/architecture"/>
    <dgm:cxn modelId="{945A240C-33F4-401A-B2EA-251E0F576062}" type="presParOf" srcId="{DC5433A7-B0F1-4C43-8AE5-A30313D4CC59}" destId="{39D40B60-15CA-4D7A-9F37-98A3F394A426}" srcOrd="1" destOrd="0" presId="urn:microsoft.com/office/officeart/2005/8/layout/architecture"/>
    <dgm:cxn modelId="{BEE592C1-7125-40CC-8C10-4BFE59010407}" type="presParOf" srcId="{DC5433A7-B0F1-4C43-8AE5-A30313D4CC59}" destId="{7B9AEE1F-4151-44A4-BCC3-BC06C055C006}" srcOrd="2" destOrd="0" presId="urn:microsoft.com/office/officeart/2005/8/layout/architecture"/>
    <dgm:cxn modelId="{ED817DEC-B223-4CB6-86C9-4B33B2045EF6}" type="presParOf" srcId="{7B9AEE1F-4151-44A4-BCC3-BC06C055C006}" destId="{684FEBB0-D5F1-4D41-A4EE-8023774A5962}" srcOrd="0" destOrd="0" presId="urn:microsoft.com/office/officeart/2005/8/layout/architecture"/>
    <dgm:cxn modelId="{C949CCD7-AA4D-45CB-9DB9-71DB03CA788F}" type="presParOf" srcId="{684FEBB0-D5F1-4D41-A4EE-8023774A5962}" destId="{45565A43-9A3B-44D2-AA50-E61EB886BBC9}" srcOrd="0" destOrd="0" presId="urn:microsoft.com/office/officeart/2005/8/layout/architecture"/>
    <dgm:cxn modelId="{14BC1F63-AACC-4951-BDCB-FCD270E158FD}" type="presParOf" srcId="{684FEBB0-D5F1-4D41-A4EE-8023774A5962}" destId="{3FC2E713-7D66-4D52-88C6-F1BB9E2EE425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C9653-9BF2-42DC-BF09-B6CB140E7B29}">
      <dsp:nvSpPr>
        <dsp:cNvPr id="0" name=""/>
        <dsp:cNvSpPr/>
      </dsp:nvSpPr>
      <dsp:spPr>
        <a:xfrm rot="5400000">
          <a:off x="-107679" y="110357"/>
          <a:ext cx="717860" cy="50250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0" y="253929"/>
        <a:ext cx="502502" cy="215358"/>
      </dsp:txXfrm>
    </dsp:sp>
    <dsp:sp modelId="{6B2CC152-F091-422F-A4DE-036F656F8E9A}">
      <dsp:nvSpPr>
        <dsp:cNvPr id="0" name=""/>
        <dsp:cNvSpPr/>
      </dsp:nvSpPr>
      <dsp:spPr>
        <a:xfrm rot="5400000">
          <a:off x="4298665" y="-3793485"/>
          <a:ext cx="466609" cy="8058935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/>
            <a:t>Enhances learning</a:t>
          </a:r>
        </a:p>
      </dsp:txBody>
      <dsp:txXfrm rot="-5400000">
        <a:off x="502502" y="25456"/>
        <a:ext cx="8036157" cy="421053"/>
      </dsp:txXfrm>
    </dsp:sp>
    <dsp:sp modelId="{A5AABD65-2DCD-4E42-81BA-A621957F6566}">
      <dsp:nvSpPr>
        <dsp:cNvPr id="0" name=""/>
        <dsp:cNvSpPr/>
      </dsp:nvSpPr>
      <dsp:spPr>
        <a:xfrm rot="5400000">
          <a:off x="-107679" y="727222"/>
          <a:ext cx="717860" cy="50250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0" y="870794"/>
        <a:ext cx="502502" cy="215358"/>
      </dsp:txXfrm>
    </dsp:sp>
    <dsp:sp modelId="{440F87A4-1B9E-4F1C-924F-D76DC145C504}">
      <dsp:nvSpPr>
        <dsp:cNvPr id="0" name=""/>
        <dsp:cNvSpPr/>
      </dsp:nvSpPr>
      <dsp:spPr>
        <a:xfrm rot="5400000">
          <a:off x="4298665" y="-3176620"/>
          <a:ext cx="466609" cy="8058935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/>
            <a:t>Promotes emotional well-being</a:t>
          </a:r>
        </a:p>
      </dsp:txBody>
      <dsp:txXfrm rot="-5400000">
        <a:off x="502502" y="642321"/>
        <a:ext cx="8036157" cy="421053"/>
      </dsp:txXfrm>
    </dsp:sp>
    <dsp:sp modelId="{B87B0FBD-39D7-4012-9EB7-E337F8A2AAC8}">
      <dsp:nvSpPr>
        <dsp:cNvPr id="0" name=""/>
        <dsp:cNvSpPr/>
      </dsp:nvSpPr>
      <dsp:spPr>
        <a:xfrm rot="5400000">
          <a:off x="-107679" y="1344087"/>
          <a:ext cx="717860" cy="50250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0" y="1487659"/>
        <a:ext cx="502502" cy="215358"/>
      </dsp:txXfrm>
    </dsp:sp>
    <dsp:sp modelId="{39C5CCB0-D837-4AF8-97FF-D38B5F6029B9}">
      <dsp:nvSpPr>
        <dsp:cNvPr id="0" name=""/>
        <dsp:cNvSpPr/>
      </dsp:nvSpPr>
      <dsp:spPr>
        <a:xfrm rot="5400000">
          <a:off x="4298665" y="-2559755"/>
          <a:ext cx="466609" cy="8058935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/>
            <a:t>Helps fight common infections</a:t>
          </a:r>
        </a:p>
      </dsp:txBody>
      <dsp:txXfrm rot="-5400000">
        <a:off x="502502" y="1259186"/>
        <a:ext cx="8036157" cy="421053"/>
      </dsp:txXfrm>
    </dsp:sp>
    <dsp:sp modelId="{F969DB09-FE1C-49C2-8D29-2F758784DFF5}">
      <dsp:nvSpPr>
        <dsp:cNvPr id="0" name=""/>
        <dsp:cNvSpPr/>
      </dsp:nvSpPr>
      <dsp:spPr>
        <a:xfrm rot="5400000">
          <a:off x="-107679" y="1960952"/>
          <a:ext cx="717860" cy="50250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0" y="2104524"/>
        <a:ext cx="502502" cy="215358"/>
      </dsp:txXfrm>
    </dsp:sp>
    <dsp:sp modelId="{553DAB74-DA23-44BC-A14C-D7545BF7527A}">
      <dsp:nvSpPr>
        <dsp:cNvPr id="0" name=""/>
        <dsp:cNvSpPr/>
      </dsp:nvSpPr>
      <dsp:spPr>
        <a:xfrm rot="5400000">
          <a:off x="4298665" y="-1942889"/>
          <a:ext cx="466609" cy="8058935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/>
            <a:t>Supports healthy growth and development</a:t>
          </a:r>
        </a:p>
      </dsp:txBody>
      <dsp:txXfrm rot="-5400000">
        <a:off x="502502" y="1876052"/>
        <a:ext cx="8036157" cy="421053"/>
      </dsp:txXfrm>
    </dsp:sp>
    <dsp:sp modelId="{709A1F01-1288-454A-B3BD-27B4A33BAB60}">
      <dsp:nvSpPr>
        <dsp:cNvPr id="0" name=""/>
        <dsp:cNvSpPr/>
      </dsp:nvSpPr>
      <dsp:spPr>
        <a:xfrm rot="5400000">
          <a:off x="-107679" y="2577817"/>
          <a:ext cx="717860" cy="50250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0" y="2721389"/>
        <a:ext cx="502502" cy="215358"/>
      </dsp:txXfrm>
    </dsp:sp>
    <dsp:sp modelId="{BBAB16B6-2EEF-481F-B025-AF43A7B99D44}">
      <dsp:nvSpPr>
        <dsp:cNvPr id="0" name=""/>
        <dsp:cNvSpPr/>
      </dsp:nvSpPr>
      <dsp:spPr>
        <a:xfrm rot="5400000">
          <a:off x="4298665" y="-1326024"/>
          <a:ext cx="466609" cy="8058935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/>
            <a:t>Increases productivity</a:t>
          </a:r>
        </a:p>
      </dsp:txBody>
      <dsp:txXfrm rot="-5400000">
        <a:off x="502502" y="2492917"/>
        <a:ext cx="8036157" cy="421053"/>
      </dsp:txXfrm>
    </dsp:sp>
    <dsp:sp modelId="{DB6F096A-BB02-42B9-8534-5A6EA50C667B}">
      <dsp:nvSpPr>
        <dsp:cNvPr id="0" name=""/>
        <dsp:cNvSpPr/>
      </dsp:nvSpPr>
      <dsp:spPr>
        <a:xfrm rot="5400000">
          <a:off x="-107679" y="3194682"/>
          <a:ext cx="717860" cy="50250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0" y="3338254"/>
        <a:ext cx="502502" cy="215358"/>
      </dsp:txXfrm>
    </dsp:sp>
    <dsp:sp modelId="{03895030-AA7E-4224-B2C6-B8E6A42A3300}">
      <dsp:nvSpPr>
        <dsp:cNvPr id="0" name=""/>
        <dsp:cNvSpPr/>
      </dsp:nvSpPr>
      <dsp:spPr>
        <a:xfrm rot="5400000">
          <a:off x="4298665" y="-709159"/>
          <a:ext cx="466609" cy="8058935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/>
            <a:t>Reduces chances of accidents occurring</a:t>
          </a:r>
        </a:p>
      </dsp:txBody>
      <dsp:txXfrm rot="-5400000">
        <a:off x="502502" y="3109782"/>
        <a:ext cx="8036157" cy="421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FC48B-42B0-478C-B61F-4536182234A4}">
      <dsp:nvSpPr>
        <dsp:cNvPr id="0" name=""/>
        <dsp:cNvSpPr/>
      </dsp:nvSpPr>
      <dsp:spPr>
        <a:xfrm>
          <a:off x="0" y="304387"/>
          <a:ext cx="680208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DE9FC1-EE59-4CD1-855C-BC97FAB0F20E}">
      <dsp:nvSpPr>
        <dsp:cNvPr id="0" name=""/>
        <dsp:cNvSpPr/>
      </dsp:nvSpPr>
      <dsp:spPr>
        <a:xfrm>
          <a:off x="340104" y="23947"/>
          <a:ext cx="5351400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972" tIns="0" rIns="17997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get colds or other infections</a:t>
          </a:r>
          <a:endParaRPr lang="en-US" sz="2400" b="1" kern="1200" dirty="0"/>
        </a:p>
      </dsp:txBody>
      <dsp:txXfrm>
        <a:off x="367484" y="51327"/>
        <a:ext cx="5296640" cy="506120"/>
      </dsp:txXfrm>
    </dsp:sp>
    <dsp:sp modelId="{92DD4850-0727-4947-92DC-DA894A1FE1E8}">
      <dsp:nvSpPr>
        <dsp:cNvPr id="0" name=""/>
        <dsp:cNvSpPr/>
      </dsp:nvSpPr>
      <dsp:spPr>
        <a:xfrm>
          <a:off x="0" y="1166227"/>
          <a:ext cx="680208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4A84F5-BDCE-46C6-9717-B2D84E0F36A8}">
      <dsp:nvSpPr>
        <dsp:cNvPr id="0" name=""/>
        <dsp:cNvSpPr/>
      </dsp:nvSpPr>
      <dsp:spPr>
        <a:xfrm>
          <a:off x="340104" y="885787"/>
          <a:ext cx="535140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972" tIns="0" rIns="17997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experience poor memory and learning</a:t>
          </a:r>
          <a:endParaRPr lang="en-US" sz="2400" b="1" kern="1200" dirty="0"/>
        </a:p>
      </dsp:txBody>
      <dsp:txXfrm>
        <a:off x="367484" y="913167"/>
        <a:ext cx="5296640" cy="506120"/>
      </dsp:txXfrm>
    </dsp:sp>
    <dsp:sp modelId="{E3D956D4-DEB3-40AA-AD5F-C6FDE7259E93}">
      <dsp:nvSpPr>
        <dsp:cNvPr id="0" name=""/>
        <dsp:cNvSpPr/>
      </dsp:nvSpPr>
      <dsp:spPr>
        <a:xfrm>
          <a:off x="0" y="2028068"/>
          <a:ext cx="680208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DA0D88-D2C4-4277-A5EC-CB78840A4873}">
      <dsp:nvSpPr>
        <dsp:cNvPr id="0" name=""/>
        <dsp:cNvSpPr/>
      </dsp:nvSpPr>
      <dsp:spPr>
        <a:xfrm>
          <a:off x="340104" y="1747628"/>
          <a:ext cx="5351400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972" tIns="0" rIns="17997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develop serious health conditions</a:t>
          </a:r>
          <a:endParaRPr lang="en-US" sz="2400" b="1" kern="1200" dirty="0"/>
        </a:p>
      </dsp:txBody>
      <dsp:txXfrm>
        <a:off x="367484" y="1775008"/>
        <a:ext cx="529664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9ACAE-A4B2-4A47-871C-2658288AABA7}">
      <dsp:nvSpPr>
        <dsp:cNvPr id="0" name=""/>
        <dsp:cNvSpPr/>
      </dsp:nvSpPr>
      <dsp:spPr>
        <a:xfrm rot="16200000">
          <a:off x="-76002" y="78035"/>
          <a:ext cx="1740309" cy="1584238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Bed-wetting</a:t>
          </a:r>
          <a:endParaRPr lang="en-US" sz="2000" b="1" kern="1200" dirty="0"/>
        </a:p>
      </dsp:txBody>
      <dsp:txXfrm rot="5400000">
        <a:off x="2034" y="348061"/>
        <a:ext cx="1584238" cy="1044185"/>
      </dsp:txXfrm>
    </dsp:sp>
    <dsp:sp modelId="{4460B6B3-2D37-43EA-8BC9-51FBC6F6314E}">
      <dsp:nvSpPr>
        <dsp:cNvPr id="0" name=""/>
        <dsp:cNvSpPr/>
      </dsp:nvSpPr>
      <dsp:spPr>
        <a:xfrm rot="16200000">
          <a:off x="1714630" y="-9541"/>
          <a:ext cx="1740309" cy="1759391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Nightmares</a:t>
          </a:r>
          <a:endParaRPr lang="en-US" sz="2000" b="1" kern="1200" dirty="0"/>
        </a:p>
      </dsp:txBody>
      <dsp:txXfrm rot="5400000">
        <a:off x="1705089" y="348062"/>
        <a:ext cx="1759391" cy="1044185"/>
      </dsp:txXfrm>
    </dsp:sp>
    <dsp:sp modelId="{57FCF541-BC17-489C-89D8-654E9449BE11}">
      <dsp:nvSpPr>
        <dsp:cNvPr id="0" name=""/>
        <dsp:cNvSpPr/>
      </dsp:nvSpPr>
      <dsp:spPr>
        <a:xfrm rot="16200000">
          <a:off x="3560822" y="22476"/>
          <a:ext cx="1740309" cy="1695356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Sleepwalking</a:t>
          </a:r>
          <a:endParaRPr lang="en-US" sz="2000" b="1" kern="1200" dirty="0"/>
        </a:p>
      </dsp:txBody>
      <dsp:txXfrm rot="5400000">
        <a:off x="3583299" y="348061"/>
        <a:ext cx="1695356" cy="1044185"/>
      </dsp:txXfrm>
    </dsp:sp>
    <dsp:sp modelId="{5A157A59-2658-4614-AEDE-DD7473291A76}">
      <dsp:nvSpPr>
        <dsp:cNvPr id="0" name=""/>
        <dsp:cNvSpPr/>
      </dsp:nvSpPr>
      <dsp:spPr>
        <a:xfrm rot="16200000">
          <a:off x="5319437" y="78035"/>
          <a:ext cx="1740309" cy="1584238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Restless legs syndrome (RLS)</a:t>
          </a:r>
          <a:endParaRPr lang="en-US" sz="2000" b="1" kern="1200" dirty="0"/>
        </a:p>
      </dsp:txBody>
      <dsp:txXfrm rot="5400000">
        <a:off x="5397473" y="348061"/>
        <a:ext cx="1584238" cy="1044185"/>
      </dsp:txXfrm>
    </dsp:sp>
    <dsp:sp modelId="{AF18AC6E-1041-4C91-925C-CFF95F8DA1DB}">
      <dsp:nvSpPr>
        <dsp:cNvPr id="0" name=""/>
        <dsp:cNvSpPr/>
      </dsp:nvSpPr>
      <dsp:spPr>
        <a:xfrm rot="16200000">
          <a:off x="7022493" y="78035"/>
          <a:ext cx="1740309" cy="1584238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Teeth grinding</a:t>
          </a:r>
          <a:endParaRPr lang="en-US" sz="2000" b="1" kern="1200" dirty="0"/>
        </a:p>
      </dsp:txBody>
      <dsp:txXfrm rot="5400000">
        <a:off x="7100529" y="348061"/>
        <a:ext cx="1584238" cy="1044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1A70A-9310-4A7E-A71E-4F16316C9EFF}">
      <dsp:nvSpPr>
        <dsp:cNvPr id="0" name=""/>
        <dsp:cNvSpPr/>
      </dsp:nvSpPr>
      <dsp:spPr>
        <a:xfrm>
          <a:off x="227638" y="3370"/>
          <a:ext cx="3880749" cy="14049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Can be caused by stress, anxiety, or misaligned teeth</a:t>
          </a:r>
          <a:endParaRPr lang="en-US" sz="2600" b="1" kern="1200" dirty="0"/>
        </a:p>
      </dsp:txBody>
      <dsp:txXfrm>
        <a:off x="227638" y="3370"/>
        <a:ext cx="3880749" cy="1404974"/>
      </dsp:txXfrm>
    </dsp:sp>
    <dsp:sp modelId="{6D37D202-F9E8-4477-9E9D-F2FAD7BE623A}">
      <dsp:nvSpPr>
        <dsp:cNvPr id="0" name=""/>
        <dsp:cNvSpPr/>
      </dsp:nvSpPr>
      <dsp:spPr>
        <a:xfrm>
          <a:off x="227638" y="1642506"/>
          <a:ext cx="3880749" cy="1404974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Over time, can cause tooth damage, headaches, and even hearing loss</a:t>
          </a:r>
          <a:endParaRPr lang="en-US" sz="2600" b="1" kern="1200" dirty="0"/>
        </a:p>
      </dsp:txBody>
      <dsp:txXfrm>
        <a:off x="227638" y="1642506"/>
        <a:ext cx="3880749" cy="1404974"/>
      </dsp:txXfrm>
    </dsp:sp>
    <dsp:sp modelId="{D3D42F84-7578-432B-8EC0-E6460285657F}">
      <dsp:nvSpPr>
        <dsp:cNvPr id="0" name=""/>
        <dsp:cNvSpPr/>
      </dsp:nvSpPr>
      <dsp:spPr>
        <a:xfrm>
          <a:off x="227638" y="3281643"/>
          <a:ext cx="3880749" cy="1404974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Treatments include wearing a night guard and jaw relaxation techniques</a:t>
          </a:r>
          <a:endParaRPr lang="en-US" sz="2600" b="1" kern="1200" dirty="0"/>
        </a:p>
      </dsp:txBody>
      <dsp:txXfrm>
        <a:off x="227638" y="3281643"/>
        <a:ext cx="3880749" cy="14049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DFA0C-F839-4B1E-8A36-8E148E31F5A5}">
      <dsp:nvSpPr>
        <dsp:cNvPr id="0" name=""/>
        <dsp:cNvSpPr/>
      </dsp:nvSpPr>
      <dsp:spPr>
        <a:xfrm>
          <a:off x="146" y="801654"/>
          <a:ext cx="2217355" cy="132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Napping Strategies</a:t>
          </a:r>
          <a:endParaRPr lang="en-US" sz="3200" kern="1200" dirty="0"/>
        </a:p>
      </dsp:txBody>
      <dsp:txXfrm>
        <a:off x="146" y="801654"/>
        <a:ext cx="2217355" cy="1327218"/>
      </dsp:txXfrm>
    </dsp:sp>
    <dsp:sp modelId="{69555325-BEF5-4758-88B9-957E37EAEE7D}">
      <dsp:nvSpPr>
        <dsp:cNvPr id="0" name=""/>
        <dsp:cNvSpPr/>
      </dsp:nvSpPr>
      <dsp:spPr>
        <a:xfrm>
          <a:off x="2217501" y="96569"/>
          <a:ext cx="300415" cy="273738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A31F7-BDF1-4567-AC53-3190F046B6A8}">
      <dsp:nvSpPr>
        <dsp:cNvPr id="0" name=""/>
        <dsp:cNvSpPr/>
      </dsp:nvSpPr>
      <dsp:spPr>
        <a:xfrm>
          <a:off x="2638084" y="96569"/>
          <a:ext cx="5687234" cy="273738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Set an alarm to ensure that your nap is less than 30 minutes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Nap in the early afternoon when your body naturally wants to rest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Do not nap after dinner to avoid disrupting your sleep-wake cycle</a:t>
          </a:r>
          <a:endParaRPr lang="en-US" sz="2800" b="0" kern="1200" dirty="0"/>
        </a:p>
      </dsp:txBody>
      <dsp:txXfrm>
        <a:off x="2638084" y="96569"/>
        <a:ext cx="5687234" cy="27373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383E0-3E2B-432D-ABC4-5936FF667DB7}">
      <dsp:nvSpPr>
        <dsp:cNvPr id="0" name=""/>
        <dsp:cNvSpPr/>
      </dsp:nvSpPr>
      <dsp:spPr>
        <a:xfrm>
          <a:off x="1838154" y="576426"/>
          <a:ext cx="5316007" cy="274728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CCB49-AFF8-4732-8694-BD55768D35F5}">
      <dsp:nvSpPr>
        <dsp:cNvPr id="0" name=""/>
        <dsp:cNvSpPr/>
      </dsp:nvSpPr>
      <dsp:spPr>
        <a:xfrm>
          <a:off x="1997023" y="897724"/>
          <a:ext cx="2468582" cy="2350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Foods that contain </a:t>
          </a:r>
          <a:r>
            <a:rPr lang="en-US" sz="2400" b="1" kern="1200" dirty="0" smtClean="0">
              <a:solidFill>
                <a:schemeClr val="accent5">
                  <a:lumMod val="75000"/>
                </a:schemeClr>
              </a:solidFill>
            </a:rPr>
            <a:t>tryptophan</a:t>
          </a:r>
          <a:r>
            <a:rPr lang="en-US" sz="2400" kern="1200" dirty="0" smtClean="0"/>
            <a:t> can calm the brain and allow you to sleep better</a:t>
          </a:r>
          <a:endParaRPr lang="en-US" sz="2400" kern="1200" dirty="0"/>
        </a:p>
      </dsp:txBody>
      <dsp:txXfrm>
        <a:off x="1997023" y="897724"/>
        <a:ext cx="2468582" cy="2350264"/>
      </dsp:txXfrm>
    </dsp:sp>
    <dsp:sp modelId="{4E33C7B9-8960-4920-84AA-91AC2F297901}">
      <dsp:nvSpPr>
        <dsp:cNvPr id="0" name=""/>
        <dsp:cNvSpPr/>
      </dsp:nvSpPr>
      <dsp:spPr>
        <a:xfrm>
          <a:off x="4520599" y="897724"/>
          <a:ext cx="2468582" cy="2350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Drinks or foods that contain </a:t>
          </a:r>
          <a:r>
            <a:rPr lang="en-US" sz="2400" b="1" kern="1200" dirty="0" smtClean="0">
              <a:solidFill>
                <a:schemeClr val="accent5">
                  <a:lumMod val="75000"/>
                </a:schemeClr>
              </a:solidFill>
            </a:rPr>
            <a:t>caffeine</a:t>
          </a:r>
          <a:r>
            <a:rPr lang="en-US" sz="2400" kern="1200" dirty="0" smtClean="0"/>
            <a:t> produce a temporary increase in activity in the body</a:t>
          </a:r>
          <a:endParaRPr lang="en-US" sz="2400" kern="1200" dirty="0"/>
        </a:p>
      </dsp:txBody>
      <dsp:txXfrm>
        <a:off x="4520599" y="897724"/>
        <a:ext cx="2468582" cy="2350264"/>
      </dsp:txXfrm>
    </dsp:sp>
    <dsp:sp modelId="{B7294858-2A3F-4882-A341-EDFCCF9F4708}">
      <dsp:nvSpPr>
        <dsp:cNvPr id="0" name=""/>
        <dsp:cNvSpPr/>
      </dsp:nvSpPr>
      <dsp:spPr>
        <a:xfrm>
          <a:off x="1288222" y="26635"/>
          <a:ext cx="1038760" cy="1038760"/>
        </a:xfrm>
        <a:prstGeom prst="plus">
          <a:avLst>
            <a:gd name="adj" fmla="val 328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EF0C6-1BF7-4BAD-9341-403A4B31DE8C}">
      <dsp:nvSpPr>
        <dsp:cNvPr id="0" name=""/>
        <dsp:cNvSpPr/>
      </dsp:nvSpPr>
      <dsp:spPr>
        <a:xfrm>
          <a:off x="6420919" y="400198"/>
          <a:ext cx="977656" cy="3350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D836D-CEDD-4DA8-9926-D2D1E809893F}">
      <dsp:nvSpPr>
        <dsp:cNvPr id="0" name=""/>
        <dsp:cNvSpPr/>
      </dsp:nvSpPr>
      <dsp:spPr>
        <a:xfrm>
          <a:off x="4496158" y="902749"/>
          <a:ext cx="611" cy="2244729"/>
        </a:xfrm>
        <a:prstGeom prst="line">
          <a:avLst/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008C5-457D-41DA-BB2E-1E76A750464E}">
      <dsp:nvSpPr>
        <dsp:cNvPr id="0" name=""/>
        <dsp:cNvSpPr/>
      </dsp:nvSpPr>
      <dsp:spPr>
        <a:xfrm>
          <a:off x="1774" y="1694964"/>
          <a:ext cx="1730608" cy="149016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Take slow, deep breaths</a:t>
          </a:r>
          <a:endParaRPr lang="en-US" sz="2200" b="0" kern="1200" dirty="0"/>
        </a:p>
      </dsp:txBody>
      <dsp:txXfrm>
        <a:off x="45419" y="1738609"/>
        <a:ext cx="1643318" cy="1402873"/>
      </dsp:txXfrm>
    </dsp:sp>
    <dsp:sp modelId="{6C3BE1C7-575B-4F27-9F35-C3B1715AB036}">
      <dsp:nvSpPr>
        <dsp:cNvPr id="0" name=""/>
        <dsp:cNvSpPr/>
      </dsp:nvSpPr>
      <dsp:spPr>
        <a:xfrm>
          <a:off x="1774" y="524"/>
          <a:ext cx="1730608" cy="149016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Relax all the muscles in your body</a:t>
          </a:r>
          <a:endParaRPr lang="en-US" sz="2200" b="0" kern="1200" dirty="0"/>
        </a:p>
      </dsp:txBody>
      <dsp:txXfrm>
        <a:off x="45419" y="44169"/>
        <a:ext cx="1643318" cy="1402873"/>
      </dsp:txXfrm>
    </dsp:sp>
    <dsp:sp modelId="{9B902B5C-B026-4733-AD6F-B83910740371}">
      <dsp:nvSpPr>
        <dsp:cNvPr id="0" name=""/>
        <dsp:cNvSpPr/>
      </dsp:nvSpPr>
      <dsp:spPr>
        <a:xfrm>
          <a:off x="2023125" y="1694964"/>
          <a:ext cx="1730608" cy="149016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Think about being in a peaceful, calm place</a:t>
          </a:r>
          <a:endParaRPr lang="en-US" sz="2200" b="0" kern="1200" dirty="0"/>
        </a:p>
      </dsp:txBody>
      <dsp:txXfrm>
        <a:off x="2066770" y="1738609"/>
        <a:ext cx="1643318" cy="1402873"/>
      </dsp:txXfrm>
    </dsp:sp>
    <dsp:sp modelId="{B7653F13-C1DA-4E14-B2B6-12773E68EFBB}">
      <dsp:nvSpPr>
        <dsp:cNvPr id="0" name=""/>
        <dsp:cNvSpPr/>
      </dsp:nvSpPr>
      <dsp:spPr>
        <a:xfrm>
          <a:off x="2023125" y="524"/>
          <a:ext cx="1730608" cy="149016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Read a book or magazine</a:t>
          </a:r>
          <a:endParaRPr lang="en-US" sz="2200" b="0" kern="1200" dirty="0"/>
        </a:p>
      </dsp:txBody>
      <dsp:txXfrm>
        <a:off x="2066770" y="44169"/>
        <a:ext cx="1643318" cy="1402873"/>
      </dsp:txXfrm>
    </dsp:sp>
    <dsp:sp modelId="{A92564CA-D051-4EE2-9746-1DCA12992950}">
      <dsp:nvSpPr>
        <dsp:cNvPr id="0" name=""/>
        <dsp:cNvSpPr/>
      </dsp:nvSpPr>
      <dsp:spPr>
        <a:xfrm>
          <a:off x="4044476" y="1694964"/>
          <a:ext cx="1730608" cy="149016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Write in a journal for a few minutes</a:t>
          </a:r>
          <a:endParaRPr lang="en-US" sz="2200" b="0" kern="1200" dirty="0"/>
        </a:p>
      </dsp:txBody>
      <dsp:txXfrm>
        <a:off x="4088121" y="1738609"/>
        <a:ext cx="1643318" cy="1402873"/>
      </dsp:txXfrm>
    </dsp:sp>
    <dsp:sp modelId="{E6A629C5-BAD4-4D44-A8BB-09D93A5AD6FA}">
      <dsp:nvSpPr>
        <dsp:cNvPr id="0" name=""/>
        <dsp:cNvSpPr/>
      </dsp:nvSpPr>
      <dsp:spPr>
        <a:xfrm>
          <a:off x="4044476" y="524"/>
          <a:ext cx="1730608" cy="149016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Take a warm bath or shower</a:t>
          </a:r>
          <a:endParaRPr lang="en-US" sz="2200" b="0" kern="1200" dirty="0"/>
        </a:p>
      </dsp:txBody>
      <dsp:txXfrm>
        <a:off x="4088121" y="44169"/>
        <a:ext cx="1643318" cy="1402873"/>
      </dsp:txXfrm>
    </dsp:sp>
    <dsp:sp modelId="{8453C2E9-CB29-40F7-99AB-13F0720B2101}">
      <dsp:nvSpPr>
        <dsp:cNvPr id="0" name=""/>
        <dsp:cNvSpPr/>
      </dsp:nvSpPr>
      <dsp:spPr>
        <a:xfrm>
          <a:off x="6065826" y="1694964"/>
          <a:ext cx="1730608" cy="149016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Listen to quiet music</a:t>
          </a:r>
          <a:endParaRPr lang="en-US" sz="2200" b="0" kern="1200" dirty="0"/>
        </a:p>
      </dsp:txBody>
      <dsp:txXfrm>
        <a:off x="6109471" y="1738609"/>
        <a:ext cx="1643318" cy="1402873"/>
      </dsp:txXfrm>
    </dsp:sp>
    <dsp:sp modelId="{45565A43-9A3B-44D2-AA50-E61EB886BBC9}">
      <dsp:nvSpPr>
        <dsp:cNvPr id="0" name=""/>
        <dsp:cNvSpPr/>
      </dsp:nvSpPr>
      <dsp:spPr>
        <a:xfrm>
          <a:off x="6065826" y="524"/>
          <a:ext cx="1730608" cy="149016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Perform gentle stretches or meditate</a:t>
          </a:r>
          <a:endParaRPr lang="en-US" sz="2200" b="0" kern="1200" dirty="0"/>
        </a:p>
      </dsp:txBody>
      <dsp:txXfrm>
        <a:off x="6109471" y="44169"/>
        <a:ext cx="1643318" cy="1402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50F8-AB31-4A84-B6E3-64602BFCB06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BB4C2-3280-4440-A249-84C09D84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3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B4C2-3280-4440-A249-84C09D847D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0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B4C2-3280-4440-A249-84C09D847D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4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B4C2-3280-4440-A249-84C09D847D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7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B4C2-3280-4440-A249-84C09D847D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52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B4C2-3280-4440-A249-84C09D847D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8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5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052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038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830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025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297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360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505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835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49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221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650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440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650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766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828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532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58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74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385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219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742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3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38060818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1862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6985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6597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8080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0595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2959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8585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706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008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6413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87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26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82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097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5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269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70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9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36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84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35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72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6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137652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319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88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13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15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76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08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732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791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0238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70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5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1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40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113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85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10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912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956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961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102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2334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096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24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581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118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1382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520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1521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72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3838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6053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6094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133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04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379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2069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16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7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35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7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67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661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774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806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9046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670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934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301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595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961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583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665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43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9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9570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700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54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343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947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4770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42672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4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212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24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48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127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5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8652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89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938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043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889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906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77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873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597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932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8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10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94880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6816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60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20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98764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7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21716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24088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12061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6096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817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23761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5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-wlearning.com/health/2958/ch03/video01.htm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5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Sleep Do You Need?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71529"/>
              </p:ext>
            </p:extLst>
          </p:nvPr>
        </p:nvGraphicFramePr>
        <p:xfrm>
          <a:off x="1764890" y="2166538"/>
          <a:ext cx="5614220" cy="3825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2362">
                  <a:extLst>
                    <a:ext uri="{9D8B030D-6E8A-4147-A177-3AD203B41FA5}">
                      <a16:colId xmlns:a16="http://schemas.microsoft.com/office/drawing/2014/main" val="3889388138"/>
                    </a:ext>
                  </a:extLst>
                </a:gridCol>
                <a:gridCol w="2821858">
                  <a:extLst>
                    <a:ext uri="{9D8B030D-6E8A-4147-A177-3AD203B41FA5}">
                      <a16:colId xmlns:a16="http://schemas.microsoft.com/office/drawing/2014/main" val="505789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Age Group</a:t>
                      </a:r>
                      <a:endParaRPr 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Sleep Needed</a:t>
                      </a:r>
                      <a:endParaRPr lang="en-US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703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Newborns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</a:t>
                      </a:r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–</a:t>
                      </a:r>
                      <a:r>
                        <a:rPr lang="en-US" sz="2400" dirty="0" smtClean="0"/>
                        <a:t>17 hours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694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Infants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–</a:t>
                      </a:r>
                      <a:r>
                        <a:rPr lang="en-US" sz="2400" dirty="0" smtClean="0"/>
                        <a:t>16 hours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54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Toddlers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–</a:t>
                      </a:r>
                      <a:r>
                        <a:rPr lang="en-US" sz="2400" dirty="0" smtClean="0"/>
                        <a:t>14 hours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661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Preschoolers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–</a:t>
                      </a:r>
                      <a:r>
                        <a:rPr lang="en-US" sz="2400" dirty="0" smtClean="0"/>
                        <a:t>13 hours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01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School-age children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</a:t>
                      </a:r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–</a:t>
                      </a:r>
                      <a:r>
                        <a:rPr lang="en-US" sz="2400" dirty="0" smtClean="0"/>
                        <a:t>12 hours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4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Teenagers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–</a:t>
                      </a:r>
                      <a:r>
                        <a:rPr lang="en-US" sz="2400" dirty="0" smtClean="0"/>
                        <a:t>10 hours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414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Adults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–</a:t>
                      </a:r>
                      <a:r>
                        <a:rPr lang="en-US" sz="2400" dirty="0" smtClean="0"/>
                        <a:t>9 hours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248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8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or Myth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3984" y="1981200"/>
            <a:ext cx="421603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4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Alert!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599" y="1951703"/>
            <a:ext cx="7732501" cy="4495800"/>
          </a:xfrm>
        </p:spPr>
        <p:txBody>
          <a:bodyPr/>
          <a:lstStyle/>
          <a:p>
            <a:r>
              <a:rPr lang="en-US" dirty="0" smtClean="0"/>
              <a:t>Some people are</a:t>
            </a:r>
            <a:br>
              <a:rPr lang="en-US" dirty="0" smtClean="0"/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short sleepers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People </a:t>
            </a:r>
            <a:r>
              <a:rPr lang="en-US" sz="32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who can function well </a:t>
            </a:r>
            <a:r>
              <a:rPr lang="en-US" sz="3200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 	less </a:t>
            </a:r>
            <a:r>
              <a:rPr lang="en-US" sz="32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sleep than other people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This means that</a:t>
            </a:r>
            <a:br>
              <a:rPr lang="en-US" dirty="0" smtClean="0"/>
            </a:br>
            <a:r>
              <a:rPr lang="en-US" dirty="0" smtClean="0"/>
              <a:t>they can function well on less sleep than the recommended amount for their age group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03942" y="6170504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Olena</a:t>
            </a:r>
            <a:r>
              <a:rPr lang="en-US" sz="1200" dirty="0" smtClean="0"/>
              <a:t> Yakobchuk/Shutterstock.com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42" y="707178"/>
            <a:ext cx="3727103" cy="2489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18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Science of Sleep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177981" cy="44958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Circadian rhythms</a:t>
            </a:r>
            <a:r>
              <a:rPr lang="en-US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Naturally occurring physical, behavioral, and mental changes in the body that typically follow the 24-hour cycle of the </a:t>
            </a:r>
            <a:r>
              <a:rPr lang="en-US" sz="2600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sun</a:t>
            </a:r>
            <a:endParaRPr lang="en-US" sz="2600" dirty="0" smtClean="0">
              <a:solidFill>
                <a:srgbClr val="00B05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sz="2600" dirty="0" smtClean="0"/>
              <a:t>Follows the 24-hour cycle of the sun</a:t>
            </a:r>
          </a:p>
          <a:p>
            <a:pPr lvl="1">
              <a:buClr>
                <a:schemeClr val="tx1"/>
              </a:buClr>
            </a:pPr>
            <a:r>
              <a:rPr lang="en-US" sz="2600" dirty="0" smtClean="0"/>
              <a:t>Regulates the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sleep-wake cycle</a:t>
            </a:r>
            <a:r>
              <a:rPr lang="en-US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Pattern of sleeping in a 24-hour period</a:t>
            </a:r>
            <a:endParaRPr lang="en-US" sz="2600" b="1" dirty="0" smtClean="0">
              <a:solidFill>
                <a:srgbClr val="00B05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sz="2600" dirty="0" smtClean="0"/>
              <a:t>Signals the release of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melatonin</a:t>
            </a:r>
            <a:r>
              <a:rPr lang="en-US" sz="2600" b="1" dirty="0"/>
              <a:t>-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00B050"/>
                </a:solidFill>
              </a:rPr>
              <a:t>Hormone that increases feelings of relaxation and sleepiness and signals that it is time to go to </a:t>
            </a:r>
            <a:r>
              <a:rPr lang="en-US" sz="2600" dirty="0" smtClean="0">
                <a:solidFill>
                  <a:srgbClr val="00B050"/>
                </a:solidFill>
              </a:rPr>
              <a:t>sleep</a:t>
            </a:r>
            <a:endParaRPr lang="en-US" sz="2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Sleep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788" y="1981200"/>
            <a:ext cx="660642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38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Disruptions to the Circadian Rhythm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r>
              <a:rPr lang="en-US" sz="3200" dirty="0" smtClean="0"/>
              <a:t>When the body’s natural rhythm is disrupted, the body takes time to reset</a:t>
            </a:r>
          </a:p>
          <a:p>
            <a:pPr lvl="1">
              <a:buClr>
                <a:schemeClr val="tx1"/>
              </a:buClr>
            </a:pPr>
            <a:r>
              <a:rPr lang="en-US" sz="2800" dirty="0" smtClean="0"/>
              <a:t>This explains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jet lag</a:t>
            </a:r>
            <a:r>
              <a:rPr lang="en-US" sz="2800" b="1" dirty="0" smtClean="0"/>
              <a:t>-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00B050"/>
                </a:solidFill>
              </a:rPr>
              <a:t>Fatigue that people feel after changing time </a:t>
            </a:r>
            <a:endParaRPr lang="en-US" sz="2800" dirty="0" smtClean="0">
              <a:solidFill>
                <a:srgbClr val="00B050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   zones </a:t>
            </a:r>
            <a:r>
              <a:rPr lang="en-US" sz="2800" dirty="0">
                <a:solidFill>
                  <a:srgbClr val="00B050"/>
                </a:solidFill>
              </a:rPr>
              <a:t>when they travel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800" b="1" dirty="0" smtClean="0"/>
              <a:t>   -</a:t>
            </a:r>
            <a:r>
              <a:rPr lang="en-US" sz="2800" dirty="0" smtClean="0"/>
              <a:t>when traveling</a:t>
            </a:r>
          </a:p>
          <a:p>
            <a:pPr lvl="1">
              <a:buClr>
                <a:schemeClr val="tx1"/>
              </a:buClr>
            </a:pPr>
            <a:r>
              <a:rPr lang="en-US" sz="2800" dirty="0" smtClean="0"/>
              <a:t>Can also be caused</a:t>
            </a:r>
            <a:br>
              <a:rPr lang="en-US" sz="2800" dirty="0" smtClean="0"/>
            </a:br>
            <a:r>
              <a:rPr lang="en-US" sz="2800" dirty="0" smtClean="0"/>
              <a:t>by use of electronic</a:t>
            </a:r>
            <a:br>
              <a:rPr lang="en-US" sz="2800" dirty="0" smtClean="0"/>
            </a:br>
            <a:r>
              <a:rPr lang="en-US" sz="2800" dirty="0" smtClean="0"/>
              <a:t>lights after dark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01042" y="6200001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My Life Graphic/Shutterstock.com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08" y="3729646"/>
            <a:ext cx="3705533" cy="2470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91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Sleep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778" y="1981200"/>
            <a:ext cx="666044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24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Sleep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036142"/>
          </a:xfrm>
        </p:spPr>
        <p:txBody>
          <a:bodyPr/>
          <a:lstStyle/>
          <a:p>
            <a:r>
              <a:rPr lang="en-US" dirty="0" smtClean="0"/>
              <a:t>There are five distinct stages of sleep</a:t>
            </a:r>
          </a:p>
          <a:p>
            <a:pPr lvl="1"/>
            <a:r>
              <a:rPr lang="en-US" dirty="0" smtClean="0"/>
              <a:t>The final stage 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REM sleep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Active stage of sleep during which your breathing changes, your heart rate and blood pressure rise, and your eyes dart around </a:t>
            </a:r>
            <a:r>
              <a:rPr lang="en-US" dirty="0" smtClean="0">
                <a:solidFill>
                  <a:srgbClr val="00B050"/>
                </a:solidFill>
              </a:rPr>
              <a:t>rapidly</a:t>
            </a:r>
          </a:p>
          <a:p>
            <a:r>
              <a:rPr lang="en-US" dirty="0" smtClean="0"/>
              <a:t>A person typically cycles through all five stages of sleep every 90 to 110 minutes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86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nights, people</a:t>
            </a:r>
            <a:br>
              <a:rPr lang="en-US" dirty="0" smtClean="0"/>
            </a:br>
            <a:r>
              <a:rPr lang="en-US" dirty="0" smtClean="0"/>
              <a:t>spend more than two</a:t>
            </a:r>
            <a:br>
              <a:rPr lang="en-US" dirty="0" smtClean="0"/>
            </a:br>
            <a:r>
              <a:rPr lang="en-US" dirty="0" smtClean="0"/>
              <a:t>hours dreaming</a:t>
            </a:r>
          </a:p>
          <a:p>
            <a:pPr lvl="1"/>
            <a:r>
              <a:rPr lang="en-US" dirty="0" smtClean="0"/>
              <a:t>Dreams last between</a:t>
            </a:r>
            <a:br>
              <a:rPr lang="en-US" dirty="0" smtClean="0"/>
            </a:br>
            <a:r>
              <a:rPr lang="en-US" dirty="0" smtClean="0"/>
              <a:t>5 and 20 minutes</a:t>
            </a:r>
          </a:p>
          <a:p>
            <a:r>
              <a:rPr lang="en-US" dirty="0" smtClean="0"/>
              <a:t>Most dreams occur during REM sleep, but can occur during other stages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7242" y="6200001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Nicole Weiss/Shutterstock.com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4"/>
          <a:stretch/>
        </p:blipFill>
        <p:spPr>
          <a:xfrm>
            <a:off x="5132439" y="552065"/>
            <a:ext cx="3782961" cy="3782961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20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050" y="1981200"/>
            <a:ext cx="68499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6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886200" y="1524000"/>
            <a:ext cx="5029200" cy="3505200"/>
          </a:xfrm>
        </p:spPr>
        <p:txBody>
          <a:bodyPr/>
          <a:lstStyle/>
          <a:p>
            <a:r>
              <a:rPr lang="en-US" dirty="0" smtClean="0"/>
              <a:t>Getting</a:t>
            </a:r>
            <a:br>
              <a:rPr lang="en-US" dirty="0" smtClean="0"/>
            </a:br>
            <a:r>
              <a:rPr lang="en-US" dirty="0" smtClean="0"/>
              <a:t>the Sleep</a:t>
            </a:r>
            <a:br>
              <a:rPr lang="en-US" dirty="0" smtClean="0"/>
            </a:br>
            <a:r>
              <a:rPr lang="en-US" dirty="0" smtClean="0"/>
              <a:t>You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Insufficient Sleep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32" y="1981200"/>
            <a:ext cx="8753168" cy="4495800"/>
          </a:xfrm>
        </p:spPr>
        <p:txBody>
          <a:bodyPr/>
          <a:lstStyle/>
          <a:p>
            <a:r>
              <a:rPr lang="en-US" dirty="0" smtClean="0"/>
              <a:t>People who get inadequate sleep are more likely to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60794876"/>
              </p:ext>
            </p:extLst>
          </p:nvPr>
        </p:nvGraphicFramePr>
        <p:xfrm>
          <a:off x="1137776" y="3318387"/>
          <a:ext cx="6802080" cy="253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55729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107426" cy="4572000"/>
          </a:xfrm>
        </p:spPr>
        <p:txBody>
          <a:bodyPr/>
          <a:lstStyle/>
          <a:p>
            <a:r>
              <a:rPr lang="en-US" dirty="0" smtClean="0"/>
              <a:t>What impact can insufficient sleep have on</a:t>
            </a:r>
          </a:p>
          <a:p>
            <a:pPr lvl="1"/>
            <a:r>
              <a:rPr lang="en-US" dirty="0" smtClean="0"/>
              <a:t>an athlete?</a:t>
            </a:r>
            <a:endParaRPr lang="en-US" dirty="0"/>
          </a:p>
          <a:p>
            <a:pPr lvl="1"/>
            <a:r>
              <a:rPr lang="en-US" dirty="0" smtClean="0"/>
              <a:t>a student?</a:t>
            </a:r>
          </a:p>
          <a:p>
            <a:pPr lvl="1"/>
            <a:r>
              <a:rPr lang="en-US" dirty="0"/>
              <a:t>a driver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77242" y="6200001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Kiattisak</a:t>
            </a:r>
            <a:r>
              <a:rPr lang="en-US" sz="1200" dirty="0" smtClean="0"/>
              <a:t> Lamchan/Shutterstock.com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26" y="2373197"/>
            <a:ext cx="4579374" cy="3074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1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01148" y="152400"/>
            <a:ext cx="3338052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501148" y="1600201"/>
            <a:ext cx="3338052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do some young people not get enough sleep at night?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000" y="152400"/>
            <a:ext cx="4952340" cy="63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0254"/>
            <a:ext cx="8610600" cy="4849089"/>
          </a:xfrm>
        </p:spPr>
        <p:txBody>
          <a:bodyPr/>
          <a:lstStyle/>
          <a:p>
            <a:r>
              <a:rPr lang="en-US" dirty="0" smtClean="0"/>
              <a:t>Someone who regularly gets insufficient sleep will experience a(n)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sleep deficit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Newborns need _____ hours of sleep each night, while adults only need _____ hours of sleep each night.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14</a:t>
            </a:r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–</a:t>
            </a:r>
            <a:r>
              <a:rPr lang="en-US" dirty="0" smtClean="0">
                <a:solidFill>
                  <a:srgbClr val="00B050"/>
                </a:solidFill>
              </a:rPr>
              <a:t>17; 7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–</a:t>
            </a:r>
            <a:r>
              <a:rPr lang="en-US" dirty="0" smtClean="0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0254"/>
            <a:ext cx="8266471" cy="4849089"/>
          </a:xfrm>
        </p:spPr>
        <p:txBody>
          <a:bodyPr/>
          <a:lstStyle/>
          <a:p>
            <a:r>
              <a:rPr lang="en-US" dirty="0" smtClean="0"/>
              <a:t>During which stage of sleep do your breathing, heart rate, and blood pressure increase?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REM sleep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True or false? The amount of sleep you get can affect your memory and problem-solving skills.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rue</a:t>
            </a:r>
          </a:p>
        </p:txBody>
      </p:sp>
    </p:spTree>
    <p:extLst>
      <p:ext uri="{BB962C8B-B14F-4D97-AF65-F5344CB8AC3E}">
        <p14:creationId xmlns:p14="http://schemas.microsoft.com/office/powerpoint/2010/main" val="7763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Sleeping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the symptoms of delayed sleep phase syndrome and insomnia.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common types of parasomnia.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understand </a:t>
            </a:r>
            <a:r>
              <a:rPr lang="en-US" sz="3200" dirty="0" smtClean="0"/>
              <a:t>the symptoms of and treatment for sleep apnea.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the symptoms of narcolepsy.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893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Delayed Sleep Phase Syndrome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elayed sleep phase syndrome (DSPS)</a:t>
            </a:r>
            <a:r>
              <a:rPr lang="en-US" b="1" dirty="0"/>
              <a:t> </a:t>
            </a:r>
            <a:r>
              <a:rPr lang="en-US" b="1" dirty="0" smtClean="0"/>
              <a:t>-</a:t>
            </a:r>
            <a:r>
              <a:rPr lang="en-US" dirty="0" smtClean="0"/>
              <a:t> </a:t>
            </a:r>
            <a:r>
              <a:rPr lang="en-US" sz="2900" dirty="0">
                <a:solidFill>
                  <a:srgbClr val="00B050"/>
                </a:solidFill>
              </a:rPr>
              <a:t>Condition that results from a delay in the sleep-wake cycle that affects a person's daily </a:t>
            </a:r>
            <a:r>
              <a:rPr lang="en-US" sz="2900" dirty="0" smtClean="0">
                <a:solidFill>
                  <a:srgbClr val="00B050"/>
                </a:solidFill>
              </a:rPr>
              <a:t>activities</a:t>
            </a:r>
          </a:p>
          <a:p>
            <a:pPr lvl="1"/>
            <a:r>
              <a:rPr lang="en-US" sz="2900" dirty="0" smtClean="0"/>
              <a:t>A person cannot fall asleep until very late at night and naturally wakes up later in the morning</a:t>
            </a:r>
          </a:p>
          <a:p>
            <a:pPr lvl="1"/>
            <a:r>
              <a:rPr lang="en-US" sz="2900" dirty="0" smtClean="0"/>
              <a:t>Otherwise </a:t>
            </a:r>
            <a:r>
              <a:rPr lang="en-US" sz="2900" dirty="0"/>
              <a:t>known as “night owl” </a:t>
            </a:r>
            <a:r>
              <a:rPr lang="en-US" sz="2900" dirty="0" smtClean="0"/>
              <a:t>syndrome</a:t>
            </a:r>
          </a:p>
          <a:p>
            <a:pPr lvl="1"/>
            <a:r>
              <a:rPr lang="en-US" sz="2900" dirty="0" smtClean="0"/>
              <a:t>Most common during the teenage years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4532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Insomnia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Insomnia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Trouble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falling </a:t>
            </a:r>
            <a:r>
              <a:rPr lang="en-US" dirty="0">
                <a:solidFill>
                  <a:srgbClr val="00B050"/>
                </a:solidFill>
              </a:rPr>
              <a:t>or staying </a:t>
            </a:r>
            <a:r>
              <a:rPr lang="en-US" dirty="0" smtClean="0">
                <a:solidFill>
                  <a:srgbClr val="00B050"/>
                </a:solidFill>
              </a:rPr>
              <a:t>asleep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Can </a:t>
            </a:r>
            <a:r>
              <a:rPr lang="en-US" dirty="0"/>
              <a:t>be short-term or long-term</a:t>
            </a:r>
          </a:p>
          <a:p>
            <a:pPr lvl="1"/>
            <a:r>
              <a:rPr lang="en-US" dirty="0" smtClean="0"/>
              <a:t>Most commonly caused </a:t>
            </a:r>
            <a:r>
              <a:rPr lang="en-US" dirty="0"/>
              <a:t>by stress</a:t>
            </a:r>
          </a:p>
          <a:p>
            <a:pPr lvl="1"/>
            <a:r>
              <a:rPr lang="en-US" dirty="0"/>
              <a:t>May be a </a:t>
            </a:r>
            <a:r>
              <a:rPr lang="en-US" dirty="0" smtClean="0"/>
              <a:t>symptom of </a:t>
            </a:r>
            <a:r>
              <a:rPr lang="en-US" dirty="0"/>
              <a:t>a medical condition</a:t>
            </a:r>
            <a:br>
              <a:rPr lang="en-US" dirty="0"/>
            </a:br>
            <a:r>
              <a:rPr lang="en-US" dirty="0"/>
              <a:t>or substance </a:t>
            </a:r>
            <a:r>
              <a:rPr lang="en-US" dirty="0" smtClean="0"/>
              <a:t>abuse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01042" y="6200001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Oleg Golovnev/Shutterstock.com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34" y="476022"/>
            <a:ext cx="4134466" cy="2761096"/>
          </a:xfrm>
          <a:prstGeom prst="diamond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31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1026" name="Picture 2" descr="Image result for video">
            <a:hlinkClick r:id="rId2"/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00" y="1524000"/>
            <a:ext cx="3591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Parasomnia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Parasomnia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00B050"/>
                </a:solidFill>
              </a:rPr>
              <a:t>term for sleep disorders that occur when people are partially, but not completely, awoken from sleep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66990860"/>
              </p:ext>
            </p:extLst>
          </p:nvPr>
        </p:nvGraphicFramePr>
        <p:xfrm>
          <a:off x="228600" y="4085304"/>
          <a:ext cx="8686800" cy="1740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Bed-wetting and Nightmares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Bed-wetting is very common in children younger than five years of age</a:t>
            </a:r>
          </a:p>
          <a:p>
            <a:pPr lvl="1"/>
            <a:r>
              <a:rPr lang="en-US" dirty="0" smtClean="0"/>
              <a:t>Drinking less liquid at night may help prevent the need to urinate while asleep</a:t>
            </a:r>
          </a:p>
          <a:p>
            <a:r>
              <a:rPr lang="en-US" dirty="0" smtClean="0"/>
              <a:t>Nightmares for young people are usually about stressors in their daily lives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56903" y="152400"/>
            <a:ext cx="3382296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56902" y="1600201"/>
            <a:ext cx="3382297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emotions related to daily stressors can have an impact on nightmares?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4055" y="152400"/>
            <a:ext cx="4902200" cy="629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Sleepwalking and</a:t>
            </a:r>
            <a:br>
              <a:rPr lang="en-US" dirty="0" smtClean="0"/>
            </a:br>
            <a:r>
              <a:rPr lang="en-US" dirty="0" smtClean="0"/>
              <a:t>Restless Leg Syndrome (RLS)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Sleepwalking can include walking slowly, running, or speaking in gibberish while asleep</a:t>
            </a:r>
          </a:p>
          <a:p>
            <a:r>
              <a:rPr lang="en-US" dirty="0" smtClean="0"/>
              <a:t>People with RLS experience tingling, itching, cramping, or burning in their legs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Teeth Grinding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107426" cy="4495800"/>
          </a:xfrm>
        </p:spPr>
        <p:txBody>
          <a:bodyPr/>
          <a:lstStyle/>
          <a:p>
            <a:r>
              <a:rPr lang="en-US" dirty="0" smtClean="0"/>
              <a:t>Most people occasionally grind or clench their teeth</a:t>
            </a:r>
          </a:p>
          <a:p>
            <a:pPr lvl="1"/>
            <a:r>
              <a:rPr lang="en-US" dirty="0" smtClean="0"/>
              <a:t>Also known as </a:t>
            </a:r>
            <a:r>
              <a:rPr lang="en-US" i="1" dirty="0" smtClean="0"/>
              <a:t>bruxism</a:t>
            </a:r>
            <a:endParaRPr lang="en-US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13798386"/>
              </p:ext>
            </p:extLst>
          </p:nvPr>
        </p:nvGraphicFramePr>
        <p:xfrm>
          <a:off x="4572000" y="995364"/>
          <a:ext cx="4336027" cy="468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91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Teeth Grinding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021" y="2003058"/>
            <a:ext cx="4581958" cy="447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18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Apnea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leep apnea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sz="3400" dirty="0">
                <a:solidFill>
                  <a:srgbClr val="00B050"/>
                </a:solidFill>
              </a:rPr>
              <a:t>Potentially serious disorder in which a person stops breathing for short periods of time during sleep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1520109" y="3726279"/>
            <a:ext cx="6103781" cy="2750721"/>
          </a:xfrm>
          <a:prstGeom prst="round2DiagRect">
            <a:avLst>
              <a:gd name="adj1" fmla="val 46328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Side effects can include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excessive daytime sleepiness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irritability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depression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increased risk of heart attack or stroke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car accidents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Apnea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5589637" cy="4495800"/>
          </a:xfrm>
        </p:spPr>
        <p:txBody>
          <a:bodyPr/>
          <a:lstStyle/>
          <a:p>
            <a:r>
              <a:rPr lang="en-US" dirty="0" smtClean="0"/>
              <a:t>There are two types of sleep apnea</a:t>
            </a:r>
          </a:p>
          <a:p>
            <a:pPr lvl="1"/>
            <a:r>
              <a:rPr lang="en-US" dirty="0" smtClean="0"/>
              <a:t>Obstructive sleep apnea</a:t>
            </a:r>
          </a:p>
          <a:p>
            <a:pPr lvl="1"/>
            <a:r>
              <a:rPr lang="en-US" dirty="0" smtClean="0"/>
              <a:t>Central sleep apnea</a:t>
            </a:r>
          </a:p>
          <a:p>
            <a:r>
              <a:rPr lang="en-US" dirty="0" smtClean="0"/>
              <a:t>Can be treated with CPAP therapy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01042" y="6200001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Amy Walters/Shutterstock.com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21" y="995364"/>
            <a:ext cx="25908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70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Sleep Apnea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637" y="2105025"/>
            <a:ext cx="73247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40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9276" y="1981200"/>
            <a:ext cx="290544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5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7835900" cy="12573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health benefits accompany getting enough sleep?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Narcolepsy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Narcolepsy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Disorder that affects the brain's ability to control the sleep-wake </a:t>
            </a:r>
            <a:r>
              <a:rPr lang="en-US" sz="3200" dirty="0" smtClean="0">
                <a:solidFill>
                  <a:srgbClr val="00B050"/>
                </a:solidFill>
              </a:rPr>
              <a:t>cycle</a:t>
            </a:r>
            <a:r>
              <a:rPr lang="en-US" sz="3200" dirty="0" smtClean="0"/>
              <a:t>- causes people to suddenly fall asleep for short periods of time (called </a:t>
            </a:r>
            <a:r>
              <a:rPr lang="en-US" sz="3200" i="1" dirty="0" smtClean="0"/>
              <a:t>sleep attacks</a:t>
            </a:r>
            <a:r>
              <a:rPr lang="en-US" sz="3200" dirty="0" smtClean="0"/>
              <a:t>)</a:t>
            </a:r>
          </a:p>
          <a:p>
            <a:pPr lvl="1"/>
            <a:r>
              <a:rPr lang="en-US" sz="3100" dirty="0" smtClean="0"/>
              <a:t>This may occur when people are walking, driving, or performing other activities</a:t>
            </a:r>
          </a:p>
          <a:p>
            <a:pPr lvl="1"/>
            <a:r>
              <a:rPr lang="en-US" sz="3100" dirty="0" smtClean="0"/>
              <a:t>Can be treated with medications and lifestyle changes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6299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effect does DSPS have on a person’s sleep-wake schedule?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 person cannot fall asleep until very late at night and therefore wakes up later in the morning</a:t>
            </a:r>
          </a:p>
          <a:p>
            <a:r>
              <a:rPr lang="en-US" dirty="0" smtClean="0"/>
              <a:t>_____ involves tingling or burning sensations in a person’s legs.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Restless legs syndrome (RLS)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1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common treatment for sleep apnea is _____ therapy.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CPAP</a:t>
            </a:r>
          </a:p>
          <a:p>
            <a:r>
              <a:rPr lang="en-US" dirty="0" smtClean="0"/>
              <a:t>When a person with narcolepsy suddenly falls asleep during the day, he or she is having a(n)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sleep attack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Developing</a:t>
            </a:r>
            <a:br>
              <a:rPr lang="en-US" dirty="0" smtClean="0"/>
            </a:br>
            <a:r>
              <a:rPr lang="en-US" dirty="0" smtClean="0"/>
              <a:t>Strategies for Getting Enough  Sleep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create </a:t>
            </a:r>
            <a:r>
              <a:rPr lang="en-US" sz="3200" dirty="0" smtClean="0"/>
              <a:t>a sleep schedule based on your needs.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the best way to take naps.</a:t>
            </a:r>
          </a:p>
          <a:p>
            <a:r>
              <a:rPr lang="en-US" sz="3200" b="1" dirty="0" smtClean="0"/>
              <a:t>demonstrate </a:t>
            </a:r>
            <a:r>
              <a:rPr lang="en-US" sz="3200" dirty="0" smtClean="0"/>
              <a:t>how exercise can help you sleep better.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/>
              <a:t>describe </a:t>
            </a:r>
            <a:r>
              <a:rPr lang="en-US" sz="3200" dirty="0"/>
              <a:t>which substances interfere with </a:t>
            </a:r>
            <a:r>
              <a:rPr lang="en-US" sz="3200" dirty="0" smtClean="0"/>
              <a:t>sleep.</a:t>
            </a:r>
            <a:endParaRPr lang="en-US" sz="3200" dirty="0"/>
          </a:p>
          <a:p>
            <a:r>
              <a:rPr lang="en-US" sz="3200" b="1" dirty="0"/>
              <a:t>understand </a:t>
            </a:r>
            <a:r>
              <a:rPr lang="en-US" sz="3200" dirty="0"/>
              <a:t>how relaxing before bedtime can help you </a:t>
            </a:r>
            <a:r>
              <a:rPr lang="en-US" sz="3200" dirty="0" smtClean="0"/>
              <a:t>sleep.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demonstrate </a:t>
            </a:r>
            <a:r>
              <a:rPr lang="en-US" sz="3200" dirty="0" smtClean="0"/>
              <a:t>how to create a comfortable sleep environment.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how to control exposure to light before bedtime.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704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(and Follow) a</a:t>
            </a:r>
            <a:br>
              <a:rPr lang="en-US" dirty="0" smtClean="0"/>
            </a:br>
            <a:r>
              <a:rPr lang="en-US" dirty="0" smtClean="0"/>
              <a:t>Sleep-Wake Schedule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100" dirty="0" smtClean="0"/>
              <a:t>Following a </a:t>
            </a:r>
            <a:r>
              <a:rPr lang="en-US" sz="3100" b="1" dirty="0" smtClean="0">
                <a:solidFill>
                  <a:schemeClr val="accent5">
                    <a:lumMod val="75000"/>
                  </a:schemeClr>
                </a:solidFill>
              </a:rPr>
              <a:t>sleep-wake schedule</a:t>
            </a:r>
            <a:r>
              <a:rPr lang="en-US" sz="3100" b="1" dirty="0"/>
              <a:t>-</a:t>
            </a:r>
            <a:r>
              <a:rPr lang="en-US" sz="3100" dirty="0"/>
              <a:t> </a:t>
            </a:r>
            <a:r>
              <a:rPr lang="en-US" sz="3100" dirty="0">
                <a:solidFill>
                  <a:srgbClr val="00B050"/>
                </a:solidFill>
              </a:rPr>
              <a:t>Routine for going to bed at about the same time each night and getting up at about the same time each </a:t>
            </a:r>
            <a:r>
              <a:rPr lang="en-US" sz="3100" dirty="0" smtClean="0">
                <a:solidFill>
                  <a:srgbClr val="00B050"/>
                </a:solidFill>
              </a:rPr>
              <a:t>morning</a:t>
            </a:r>
            <a:r>
              <a:rPr lang="en-US" sz="3100" dirty="0" smtClean="0"/>
              <a:t>- involves:</a:t>
            </a:r>
          </a:p>
          <a:p>
            <a:pPr lvl="1"/>
            <a:r>
              <a:rPr lang="en-US" sz="3100" dirty="0" smtClean="0"/>
              <a:t>going to bed and waking up at about the same times every day</a:t>
            </a:r>
          </a:p>
          <a:p>
            <a:pPr lvl="1"/>
            <a:r>
              <a:rPr lang="en-US" sz="3100" dirty="0" smtClean="0"/>
              <a:t>creating a pattern for your body to follow</a:t>
            </a:r>
          </a:p>
          <a:p>
            <a:r>
              <a:rPr lang="en-US" sz="3100" dirty="0" smtClean="0"/>
              <a:t>A sleep-wake schedule must be followed all seven days of the week</a:t>
            </a:r>
          </a:p>
        </p:txBody>
      </p:sp>
    </p:spTree>
    <p:extLst>
      <p:ext uri="{BB962C8B-B14F-4D97-AF65-F5344CB8AC3E}">
        <p14:creationId xmlns:p14="http://schemas.microsoft.com/office/powerpoint/2010/main" val="8449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Naps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Naps can help people catch up on sleep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7877194"/>
              </p:ext>
            </p:extLst>
          </p:nvPr>
        </p:nvGraphicFramePr>
        <p:xfrm>
          <a:off x="228600" y="2890682"/>
          <a:ext cx="8325465" cy="2930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5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Regularly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little as 20 to 30 minutes of physical activity can help people fall and stay asleep</a:t>
            </a:r>
          </a:p>
          <a:p>
            <a:pPr lvl="1"/>
            <a:r>
              <a:rPr lang="en-US" dirty="0" smtClean="0"/>
              <a:t>Try to finish the exercise at least three hours before going to sleep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Sleep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Substances That Interfere with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Caffeine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Substance that produces a temporary increase in activity in the body, making it difficult to </a:t>
            </a:r>
            <a:r>
              <a:rPr lang="en-US" dirty="0" smtClean="0">
                <a:solidFill>
                  <a:srgbClr val="00B050"/>
                </a:solidFill>
              </a:rPr>
              <a:t>sleep</a:t>
            </a:r>
          </a:p>
          <a:p>
            <a:r>
              <a:rPr lang="en-US" b="1" dirty="0">
                <a:solidFill>
                  <a:schemeClr val="accent1"/>
                </a:solidFill>
              </a:rPr>
              <a:t>Tryptophan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Substance that helps the body make chemicals that help you sleep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201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Substances That Interfere with Sleep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Certain substances can either interfere with or help you slee</a:t>
            </a:r>
            <a:r>
              <a:rPr lang="en-US" dirty="0"/>
              <a:t>p</a:t>
            </a:r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6064523"/>
              </p:ext>
            </p:extLst>
          </p:nvPr>
        </p:nvGraphicFramePr>
        <p:xfrm>
          <a:off x="228600" y="3126658"/>
          <a:ext cx="8686799" cy="3350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6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Caffeine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589" y="1981200"/>
            <a:ext cx="585082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306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 Before Bedtime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Daily stressors can cause you to not get enough sleep</a:t>
            </a:r>
          </a:p>
          <a:p>
            <a:pPr lvl="1"/>
            <a:r>
              <a:rPr lang="en-US" dirty="0" smtClean="0"/>
              <a:t>Creating a bedtime routine can send a signal to your brain that it is time to sleep</a:t>
            </a:r>
          </a:p>
          <a:p>
            <a:pPr lvl="1"/>
            <a:r>
              <a:rPr lang="en-US" dirty="0" smtClean="0"/>
              <a:t>Practicing relaxation techniques can also help you wind down and calm the mind</a:t>
            </a:r>
          </a:p>
        </p:txBody>
      </p:sp>
    </p:spTree>
    <p:extLst>
      <p:ext uri="{BB962C8B-B14F-4D97-AF65-F5344CB8AC3E}">
        <p14:creationId xmlns:p14="http://schemas.microsoft.com/office/powerpoint/2010/main" val="18527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2542"/>
            <a:ext cx="7924800" cy="4574458"/>
          </a:xfrm>
        </p:spPr>
        <p:txBody>
          <a:bodyPr/>
          <a:lstStyle/>
          <a:p>
            <a:r>
              <a:rPr lang="en-US" dirty="0" smtClean="0"/>
              <a:t>Bedtime </a:t>
            </a:r>
            <a:r>
              <a:rPr lang="en-US" dirty="0"/>
              <a:t>r</a:t>
            </a:r>
            <a:r>
              <a:rPr lang="en-US" dirty="0" smtClean="0"/>
              <a:t>elaxation techniques include the following: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1384337"/>
              </p:ext>
            </p:extLst>
          </p:nvPr>
        </p:nvGraphicFramePr>
        <p:xfrm>
          <a:off x="672895" y="3141406"/>
          <a:ext cx="7798210" cy="31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7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Comfortable Sleep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sleep environment should be</a:t>
            </a:r>
          </a:p>
          <a:p>
            <a:pPr lvl="1"/>
            <a:r>
              <a:rPr lang="en-US" dirty="0" smtClean="0"/>
              <a:t>slightly cool, around 65°F</a:t>
            </a:r>
          </a:p>
          <a:p>
            <a:pPr lvl="1"/>
            <a:r>
              <a:rPr lang="en-US" dirty="0" smtClean="0"/>
              <a:t>dark, including no electronic lights</a:t>
            </a:r>
          </a:p>
          <a:p>
            <a:pPr lvl="1"/>
            <a:r>
              <a:rPr lang="en-US" dirty="0" smtClean="0"/>
              <a:t>quiet (with earplugs or a white noise machine if necessary)</a:t>
            </a:r>
          </a:p>
          <a:p>
            <a:r>
              <a:rPr lang="en-US" dirty="0" smtClean="0"/>
              <a:t>Wash your sheets and pillowcases at least once a week</a:t>
            </a:r>
          </a:p>
        </p:txBody>
      </p:sp>
    </p:spTree>
    <p:extLst>
      <p:ext uri="{BB962C8B-B14F-4D97-AF65-F5344CB8AC3E}">
        <p14:creationId xmlns:p14="http://schemas.microsoft.com/office/powerpoint/2010/main" val="34882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1652" y="152400"/>
            <a:ext cx="3367548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71652" y="1600201"/>
            <a:ext cx="3367548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can using electronics in bed impact your ability to sleep well?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3291" y="197672"/>
            <a:ext cx="4957618" cy="635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Exposure to Light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599" y="1981200"/>
            <a:ext cx="8812161" cy="4495800"/>
          </a:xfrm>
        </p:spPr>
        <p:txBody>
          <a:bodyPr/>
          <a:lstStyle/>
          <a:p>
            <a:r>
              <a:rPr lang="en-US" dirty="0" smtClean="0"/>
              <a:t>The hormone that makes you feel sleepy (melatonin) is affected by exposure to light</a:t>
            </a:r>
          </a:p>
          <a:p>
            <a:pPr lvl="1"/>
            <a:r>
              <a:rPr lang="en-US" dirty="0" smtClean="0"/>
              <a:t>In the light, your body produces less melatonin to help you feel more alert</a:t>
            </a:r>
          </a:p>
          <a:p>
            <a:pPr lvl="1"/>
            <a:r>
              <a:rPr lang="en-US" dirty="0" smtClean="0"/>
              <a:t>When it gets dark, melatonin production increases to help you fall asleep</a:t>
            </a:r>
          </a:p>
        </p:txBody>
      </p:sp>
    </p:spTree>
    <p:extLst>
      <p:ext uri="{BB962C8B-B14F-4D97-AF65-F5344CB8AC3E}">
        <p14:creationId xmlns:p14="http://schemas.microsoft.com/office/powerpoint/2010/main" val="42522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Skills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69806"/>
            <a:ext cx="8077200" cy="4707194"/>
          </a:xfrm>
        </p:spPr>
        <p:txBody>
          <a:bodyPr/>
          <a:lstStyle/>
          <a:p>
            <a:r>
              <a:rPr lang="en-US" sz="3200" dirty="0" smtClean="0"/>
              <a:t>Regulate your body’s natural response to light by</a:t>
            </a:r>
          </a:p>
          <a:p>
            <a:pPr lvl="1"/>
            <a:r>
              <a:rPr lang="en-US" sz="2600" dirty="0" smtClean="0"/>
              <a:t>spending time outside during the day whenever possible</a:t>
            </a:r>
          </a:p>
          <a:p>
            <a:pPr lvl="1"/>
            <a:r>
              <a:rPr lang="en-US" sz="2600" dirty="0" smtClean="0"/>
              <a:t>minimizing time spent in front of electronic devices at night</a:t>
            </a:r>
          </a:p>
          <a:p>
            <a:pPr lvl="1"/>
            <a:r>
              <a:rPr lang="en-US" sz="2600" dirty="0" smtClean="0"/>
              <a:t>using a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night-light</a:t>
            </a:r>
            <a:r>
              <a:rPr lang="en-US" sz="2600" b="1" dirty="0"/>
              <a:t>-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00B050"/>
                </a:solidFill>
              </a:rPr>
              <a:t>Small lamp, often attached directly to an electrical outlet, that provides dim light during the </a:t>
            </a:r>
            <a:r>
              <a:rPr lang="en-US" sz="2600" dirty="0" smtClean="0">
                <a:solidFill>
                  <a:srgbClr val="00B050"/>
                </a:solidFill>
              </a:rPr>
              <a:t>night</a:t>
            </a:r>
            <a:r>
              <a:rPr lang="en-US" sz="2600" dirty="0" smtClean="0"/>
              <a:t>-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smtClean="0"/>
              <a:t>in the bathroom to avoid bright lights during the night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060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Naps longer than _____ can prevent you from getting enough sleep at night.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30 minutes</a:t>
            </a:r>
          </a:p>
          <a:p>
            <a:r>
              <a:rPr lang="en-US" dirty="0" smtClean="0"/>
              <a:t>How far ahead of bedtime should you finish exercising?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at least three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9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13290" cy="45720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understand </a:t>
            </a:r>
            <a:r>
              <a:rPr lang="en-US" sz="3200" dirty="0" smtClean="0"/>
              <a:t>why sleep is important.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the sleep needs of each age group.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ideal temperature for a sleeping environment?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65°F</a:t>
            </a:r>
          </a:p>
          <a:p>
            <a:r>
              <a:rPr lang="en-US" dirty="0" smtClean="0"/>
              <a:t>Using a _____ in the bathroom can help you avoid bright lights in the middle of the night.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night-light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8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/>
              <a:t>explain </a:t>
            </a:r>
            <a:r>
              <a:rPr lang="en-US" sz="3200" dirty="0"/>
              <a:t>the science of sleep, the stages of sleep, and </a:t>
            </a:r>
            <a:r>
              <a:rPr lang="en-US" sz="3200" dirty="0" smtClean="0"/>
              <a:t>dreams.</a:t>
            </a:r>
            <a:endParaRPr lang="en-US" sz="3200" dirty="0"/>
          </a:p>
          <a:p>
            <a:r>
              <a:rPr lang="en-US" sz="3200" b="1" dirty="0"/>
              <a:t>determine </a:t>
            </a:r>
            <a:r>
              <a:rPr lang="en-US" sz="3200" dirty="0"/>
              <a:t>the consequences of not getting enough </a:t>
            </a:r>
            <a:r>
              <a:rPr lang="en-US" sz="3200" dirty="0" smtClean="0"/>
              <a:t>sleep.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8775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Sleep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Regularly getting enough sleep</a:t>
            </a:r>
            <a:endParaRPr lang="en-US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646980"/>
              </p:ext>
            </p:extLst>
          </p:nvPr>
        </p:nvGraphicFramePr>
        <p:xfrm>
          <a:off x="353962" y="2669458"/>
          <a:ext cx="8561438" cy="3807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88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You Need Sleep?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sleep, the body rejuvenates itself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leep deprived</a:t>
            </a: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Term used to describe a person </a:t>
            </a:r>
            <a:r>
              <a:rPr lang="en-US" sz="360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who </a:t>
            </a:r>
            <a:r>
              <a:rPr lang="en-US" sz="360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gets </a:t>
            </a:r>
            <a:r>
              <a:rPr lang="en-US" sz="36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inadequate amounts of </a:t>
            </a:r>
            <a:r>
              <a:rPr lang="en-US" sz="3600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sleep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Someone who regularly gets inadequate sleep will experience 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sleep deficit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Condition that occurs when people frequently get less sleep than they should</a:t>
            </a:r>
            <a:endParaRPr lang="en-US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016889C4-1684-4976-892B-AFD437A58049}"/>
    </a:ext>
  </a:extLst>
</a:theme>
</file>

<file path=ppt/theme/theme10.xml><?xml version="1.0" encoding="utf-8"?>
<a:theme xmlns:a="http://schemas.openxmlformats.org/drawingml/2006/main" name="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ED6FB135-F985-4651-8130-AC42DA3605AF}"/>
    </a:ext>
  </a:extLst>
</a:theme>
</file>

<file path=ppt/theme/theme11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CCDD9C-0AAD-48C8-9390-ACAE859A9BA4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7590B2E7-4BFD-4F5C-B09F-692BA342DC91}"/>
    </a:ext>
  </a:ext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B9B9A8D7-09FA-4D85-A39B-9F76E8410531}"/>
    </a:ext>
  </a:extLst>
</a:theme>
</file>

<file path=ppt/theme/theme4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DC734329-F1FB-46BF-B218-3B18939DC18D}"/>
    </a:ext>
  </a:extLst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505F0A-A4FE-4C22-A08A-F9457D8C5566}"/>
    </a:ext>
  </a:extLst>
</a:theme>
</file>

<file path=ppt/theme/theme6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20A974AE-B9CB-4F1A-844B-DF3083C0E045}"/>
    </a:ext>
  </a:extLst>
</a:theme>
</file>

<file path=ppt/theme/theme7.xml><?xml version="1.0" encoding="utf-8"?>
<a:theme xmlns:a="http://schemas.openxmlformats.org/drawingml/2006/main" name="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70054EFB-F931-48E9-B9DD-C5B59D89D700}"/>
    </a:ext>
  </a:extLst>
</a:theme>
</file>

<file path=ppt/theme/theme8.xml><?xml version="1.0" encoding="utf-8"?>
<a:theme xmlns:a="http://schemas.openxmlformats.org/drawingml/2006/main" name="skills ch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8C5CA117-AA14-428B-8286-41FEADE37012}"/>
    </a:ext>
  </a:extLst>
</a:theme>
</file>

<file path=ppt/theme/theme9.xml><?xml version="1.0" encoding="utf-8"?>
<a:theme xmlns:a="http://schemas.openxmlformats.org/drawingml/2006/main" name="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A1EA6BB0-6F04-4979-B7D0-56DAB27EAD25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msh2019</Template>
  <TotalTime>0</TotalTime>
  <Words>1732</Words>
  <Application>Microsoft Office PowerPoint</Application>
  <PresentationFormat>On-screen Show (4:3)</PresentationFormat>
  <Paragraphs>263</Paragraphs>
  <Slides>60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60</vt:i4>
      </vt:variant>
    </vt:vector>
  </HeadingPairs>
  <TitlesOfParts>
    <vt:vector size="79" baseType="lpstr">
      <vt:lpstr>Arial</vt:lpstr>
      <vt:lpstr>Calibri</vt:lpstr>
      <vt:lpstr>Helvetica</vt:lpstr>
      <vt:lpstr>Palatino Linotype</vt:lpstr>
      <vt:lpstr>Tahoma</vt:lpstr>
      <vt:lpstr>Times New Roman</vt:lpstr>
      <vt:lpstr>Trebuchet MS</vt:lpstr>
      <vt:lpstr>Verdana</vt:lpstr>
      <vt:lpstr>Title Slide</vt:lpstr>
      <vt:lpstr>Title</vt:lpstr>
      <vt:lpstr>Section</vt:lpstr>
      <vt:lpstr>Objective</vt:lpstr>
      <vt:lpstr>Content</vt:lpstr>
      <vt:lpstr>Essential Question</vt:lpstr>
      <vt:lpstr>think about it</vt:lpstr>
      <vt:lpstr>skills check</vt:lpstr>
      <vt:lpstr>health alert</vt:lpstr>
      <vt:lpstr>infographic</vt:lpstr>
      <vt:lpstr>Review</vt:lpstr>
      <vt:lpstr>PowerPoint Presentation</vt:lpstr>
      <vt:lpstr>PowerPoint Presentation</vt:lpstr>
      <vt:lpstr>PowerPoint Presentation</vt:lpstr>
      <vt:lpstr>Essential Question</vt:lpstr>
      <vt:lpstr>3.1</vt:lpstr>
      <vt:lpstr>Learning Outcomes</vt:lpstr>
      <vt:lpstr>Learning Outcomes</vt:lpstr>
      <vt:lpstr>Benefits of Sleep</vt:lpstr>
      <vt:lpstr>Why Do You Need Sleep?</vt:lpstr>
      <vt:lpstr>How Much Sleep Do You Need?</vt:lpstr>
      <vt:lpstr>Fact or Myth</vt:lpstr>
      <vt:lpstr>Health Alert!</vt:lpstr>
      <vt:lpstr>The Science of Sleep</vt:lpstr>
      <vt:lpstr>The Science of Sleep</vt:lpstr>
      <vt:lpstr>Disruptions to the Circadian Rhythm</vt:lpstr>
      <vt:lpstr>Stages of Sleep</vt:lpstr>
      <vt:lpstr>Stages of Sleep</vt:lpstr>
      <vt:lpstr>Dreams</vt:lpstr>
      <vt:lpstr>Dreams</vt:lpstr>
      <vt:lpstr>The Impact of Insufficient Sleep</vt:lpstr>
      <vt:lpstr>Think About It…</vt:lpstr>
      <vt:lpstr>Infographic Discussion</vt:lpstr>
      <vt:lpstr>Lesson Review</vt:lpstr>
      <vt:lpstr>Lesson Review</vt:lpstr>
      <vt:lpstr>3.2</vt:lpstr>
      <vt:lpstr>Learning Outcomes</vt:lpstr>
      <vt:lpstr>Learning Outcomes</vt:lpstr>
      <vt:lpstr>Delayed Sleep Phase Syndrome</vt:lpstr>
      <vt:lpstr>Insomnia</vt:lpstr>
      <vt:lpstr>Parasomnia</vt:lpstr>
      <vt:lpstr>Bed-wetting and Nightmares</vt:lpstr>
      <vt:lpstr>Infographic Discussion</vt:lpstr>
      <vt:lpstr>Sleepwalking and Restless Leg Syndrome (RLS)</vt:lpstr>
      <vt:lpstr>Teeth Grinding</vt:lpstr>
      <vt:lpstr>Teeth Grinding</vt:lpstr>
      <vt:lpstr>Sleep Apnea</vt:lpstr>
      <vt:lpstr>Sleep Apnea</vt:lpstr>
      <vt:lpstr> Sleep Apnea</vt:lpstr>
      <vt:lpstr>CPAP</vt:lpstr>
      <vt:lpstr>Narcolepsy</vt:lpstr>
      <vt:lpstr>Lesson Review</vt:lpstr>
      <vt:lpstr>Lesson Review</vt:lpstr>
      <vt:lpstr>3.3</vt:lpstr>
      <vt:lpstr>Learning Outcomes</vt:lpstr>
      <vt:lpstr>Learning Outcomes</vt:lpstr>
      <vt:lpstr>Learning Outcomes</vt:lpstr>
      <vt:lpstr>Set (and Follow) a Sleep-Wake Schedule</vt:lpstr>
      <vt:lpstr>Take Naps</vt:lpstr>
      <vt:lpstr>Exercise Regularly</vt:lpstr>
      <vt:lpstr>Avoid Substances That Interfere with Sleep</vt:lpstr>
      <vt:lpstr>Avoid Substances That Interfere with Sleep</vt:lpstr>
      <vt:lpstr>Caffeine</vt:lpstr>
      <vt:lpstr>Relax Before Bedtime</vt:lpstr>
      <vt:lpstr>Skills Check</vt:lpstr>
      <vt:lpstr>Create a Comfortable Sleep Environment</vt:lpstr>
      <vt:lpstr>Infographic Discussion</vt:lpstr>
      <vt:lpstr>Control Exposure to Light</vt:lpstr>
      <vt:lpstr>Skills Check</vt:lpstr>
      <vt:lpstr>Lesson Review</vt:lpstr>
      <vt:lpstr>Lesson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2018-04-19T19:49:48Z</dcterms:created>
  <dcterms:modified xsi:type="dcterms:W3CDTF">2018-10-11T16:38:05Z</dcterms:modified>
</cp:coreProperties>
</file>