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2" r:id="rId4"/>
    <p:sldMasterId id="2147483714" r:id="rId5"/>
    <p:sldMasterId id="2147483726" r:id="rId6"/>
    <p:sldMasterId id="2147483738" r:id="rId7"/>
    <p:sldMasterId id="2147483750" r:id="rId8"/>
    <p:sldMasterId id="2147483762" r:id="rId9"/>
    <p:sldMasterId id="2147483774" r:id="rId10"/>
    <p:sldMasterId id="2147483786" r:id="rId11"/>
  </p:sldMasterIdLst>
  <p:notesMasterIdLst>
    <p:notesMasterId r:id="rId64"/>
  </p:notesMasterIdLst>
  <p:sldIdLst>
    <p:sldId id="256" r:id="rId12"/>
    <p:sldId id="257" r:id="rId13"/>
    <p:sldId id="339" r:id="rId14"/>
    <p:sldId id="258" r:id="rId15"/>
    <p:sldId id="259" r:id="rId16"/>
    <p:sldId id="260" r:id="rId17"/>
    <p:sldId id="261" r:id="rId18"/>
    <p:sldId id="305" r:id="rId19"/>
    <p:sldId id="340" r:id="rId20"/>
    <p:sldId id="306" r:id="rId21"/>
    <p:sldId id="309" r:id="rId22"/>
    <p:sldId id="310" r:id="rId23"/>
    <p:sldId id="311" r:id="rId24"/>
    <p:sldId id="312" r:id="rId25"/>
    <p:sldId id="313" r:id="rId26"/>
    <p:sldId id="314" r:id="rId27"/>
    <p:sldId id="341" r:id="rId28"/>
    <p:sldId id="338" r:id="rId29"/>
    <p:sldId id="315" r:id="rId30"/>
    <p:sldId id="316" r:id="rId31"/>
    <p:sldId id="317" r:id="rId32"/>
    <p:sldId id="318" r:id="rId33"/>
    <p:sldId id="342" r:id="rId34"/>
    <p:sldId id="319" r:id="rId35"/>
    <p:sldId id="264" r:id="rId36"/>
    <p:sldId id="265" r:id="rId37"/>
    <p:sldId id="277" r:id="rId38"/>
    <p:sldId id="304" r:id="rId39"/>
    <p:sldId id="278" r:id="rId40"/>
    <p:sldId id="320" r:id="rId41"/>
    <p:sldId id="343" r:id="rId42"/>
    <p:sldId id="321" r:id="rId43"/>
    <p:sldId id="344" r:id="rId44"/>
    <p:sldId id="323" r:id="rId45"/>
    <p:sldId id="322" r:id="rId46"/>
    <p:sldId id="324" r:id="rId47"/>
    <p:sldId id="325" r:id="rId48"/>
    <p:sldId id="327" r:id="rId49"/>
    <p:sldId id="330" r:id="rId50"/>
    <p:sldId id="326" r:id="rId51"/>
    <p:sldId id="336" r:id="rId52"/>
    <p:sldId id="345" r:id="rId53"/>
    <p:sldId id="346" r:id="rId54"/>
    <p:sldId id="334" r:id="rId55"/>
    <p:sldId id="328" r:id="rId56"/>
    <p:sldId id="329" r:id="rId57"/>
    <p:sldId id="347" r:id="rId58"/>
    <p:sldId id="331" r:id="rId59"/>
    <p:sldId id="333" r:id="rId60"/>
    <p:sldId id="332" r:id="rId61"/>
    <p:sldId id="267" r:id="rId62"/>
    <p:sldId id="337" r:id="rId6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A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59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viewProps" Target="view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2EA2B0-6A04-4E79-BB2D-2D5101F2CFDA}" type="doc">
      <dgm:prSet loTypeId="urn:microsoft.com/office/officeart/2008/layout/PictureStrips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0BD54144-3757-41B7-A60D-CE0865863876}">
      <dgm:prSet phldrT="[Text]"/>
      <dgm:spPr>
        <a:solidFill>
          <a:schemeClr val="accent5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en-US" dirty="0" smtClean="0"/>
            <a:t>Protects everything inside the body (muscles, bones, other organs)</a:t>
          </a:r>
          <a:endParaRPr lang="en-US" dirty="0"/>
        </a:p>
      </dgm:t>
    </dgm:pt>
    <dgm:pt modelId="{79AC0420-FDF0-41B4-B996-D8AB5CA08B68}" type="parTrans" cxnId="{EF858C59-27D0-4E9D-B69F-B6DE1A07CCD2}">
      <dgm:prSet/>
      <dgm:spPr/>
      <dgm:t>
        <a:bodyPr/>
        <a:lstStyle/>
        <a:p>
          <a:endParaRPr lang="en-US"/>
        </a:p>
      </dgm:t>
    </dgm:pt>
    <dgm:pt modelId="{56AC3F4A-6433-4635-817D-17C375F00D13}" type="sibTrans" cxnId="{EF858C59-27D0-4E9D-B69F-B6DE1A07CCD2}">
      <dgm:prSet/>
      <dgm:spPr/>
      <dgm:t>
        <a:bodyPr/>
        <a:lstStyle/>
        <a:p>
          <a:endParaRPr lang="en-US"/>
        </a:p>
      </dgm:t>
    </dgm:pt>
    <dgm:pt modelId="{A453A954-E930-4868-8A2D-EBE6B0EAF8AA}">
      <dgm:prSet phldrT="[Text]"/>
      <dgm:spPr>
        <a:solidFill>
          <a:schemeClr val="accent5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en-US" dirty="0" smtClean="0"/>
            <a:t>Prevents bacteria and viruses from entering the body</a:t>
          </a:r>
          <a:endParaRPr lang="en-US" dirty="0"/>
        </a:p>
      </dgm:t>
    </dgm:pt>
    <dgm:pt modelId="{E1447158-28D6-4059-BE12-5DB1974916BD}" type="parTrans" cxnId="{9B815246-A6A3-42F7-A98B-E33EC7A5E4A8}">
      <dgm:prSet/>
      <dgm:spPr/>
      <dgm:t>
        <a:bodyPr/>
        <a:lstStyle/>
        <a:p>
          <a:endParaRPr lang="en-US"/>
        </a:p>
      </dgm:t>
    </dgm:pt>
    <dgm:pt modelId="{FFFAA172-6E3B-4B32-9939-DAF854E961D5}" type="sibTrans" cxnId="{9B815246-A6A3-42F7-A98B-E33EC7A5E4A8}">
      <dgm:prSet/>
      <dgm:spPr/>
      <dgm:t>
        <a:bodyPr/>
        <a:lstStyle/>
        <a:p>
          <a:endParaRPr lang="en-US"/>
        </a:p>
      </dgm:t>
    </dgm:pt>
    <dgm:pt modelId="{4DAF45C6-2E63-436C-9B38-8A0C48EB7F6A}">
      <dgm:prSet phldrT="[Text]"/>
      <dgm:spPr>
        <a:solidFill>
          <a:schemeClr val="accent5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en-US" dirty="0" smtClean="0"/>
            <a:t>Plays an important role in regulating body temperature</a:t>
          </a:r>
          <a:endParaRPr lang="en-US" dirty="0"/>
        </a:p>
      </dgm:t>
    </dgm:pt>
    <dgm:pt modelId="{910F3FB7-06EE-4F5A-A17C-D3328A3E0A35}" type="parTrans" cxnId="{07372A0F-540E-4304-B41E-046CF218CDA9}">
      <dgm:prSet/>
      <dgm:spPr/>
      <dgm:t>
        <a:bodyPr/>
        <a:lstStyle/>
        <a:p>
          <a:endParaRPr lang="en-US"/>
        </a:p>
      </dgm:t>
    </dgm:pt>
    <dgm:pt modelId="{6BBBEEE8-3360-4418-A50E-12592C62C962}" type="sibTrans" cxnId="{07372A0F-540E-4304-B41E-046CF218CDA9}">
      <dgm:prSet/>
      <dgm:spPr/>
      <dgm:t>
        <a:bodyPr/>
        <a:lstStyle/>
        <a:p>
          <a:endParaRPr lang="en-US"/>
        </a:p>
      </dgm:t>
    </dgm:pt>
    <dgm:pt modelId="{D3D65A44-CBE4-4369-92C3-FA10C4FAD726}" type="pres">
      <dgm:prSet presAssocID="{5E2EA2B0-6A04-4E79-BB2D-2D5101F2CF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8623F2-7D34-40D4-8AA2-839817380F96}" type="pres">
      <dgm:prSet presAssocID="{0BD54144-3757-41B7-A60D-CE0865863876}" presName="composite" presStyleCnt="0"/>
      <dgm:spPr/>
    </dgm:pt>
    <dgm:pt modelId="{ED156D29-D46C-47C6-9EB8-DA0D10E126D8}" type="pres">
      <dgm:prSet presAssocID="{0BD54144-3757-41B7-A60D-CE0865863876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1BA39-B985-478B-A099-077BA6A8509C}" type="pres">
      <dgm:prSet presAssocID="{0BD54144-3757-41B7-A60D-CE0865863876}" presName="rect2" presStyleLbl="fgImgPlace1" presStyleIdx="0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FA5C53EE-F103-4529-9510-4C584AAAC15A}" type="pres">
      <dgm:prSet presAssocID="{56AC3F4A-6433-4635-817D-17C375F00D13}" presName="sibTrans" presStyleCnt="0"/>
      <dgm:spPr/>
    </dgm:pt>
    <dgm:pt modelId="{04590EC2-FDCA-4BFA-B6AC-74F2037F2BD7}" type="pres">
      <dgm:prSet presAssocID="{A453A954-E930-4868-8A2D-EBE6B0EAF8AA}" presName="composite" presStyleCnt="0"/>
      <dgm:spPr/>
    </dgm:pt>
    <dgm:pt modelId="{90E3887E-54D6-4885-B1B1-096B33ADD5F9}" type="pres">
      <dgm:prSet presAssocID="{A453A954-E930-4868-8A2D-EBE6B0EAF8AA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EF339-95C9-4A01-949A-A17A3A1877BC}" type="pres">
      <dgm:prSet presAssocID="{A453A954-E930-4868-8A2D-EBE6B0EAF8AA}" presName="rect2" presStyleLbl="fgImgPlace1" presStyleIdx="1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B326F39D-95A5-4818-82E9-81553F836282}" type="pres">
      <dgm:prSet presAssocID="{FFFAA172-6E3B-4B32-9939-DAF854E961D5}" presName="sibTrans" presStyleCnt="0"/>
      <dgm:spPr/>
    </dgm:pt>
    <dgm:pt modelId="{11ECF553-9221-46C4-8994-246B2B9B4C6B}" type="pres">
      <dgm:prSet presAssocID="{4DAF45C6-2E63-436C-9B38-8A0C48EB7F6A}" presName="composite" presStyleCnt="0"/>
      <dgm:spPr/>
    </dgm:pt>
    <dgm:pt modelId="{595F69C3-5CF7-4B5B-8BBA-DC1006E5233D}" type="pres">
      <dgm:prSet presAssocID="{4DAF45C6-2E63-436C-9B38-8A0C48EB7F6A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A2E3D-0D27-4340-9B17-B2392E4D4450}" type="pres">
      <dgm:prSet presAssocID="{4DAF45C6-2E63-436C-9B38-8A0C48EB7F6A}" presName="rect2" presStyleLbl="fgImgPlace1" presStyleIdx="2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942F406A-06E5-4475-8953-C5216E6FF418}" type="presOf" srcId="{A453A954-E930-4868-8A2D-EBE6B0EAF8AA}" destId="{90E3887E-54D6-4885-B1B1-096B33ADD5F9}" srcOrd="0" destOrd="0" presId="urn:microsoft.com/office/officeart/2008/layout/PictureStrips"/>
    <dgm:cxn modelId="{D6696E04-C155-43BF-AD50-294514F1AA6E}" type="presOf" srcId="{4DAF45C6-2E63-436C-9B38-8A0C48EB7F6A}" destId="{595F69C3-5CF7-4B5B-8BBA-DC1006E5233D}" srcOrd="0" destOrd="0" presId="urn:microsoft.com/office/officeart/2008/layout/PictureStrips"/>
    <dgm:cxn modelId="{9B815246-A6A3-42F7-A98B-E33EC7A5E4A8}" srcId="{5E2EA2B0-6A04-4E79-BB2D-2D5101F2CFDA}" destId="{A453A954-E930-4868-8A2D-EBE6B0EAF8AA}" srcOrd="1" destOrd="0" parTransId="{E1447158-28D6-4059-BE12-5DB1974916BD}" sibTransId="{FFFAA172-6E3B-4B32-9939-DAF854E961D5}"/>
    <dgm:cxn modelId="{389E4A7E-80A8-4200-B714-2B7897079798}" type="presOf" srcId="{0BD54144-3757-41B7-A60D-CE0865863876}" destId="{ED156D29-D46C-47C6-9EB8-DA0D10E126D8}" srcOrd="0" destOrd="0" presId="urn:microsoft.com/office/officeart/2008/layout/PictureStrips"/>
    <dgm:cxn modelId="{EF858C59-27D0-4E9D-B69F-B6DE1A07CCD2}" srcId="{5E2EA2B0-6A04-4E79-BB2D-2D5101F2CFDA}" destId="{0BD54144-3757-41B7-A60D-CE0865863876}" srcOrd="0" destOrd="0" parTransId="{79AC0420-FDF0-41B4-B996-D8AB5CA08B68}" sibTransId="{56AC3F4A-6433-4635-817D-17C375F00D13}"/>
    <dgm:cxn modelId="{07372A0F-540E-4304-B41E-046CF218CDA9}" srcId="{5E2EA2B0-6A04-4E79-BB2D-2D5101F2CFDA}" destId="{4DAF45C6-2E63-436C-9B38-8A0C48EB7F6A}" srcOrd="2" destOrd="0" parTransId="{910F3FB7-06EE-4F5A-A17C-D3328A3E0A35}" sibTransId="{6BBBEEE8-3360-4418-A50E-12592C62C962}"/>
    <dgm:cxn modelId="{196C0254-83AE-4067-AE18-0EC304BEEB50}" type="presOf" srcId="{5E2EA2B0-6A04-4E79-BB2D-2D5101F2CFDA}" destId="{D3D65A44-CBE4-4369-92C3-FA10C4FAD726}" srcOrd="0" destOrd="0" presId="urn:microsoft.com/office/officeart/2008/layout/PictureStrips"/>
    <dgm:cxn modelId="{5A141945-9F74-4123-A5D8-A1A440C6CF61}" type="presParOf" srcId="{D3D65A44-CBE4-4369-92C3-FA10C4FAD726}" destId="{9D8623F2-7D34-40D4-8AA2-839817380F96}" srcOrd="0" destOrd="0" presId="urn:microsoft.com/office/officeart/2008/layout/PictureStrips"/>
    <dgm:cxn modelId="{A1DB7DE7-E31C-4088-A251-25560B79C4A3}" type="presParOf" srcId="{9D8623F2-7D34-40D4-8AA2-839817380F96}" destId="{ED156D29-D46C-47C6-9EB8-DA0D10E126D8}" srcOrd="0" destOrd="0" presId="urn:microsoft.com/office/officeart/2008/layout/PictureStrips"/>
    <dgm:cxn modelId="{7B848EEC-AE7F-41CF-B27C-8C0AB2087EAC}" type="presParOf" srcId="{9D8623F2-7D34-40D4-8AA2-839817380F96}" destId="{D221BA39-B985-478B-A099-077BA6A8509C}" srcOrd="1" destOrd="0" presId="urn:microsoft.com/office/officeart/2008/layout/PictureStrips"/>
    <dgm:cxn modelId="{32144064-CB54-412A-9A81-FD948AE4380B}" type="presParOf" srcId="{D3D65A44-CBE4-4369-92C3-FA10C4FAD726}" destId="{FA5C53EE-F103-4529-9510-4C584AAAC15A}" srcOrd="1" destOrd="0" presId="urn:microsoft.com/office/officeart/2008/layout/PictureStrips"/>
    <dgm:cxn modelId="{9BDD658B-2384-4A9F-AA7F-A3A0C217349C}" type="presParOf" srcId="{D3D65A44-CBE4-4369-92C3-FA10C4FAD726}" destId="{04590EC2-FDCA-4BFA-B6AC-74F2037F2BD7}" srcOrd="2" destOrd="0" presId="urn:microsoft.com/office/officeart/2008/layout/PictureStrips"/>
    <dgm:cxn modelId="{C6F71E14-CE6D-4E1F-9264-EAEE88EE3A18}" type="presParOf" srcId="{04590EC2-FDCA-4BFA-B6AC-74F2037F2BD7}" destId="{90E3887E-54D6-4885-B1B1-096B33ADD5F9}" srcOrd="0" destOrd="0" presId="urn:microsoft.com/office/officeart/2008/layout/PictureStrips"/>
    <dgm:cxn modelId="{B9ACBE30-627F-4ED6-8CD7-F9383BE2C4A2}" type="presParOf" srcId="{04590EC2-FDCA-4BFA-B6AC-74F2037F2BD7}" destId="{170EF339-95C9-4A01-949A-A17A3A1877BC}" srcOrd="1" destOrd="0" presId="urn:microsoft.com/office/officeart/2008/layout/PictureStrips"/>
    <dgm:cxn modelId="{CBAABAE8-136C-4A4A-A994-B2C7FC63F16E}" type="presParOf" srcId="{D3D65A44-CBE4-4369-92C3-FA10C4FAD726}" destId="{B326F39D-95A5-4818-82E9-81553F836282}" srcOrd="3" destOrd="0" presId="urn:microsoft.com/office/officeart/2008/layout/PictureStrips"/>
    <dgm:cxn modelId="{E9B8CBFD-4558-4B19-B248-EB7C70BD0371}" type="presParOf" srcId="{D3D65A44-CBE4-4369-92C3-FA10C4FAD726}" destId="{11ECF553-9221-46C4-8994-246B2B9B4C6B}" srcOrd="4" destOrd="0" presId="urn:microsoft.com/office/officeart/2008/layout/PictureStrips"/>
    <dgm:cxn modelId="{BF4AD66F-F6EC-4C2D-8E59-57CF57A5D1B9}" type="presParOf" srcId="{11ECF553-9221-46C4-8994-246B2B9B4C6B}" destId="{595F69C3-5CF7-4B5B-8BBA-DC1006E5233D}" srcOrd="0" destOrd="0" presId="urn:microsoft.com/office/officeart/2008/layout/PictureStrips"/>
    <dgm:cxn modelId="{03E9AACD-D6A7-45D9-9B83-B6108E956241}" type="presParOf" srcId="{11ECF553-9221-46C4-8994-246B2B9B4C6B}" destId="{BB1A2E3D-0D27-4340-9B17-B2392E4D445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8432F4-A980-4FB4-BA6F-6DCCBDC0D41D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96371806-179A-4177-8401-9B3128F8C43F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Take a bath or shower every day</a:t>
          </a:r>
          <a:endParaRPr lang="en-US" dirty="0"/>
        </a:p>
      </dgm:t>
    </dgm:pt>
    <dgm:pt modelId="{BF52F4A6-66D2-4F50-8061-E40CA86420ED}" type="parTrans" cxnId="{E1BE4A39-89D7-41FE-A22F-111D3DF25DBF}">
      <dgm:prSet/>
      <dgm:spPr/>
      <dgm:t>
        <a:bodyPr/>
        <a:lstStyle/>
        <a:p>
          <a:endParaRPr lang="en-US"/>
        </a:p>
      </dgm:t>
    </dgm:pt>
    <dgm:pt modelId="{1BC8AEEE-5A32-4F40-A5AE-77F95B25F803}" type="sibTrans" cxnId="{E1BE4A39-89D7-41FE-A22F-111D3DF25DBF}">
      <dgm:prSet/>
      <dgm:spPr/>
      <dgm:t>
        <a:bodyPr/>
        <a:lstStyle/>
        <a:p>
          <a:endParaRPr lang="en-US"/>
        </a:p>
      </dgm:t>
    </dgm:pt>
    <dgm:pt modelId="{7BCB02DB-4D0C-4AA3-A9CF-73646DC50FB3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Apply lotion or moisturizer to the skin</a:t>
          </a:r>
          <a:endParaRPr lang="en-US" dirty="0"/>
        </a:p>
      </dgm:t>
    </dgm:pt>
    <dgm:pt modelId="{86F7839F-D8F5-4FC3-9F58-78F632B1CD52}" type="parTrans" cxnId="{23A1E6F2-924D-4650-8404-779CB679C7DD}">
      <dgm:prSet/>
      <dgm:spPr/>
      <dgm:t>
        <a:bodyPr/>
        <a:lstStyle/>
        <a:p>
          <a:endParaRPr lang="en-US"/>
        </a:p>
      </dgm:t>
    </dgm:pt>
    <dgm:pt modelId="{9459125D-DA71-4F84-9CD4-23E2CFD5E271}" type="sibTrans" cxnId="{23A1E6F2-924D-4650-8404-779CB679C7DD}">
      <dgm:prSet/>
      <dgm:spPr/>
      <dgm:t>
        <a:bodyPr/>
        <a:lstStyle/>
        <a:p>
          <a:endParaRPr lang="en-US"/>
        </a:p>
      </dgm:t>
    </dgm:pt>
    <dgm:pt modelId="{878C4267-D4B1-41C4-A39F-4794764D4DB3}">
      <dgm:prSet phldrT="[Text]"/>
      <dgm:spPr>
        <a:solidFill>
          <a:schemeClr val="accent4">
            <a:lumMod val="40000"/>
            <a:lumOff val="6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 smtClean="0"/>
            <a:t>Apply deodorant or antiperspirant to prevent body odor</a:t>
          </a:r>
          <a:endParaRPr lang="en-US" dirty="0"/>
        </a:p>
      </dgm:t>
    </dgm:pt>
    <dgm:pt modelId="{17FF3958-CAC2-4AE1-AF67-B27360EE3AFA}" type="parTrans" cxnId="{5342FA8D-0116-4EE5-A9A3-6B0191206A76}">
      <dgm:prSet/>
      <dgm:spPr/>
      <dgm:t>
        <a:bodyPr/>
        <a:lstStyle/>
        <a:p>
          <a:endParaRPr lang="en-US"/>
        </a:p>
      </dgm:t>
    </dgm:pt>
    <dgm:pt modelId="{42EA8D4D-8BFC-4A67-9BE2-177D1507F101}" type="sibTrans" cxnId="{5342FA8D-0116-4EE5-A9A3-6B0191206A76}">
      <dgm:prSet/>
      <dgm:spPr/>
      <dgm:t>
        <a:bodyPr/>
        <a:lstStyle/>
        <a:p>
          <a:endParaRPr lang="en-US"/>
        </a:p>
      </dgm:t>
    </dgm:pt>
    <dgm:pt modelId="{56C0A52E-F742-4E80-80E7-C8D859D02521}">
      <dgm:prSet phldrT="[Text]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dirty="0" smtClean="0"/>
            <a:t>Eat healthy, drink enough water, and get enough sleep</a:t>
          </a:r>
          <a:endParaRPr lang="en-US" dirty="0"/>
        </a:p>
      </dgm:t>
    </dgm:pt>
    <dgm:pt modelId="{846DDF45-80DD-4DDA-8FEB-BD9D06F7D2B2}" type="parTrans" cxnId="{404805D6-A5FA-4B08-A60F-369A06930B9D}">
      <dgm:prSet/>
      <dgm:spPr/>
      <dgm:t>
        <a:bodyPr/>
        <a:lstStyle/>
        <a:p>
          <a:endParaRPr lang="en-US"/>
        </a:p>
      </dgm:t>
    </dgm:pt>
    <dgm:pt modelId="{2D8964CA-F886-4218-9813-3B38A488CC92}" type="sibTrans" cxnId="{404805D6-A5FA-4B08-A60F-369A06930B9D}">
      <dgm:prSet/>
      <dgm:spPr/>
      <dgm:t>
        <a:bodyPr/>
        <a:lstStyle/>
        <a:p>
          <a:endParaRPr lang="en-US"/>
        </a:p>
      </dgm:t>
    </dgm:pt>
    <dgm:pt modelId="{46443A29-29F6-4786-888F-406A21378C40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Apply sun protection when spending time outside</a:t>
          </a:r>
          <a:endParaRPr lang="en-US" dirty="0"/>
        </a:p>
      </dgm:t>
    </dgm:pt>
    <dgm:pt modelId="{ED00030F-4FFF-4609-A22C-6B1ED352D3D1}" type="parTrans" cxnId="{38FC053B-E4CF-4A29-A2F1-FECA20B6ADDB}">
      <dgm:prSet/>
      <dgm:spPr/>
      <dgm:t>
        <a:bodyPr/>
        <a:lstStyle/>
        <a:p>
          <a:endParaRPr lang="en-US"/>
        </a:p>
      </dgm:t>
    </dgm:pt>
    <dgm:pt modelId="{6A6F663A-8579-4448-B7D8-2E9706A04CB6}" type="sibTrans" cxnId="{38FC053B-E4CF-4A29-A2F1-FECA20B6ADDB}">
      <dgm:prSet/>
      <dgm:spPr/>
      <dgm:t>
        <a:bodyPr/>
        <a:lstStyle/>
        <a:p>
          <a:endParaRPr lang="en-US"/>
        </a:p>
      </dgm:t>
    </dgm:pt>
    <dgm:pt modelId="{875E4EED-F749-4A5F-92C3-5B9CCF98D090}" type="pres">
      <dgm:prSet presAssocID="{728432F4-A980-4FB4-BA6F-6DCCBDC0D4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C9CB42-637E-49DF-9F14-5B7A9672022C}" type="pres">
      <dgm:prSet presAssocID="{96371806-179A-4177-8401-9B3128F8C43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8E8DF-B158-4FCB-B475-F16063C909C8}" type="pres">
      <dgm:prSet presAssocID="{1BC8AEEE-5A32-4F40-A5AE-77F95B25F803}" presName="sibTrans" presStyleCnt="0"/>
      <dgm:spPr/>
      <dgm:t>
        <a:bodyPr/>
        <a:lstStyle/>
        <a:p>
          <a:endParaRPr lang="en-US"/>
        </a:p>
      </dgm:t>
    </dgm:pt>
    <dgm:pt modelId="{8F8DDCB0-24B6-4EDA-A86E-FEDA0F9F75BA}" type="pres">
      <dgm:prSet presAssocID="{7BCB02DB-4D0C-4AA3-A9CF-73646DC50FB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880DC-8E96-4A9C-A9FD-E3363E1B8499}" type="pres">
      <dgm:prSet presAssocID="{9459125D-DA71-4F84-9CD4-23E2CFD5E271}" presName="sibTrans" presStyleCnt="0"/>
      <dgm:spPr/>
      <dgm:t>
        <a:bodyPr/>
        <a:lstStyle/>
        <a:p>
          <a:endParaRPr lang="en-US"/>
        </a:p>
      </dgm:t>
    </dgm:pt>
    <dgm:pt modelId="{95B3300C-CCF4-4F4E-862C-4A413123307D}" type="pres">
      <dgm:prSet presAssocID="{878C4267-D4B1-41C4-A39F-4794764D4DB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7A3EA-AB23-4BA4-9801-8323E36351C8}" type="pres">
      <dgm:prSet presAssocID="{42EA8D4D-8BFC-4A67-9BE2-177D1507F101}" presName="sibTrans" presStyleCnt="0"/>
      <dgm:spPr/>
      <dgm:t>
        <a:bodyPr/>
        <a:lstStyle/>
        <a:p>
          <a:endParaRPr lang="en-US"/>
        </a:p>
      </dgm:t>
    </dgm:pt>
    <dgm:pt modelId="{B14D43D3-9C81-44A1-83BA-4AF334A4449E}" type="pres">
      <dgm:prSet presAssocID="{56C0A52E-F742-4E80-80E7-C8D859D0252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E4758-9865-4E29-8194-71ABD8CA0C32}" type="pres">
      <dgm:prSet presAssocID="{2D8964CA-F886-4218-9813-3B38A488CC92}" presName="sibTrans" presStyleCnt="0"/>
      <dgm:spPr/>
      <dgm:t>
        <a:bodyPr/>
        <a:lstStyle/>
        <a:p>
          <a:endParaRPr lang="en-US"/>
        </a:p>
      </dgm:t>
    </dgm:pt>
    <dgm:pt modelId="{4E5A8147-12DF-4618-A5B3-93E90B3B62DA}" type="pres">
      <dgm:prSet presAssocID="{46443A29-29F6-4786-888F-406A21378C4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FC053B-E4CF-4A29-A2F1-FECA20B6ADDB}" srcId="{728432F4-A980-4FB4-BA6F-6DCCBDC0D41D}" destId="{46443A29-29F6-4786-888F-406A21378C40}" srcOrd="4" destOrd="0" parTransId="{ED00030F-4FFF-4609-A22C-6B1ED352D3D1}" sibTransId="{6A6F663A-8579-4448-B7D8-2E9706A04CB6}"/>
    <dgm:cxn modelId="{E1BE4A39-89D7-41FE-A22F-111D3DF25DBF}" srcId="{728432F4-A980-4FB4-BA6F-6DCCBDC0D41D}" destId="{96371806-179A-4177-8401-9B3128F8C43F}" srcOrd="0" destOrd="0" parTransId="{BF52F4A6-66D2-4F50-8061-E40CA86420ED}" sibTransId="{1BC8AEEE-5A32-4F40-A5AE-77F95B25F803}"/>
    <dgm:cxn modelId="{56A74DBA-8E2E-4E01-A613-4789247E2635}" type="presOf" srcId="{878C4267-D4B1-41C4-A39F-4794764D4DB3}" destId="{95B3300C-CCF4-4F4E-862C-4A413123307D}" srcOrd="0" destOrd="0" presId="urn:microsoft.com/office/officeart/2005/8/layout/default"/>
    <dgm:cxn modelId="{AE9C8D62-940C-4003-ABBD-B9E843488C26}" type="presOf" srcId="{96371806-179A-4177-8401-9B3128F8C43F}" destId="{50C9CB42-637E-49DF-9F14-5B7A9672022C}" srcOrd="0" destOrd="0" presId="urn:microsoft.com/office/officeart/2005/8/layout/default"/>
    <dgm:cxn modelId="{9AD96D59-F730-4CBE-B424-AAC5F3B97618}" type="presOf" srcId="{7BCB02DB-4D0C-4AA3-A9CF-73646DC50FB3}" destId="{8F8DDCB0-24B6-4EDA-A86E-FEDA0F9F75BA}" srcOrd="0" destOrd="0" presId="urn:microsoft.com/office/officeart/2005/8/layout/default"/>
    <dgm:cxn modelId="{23A1E6F2-924D-4650-8404-779CB679C7DD}" srcId="{728432F4-A980-4FB4-BA6F-6DCCBDC0D41D}" destId="{7BCB02DB-4D0C-4AA3-A9CF-73646DC50FB3}" srcOrd="1" destOrd="0" parTransId="{86F7839F-D8F5-4FC3-9F58-78F632B1CD52}" sibTransId="{9459125D-DA71-4F84-9CD4-23E2CFD5E271}"/>
    <dgm:cxn modelId="{F5DB1AD5-64D5-4FB7-8F50-C4111BFB323C}" type="presOf" srcId="{728432F4-A980-4FB4-BA6F-6DCCBDC0D41D}" destId="{875E4EED-F749-4A5F-92C3-5B9CCF98D090}" srcOrd="0" destOrd="0" presId="urn:microsoft.com/office/officeart/2005/8/layout/default"/>
    <dgm:cxn modelId="{404805D6-A5FA-4B08-A60F-369A06930B9D}" srcId="{728432F4-A980-4FB4-BA6F-6DCCBDC0D41D}" destId="{56C0A52E-F742-4E80-80E7-C8D859D02521}" srcOrd="3" destOrd="0" parTransId="{846DDF45-80DD-4DDA-8FEB-BD9D06F7D2B2}" sibTransId="{2D8964CA-F886-4218-9813-3B38A488CC92}"/>
    <dgm:cxn modelId="{FFC03C4E-8D4F-4EDA-B560-F1EC90AA5B2A}" type="presOf" srcId="{46443A29-29F6-4786-888F-406A21378C40}" destId="{4E5A8147-12DF-4618-A5B3-93E90B3B62DA}" srcOrd="0" destOrd="0" presId="urn:microsoft.com/office/officeart/2005/8/layout/default"/>
    <dgm:cxn modelId="{5342FA8D-0116-4EE5-A9A3-6B0191206A76}" srcId="{728432F4-A980-4FB4-BA6F-6DCCBDC0D41D}" destId="{878C4267-D4B1-41C4-A39F-4794764D4DB3}" srcOrd="2" destOrd="0" parTransId="{17FF3958-CAC2-4AE1-AF67-B27360EE3AFA}" sibTransId="{42EA8D4D-8BFC-4A67-9BE2-177D1507F101}"/>
    <dgm:cxn modelId="{CA7A2073-FF57-4486-A50B-451DAC4146AB}" type="presOf" srcId="{56C0A52E-F742-4E80-80E7-C8D859D02521}" destId="{B14D43D3-9C81-44A1-83BA-4AF334A4449E}" srcOrd="0" destOrd="0" presId="urn:microsoft.com/office/officeart/2005/8/layout/default"/>
    <dgm:cxn modelId="{6C1766BF-A4AF-435C-950D-B6C5B77A9C0C}" type="presParOf" srcId="{875E4EED-F749-4A5F-92C3-5B9CCF98D090}" destId="{50C9CB42-637E-49DF-9F14-5B7A9672022C}" srcOrd="0" destOrd="0" presId="urn:microsoft.com/office/officeart/2005/8/layout/default"/>
    <dgm:cxn modelId="{1AC4EB77-C293-496A-9CE5-9C429FC18CC9}" type="presParOf" srcId="{875E4EED-F749-4A5F-92C3-5B9CCF98D090}" destId="{7D08E8DF-B158-4FCB-B475-F16063C909C8}" srcOrd="1" destOrd="0" presId="urn:microsoft.com/office/officeart/2005/8/layout/default"/>
    <dgm:cxn modelId="{1DC49CE3-3C5C-47A9-B0F5-E92E79816D17}" type="presParOf" srcId="{875E4EED-F749-4A5F-92C3-5B9CCF98D090}" destId="{8F8DDCB0-24B6-4EDA-A86E-FEDA0F9F75BA}" srcOrd="2" destOrd="0" presId="urn:microsoft.com/office/officeart/2005/8/layout/default"/>
    <dgm:cxn modelId="{8E265297-A2F6-47C0-860C-2B2C902739B0}" type="presParOf" srcId="{875E4EED-F749-4A5F-92C3-5B9CCF98D090}" destId="{259880DC-8E96-4A9C-A9FD-E3363E1B8499}" srcOrd="3" destOrd="0" presId="urn:microsoft.com/office/officeart/2005/8/layout/default"/>
    <dgm:cxn modelId="{2B231122-850C-4FB6-8BAE-9BBC8CB7D32A}" type="presParOf" srcId="{875E4EED-F749-4A5F-92C3-5B9CCF98D090}" destId="{95B3300C-CCF4-4F4E-862C-4A413123307D}" srcOrd="4" destOrd="0" presId="urn:microsoft.com/office/officeart/2005/8/layout/default"/>
    <dgm:cxn modelId="{54C442CA-9D7C-4AB7-8C4C-03F167F62594}" type="presParOf" srcId="{875E4EED-F749-4A5F-92C3-5B9CCF98D090}" destId="{7977A3EA-AB23-4BA4-9801-8323E36351C8}" srcOrd="5" destOrd="0" presId="urn:microsoft.com/office/officeart/2005/8/layout/default"/>
    <dgm:cxn modelId="{9D0AA4BA-3C22-42EA-B817-645E8664A68D}" type="presParOf" srcId="{875E4EED-F749-4A5F-92C3-5B9CCF98D090}" destId="{B14D43D3-9C81-44A1-83BA-4AF334A4449E}" srcOrd="6" destOrd="0" presId="urn:microsoft.com/office/officeart/2005/8/layout/default"/>
    <dgm:cxn modelId="{3C924FD5-E572-44BC-AADA-3D5AFB706479}" type="presParOf" srcId="{875E4EED-F749-4A5F-92C3-5B9CCF98D090}" destId="{2E5E4758-9865-4E29-8194-71ABD8CA0C32}" srcOrd="7" destOrd="0" presId="urn:microsoft.com/office/officeart/2005/8/layout/default"/>
    <dgm:cxn modelId="{E71780B1-1352-4FA5-B37B-8B304ED465E9}" type="presParOf" srcId="{875E4EED-F749-4A5F-92C3-5B9CCF98D090}" destId="{4E5A8147-12DF-4618-A5B3-93E90B3B62D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9486F5-7523-4B87-846C-49BA999B1C56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ED40F9-222D-4442-8557-9AD2EF7C8381}">
      <dgm:prSet phldrT="[Text]"/>
      <dgm:spPr/>
      <dgm:t>
        <a:bodyPr/>
        <a:lstStyle/>
        <a:p>
          <a:r>
            <a:rPr lang="en-US" b="1" dirty="0" smtClean="0"/>
            <a:t>Wash your face gently twice a day</a:t>
          </a:r>
          <a:endParaRPr lang="en-US" b="1" dirty="0"/>
        </a:p>
      </dgm:t>
    </dgm:pt>
    <dgm:pt modelId="{D7D10C5E-0EC1-4D78-87A6-7DE77302E7A2}" type="parTrans" cxnId="{37AE0021-2FD5-4FF4-B795-0CD9C1F569C7}">
      <dgm:prSet/>
      <dgm:spPr/>
      <dgm:t>
        <a:bodyPr/>
        <a:lstStyle/>
        <a:p>
          <a:endParaRPr lang="en-US"/>
        </a:p>
      </dgm:t>
    </dgm:pt>
    <dgm:pt modelId="{FB9CA63D-DB53-4337-A0AC-818C90831E6D}" type="sibTrans" cxnId="{37AE0021-2FD5-4FF4-B795-0CD9C1F569C7}">
      <dgm:prSet/>
      <dgm:spPr/>
      <dgm:t>
        <a:bodyPr/>
        <a:lstStyle/>
        <a:p>
          <a:endParaRPr lang="en-US"/>
        </a:p>
      </dgm:t>
    </dgm:pt>
    <dgm:pt modelId="{F4AECACD-BF35-4CCC-9A52-96DF43CBDB66}">
      <dgm:prSet phldrT="[Text]"/>
      <dgm:spPr/>
      <dgm:t>
        <a:bodyPr/>
        <a:lstStyle/>
        <a:p>
          <a:r>
            <a:rPr lang="en-US" b="1" dirty="0" smtClean="0"/>
            <a:t>Do not squeeze pimples</a:t>
          </a:r>
          <a:endParaRPr lang="en-US" b="1" dirty="0"/>
        </a:p>
      </dgm:t>
    </dgm:pt>
    <dgm:pt modelId="{F1A2E902-2D4E-4FDF-B7BE-8770ED18DF1E}" type="parTrans" cxnId="{B646D5C9-9872-4289-810B-6E65A8B8E751}">
      <dgm:prSet/>
      <dgm:spPr/>
      <dgm:t>
        <a:bodyPr/>
        <a:lstStyle/>
        <a:p>
          <a:endParaRPr lang="en-US"/>
        </a:p>
      </dgm:t>
    </dgm:pt>
    <dgm:pt modelId="{C9EF9981-3185-4567-BE1A-C725E51AC43A}" type="sibTrans" cxnId="{B646D5C9-9872-4289-810B-6E65A8B8E751}">
      <dgm:prSet/>
      <dgm:spPr/>
      <dgm:t>
        <a:bodyPr/>
        <a:lstStyle/>
        <a:p>
          <a:endParaRPr lang="en-US"/>
        </a:p>
      </dgm:t>
    </dgm:pt>
    <dgm:pt modelId="{4C618739-CA2C-4476-A0D8-87EF718B80CB}">
      <dgm:prSet phldrT="[Text]"/>
      <dgm:spPr/>
      <dgm:t>
        <a:bodyPr/>
        <a:lstStyle/>
        <a:p>
          <a:r>
            <a:rPr lang="en-US" b="1" dirty="0" smtClean="0"/>
            <a:t>Avoid touching your face with your fingers</a:t>
          </a:r>
          <a:endParaRPr lang="en-US" b="1" dirty="0"/>
        </a:p>
      </dgm:t>
    </dgm:pt>
    <dgm:pt modelId="{47CFF7E2-0185-4EE4-8BA2-4AAE99AAEB16}" type="parTrans" cxnId="{EF025F72-3B6C-4EA3-B40A-B13B6F2C5681}">
      <dgm:prSet/>
      <dgm:spPr/>
      <dgm:t>
        <a:bodyPr/>
        <a:lstStyle/>
        <a:p>
          <a:endParaRPr lang="en-US"/>
        </a:p>
      </dgm:t>
    </dgm:pt>
    <dgm:pt modelId="{3F43A81D-7361-49EB-A939-3A121436AFBB}" type="sibTrans" cxnId="{EF025F72-3B6C-4EA3-B40A-B13B6F2C5681}">
      <dgm:prSet/>
      <dgm:spPr/>
      <dgm:t>
        <a:bodyPr/>
        <a:lstStyle/>
        <a:p>
          <a:endParaRPr lang="en-US"/>
        </a:p>
      </dgm:t>
    </dgm:pt>
    <dgm:pt modelId="{B0B57164-3FAE-4990-AE68-9273176DA336}">
      <dgm:prSet phldrT="[Text]"/>
      <dgm:spPr/>
      <dgm:t>
        <a:bodyPr/>
        <a:lstStyle/>
        <a:p>
          <a:r>
            <a:rPr lang="en-US" b="1" dirty="0" smtClean="0"/>
            <a:t>Make sure anything that touches your face is clean</a:t>
          </a:r>
          <a:endParaRPr lang="en-US" b="1" dirty="0"/>
        </a:p>
      </dgm:t>
    </dgm:pt>
    <dgm:pt modelId="{7D51604C-6438-4180-8837-54E0D42CF65A}" type="parTrans" cxnId="{FC4D1ED0-9DAF-495D-9EB8-0E53228DCE39}">
      <dgm:prSet/>
      <dgm:spPr/>
      <dgm:t>
        <a:bodyPr/>
        <a:lstStyle/>
        <a:p>
          <a:endParaRPr lang="en-US"/>
        </a:p>
      </dgm:t>
    </dgm:pt>
    <dgm:pt modelId="{2A1E940F-1CE2-46B5-AA56-C6049FE9CF41}" type="sibTrans" cxnId="{FC4D1ED0-9DAF-495D-9EB8-0E53228DCE39}">
      <dgm:prSet/>
      <dgm:spPr/>
      <dgm:t>
        <a:bodyPr/>
        <a:lstStyle/>
        <a:p>
          <a:endParaRPr lang="en-US"/>
        </a:p>
      </dgm:t>
    </dgm:pt>
    <dgm:pt modelId="{EBE1089C-F47F-4366-9B69-4CD0D211ECA8}">
      <dgm:prSet phldrT="[Text]"/>
      <dgm:spPr/>
      <dgm:t>
        <a:bodyPr/>
        <a:lstStyle/>
        <a:p>
          <a:r>
            <a:rPr lang="en-US" b="1" dirty="0" smtClean="0"/>
            <a:t>Protect your skin from sunburn and suntan</a:t>
          </a:r>
          <a:endParaRPr lang="en-US" b="1" dirty="0"/>
        </a:p>
      </dgm:t>
    </dgm:pt>
    <dgm:pt modelId="{02A1ED70-1CD6-4ACA-AE54-42E604253458}" type="parTrans" cxnId="{2B5C4D99-FEAD-4EEC-A3AB-D1B27B125518}">
      <dgm:prSet/>
      <dgm:spPr/>
      <dgm:t>
        <a:bodyPr/>
        <a:lstStyle/>
        <a:p>
          <a:endParaRPr lang="en-US"/>
        </a:p>
      </dgm:t>
    </dgm:pt>
    <dgm:pt modelId="{7185E6BE-5795-451D-872C-D95BDA49424B}" type="sibTrans" cxnId="{2B5C4D99-FEAD-4EEC-A3AB-D1B27B125518}">
      <dgm:prSet/>
      <dgm:spPr/>
      <dgm:t>
        <a:bodyPr/>
        <a:lstStyle/>
        <a:p>
          <a:endParaRPr lang="en-US"/>
        </a:p>
      </dgm:t>
    </dgm:pt>
    <dgm:pt modelId="{57F145DE-FC54-4CC8-A92E-A3BF202FFB8F}">
      <dgm:prSet/>
      <dgm:spPr/>
      <dgm:t>
        <a:bodyPr/>
        <a:lstStyle/>
        <a:p>
          <a:r>
            <a:rPr lang="en-US" b="1" dirty="0" smtClean="0"/>
            <a:t>Wash off any makeup before going to sleep</a:t>
          </a:r>
          <a:endParaRPr lang="en-US" b="1" dirty="0"/>
        </a:p>
      </dgm:t>
    </dgm:pt>
    <dgm:pt modelId="{E6A35CE6-7F21-4CB2-915A-8B6B0E382CDB}" type="parTrans" cxnId="{20105F8D-057E-4C7A-B6DD-E78AA3081691}">
      <dgm:prSet/>
      <dgm:spPr/>
      <dgm:t>
        <a:bodyPr/>
        <a:lstStyle/>
        <a:p>
          <a:endParaRPr lang="en-US"/>
        </a:p>
      </dgm:t>
    </dgm:pt>
    <dgm:pt modelId="{AB9751C6-5707-4529-99C7-203AC452F3D4}" type="sibTrans" cxnId="{20105F8D-057E-4C7A-B6DD-E78AA3081691}">
      <dgm:prSet/>
      <dgm:spPr/>
      <dgm:t>
        <a:bodyPr/>
        <a:lstStyle/>
        <a:p>
          <a:endParaRPr lang="en-US"/>
        </a:p>
      </dgm:t>
    </dgm:pt>
    <dgm:pt modelId="{0002114D-8893-4912-845D-2094FFDA5E61}">
      <dgm:prSet/>
      <dgm:spPr/>
      <dgm:t>
        <a:bodyPr/>
        <a:lstStyle/>
        <a:p>
          <a:r>
            <a:rPr lang="en-US" b="1" dirty="0" smtClean="0"/>
            <a:t>Shave your face lightly and not too frequently</a:t>
          </a:r>
          <a:endParaRPr lang="en-US" b="1" dirty="0"/>
        </a:p>
      </dgm:t>
    </dgm:pt>
    <dgm:pt modelId="{90FEBF5B-0B63-4171-9789-FF90D5DD715F}" type="parTrans" cxnId="{094CBB35-1DA4-4BFF-8E15-A6BAB1085FB4}">
      <dgm:prSet/>
      <dgm:spPr/>
      <dgm:t>
        <a:bodyPr/>
        <a:lstStyle/>
        <a:p>
          <a:endParaRPr lang="en-US"/>
        </a:p>
      </dgm:t>
    </dgm:pt>
    <dgm:pt modelId="{84B93649-305B-4EBA-900B-36DCBB07D7CC}" type="sibTrans" cxnId="{094CBB35-1DA4-4BFF-8E15-A6BAB1085FB4}">
      <dgm:prSet/>
      <dgm:spPr/>
      <dgm:t>
        <a:bodyPr/>
        <a:lstStyle/>
        <a:p>
          <a:endParaRPr lang="en-US"/>
        </a:p>
      </dgm:t>
    </dgm:pt>
    <dgm:pt modelId="{255FB194-A8C4-4052-8DE3-C450319C978E}">
      <dgm:prSet/>
      <dgm:spPr/>
      <dgm:t>
        <a:bodyPr/>
        <a:lstStyle/>
        <a:p>
          <a:r>
            <a:rPr lang="en-US" b="1" dirty="0" smtClean="0"/>
            <a:t>Use over-the-counter acne medication</a:t>
          </a:r>
          <a:endParaRPr lang="en-US" b="1" dirty="0"/>
        </a:p>
      </dgm:t>
    </dgm:pt>
    <dgm:pt modelId="{3C15E044-A949-420D-8807-D99E1EA032A4}" type="parTrans" cxnId="{B8809EAB-9F25-4619-AC8F-3DCEC9B28F8B}">
      <dgm:prSet/>
      <dgm:spPr/>
      <dgm:t>
        <a:bodyPr/>
        <a:lstStyle/>
        <a:p>
          <a:endParaRPr lang="en-US"/>
        </a:p>
      </dgm:t>
    </dgm:pt>
    <dgm:pt modelId="{A4FD664B-6416-4015-85F8-AB6E5743C09E}" type="sibTrans" cxnId="{B8809EAB-9F25-4619-AC8F-3DCEC9B28F8B}">
      <dgm:prSet/>
      <dgm:spPr/>
      <dgm:t>
        <a:bodyPr/>
        <a:lstStyle/>
        <a:p>
          <a:endParaRPr lang="en-US"/>
        </a:p>
      </dgm:t>
    </dgm:pt>
    <dgm:pt modelId="{9A1A7F73-0442-4862-ACD1-1E2FB69EEE5D}">
      <dgm:prSet/>
      <dgm:spPr/>
      <dgm:t>
        <a:bodyPr/>
        <a:lstStyle/>
        <a:p>
          <a:r>
            <a:rPr lang="en-US" b="1" dirty="0" smtClean="0"/>
            <a:t>For serious cases of acne, consult a dermatologist</a:t>
          </a:r>
          <a:endParaRPr lang="en-US" b="1" dirty="0"/>
        </a:p>
      </dgm:t>
    </dgm:pt>
    <dgm:pt modelId="{97BA9D2F-13A4-4A9F-9861-A3609DB5A8F0}" type="parTrans" cxnId="{F26AF032-60F2-4643-993E-6EC18F365EC4}">
      <dgm:prSet/>
      <dgm:spPr/>
      <dgm:t>
        <a:bodyPr/>
        <a:lstStyle/>
        <a:p>
          <a:endParaRPr lang="en-US"/>
        </a:p>
      </dgm:t>
    </dgm:pt>
    <dgm:pt modelId="{C0A74914-F585-4100-9DF4-20DE12FCF24C}" type="sibTrans" cxnId="{F26AF032-60F2-4643-993E-6EC18F365EC4}">
      <dgm:prSet/>
      <dgm:spPr/>
      <dgm:t>
        <a:bodyPr/>
        <a:lstStyle/>
        <a:p>
          <a:endParaRPr lang="en-US"/>
        </a:p>
      </dgm:t>
    </dgm:pt>
    <dgm:pt modelId="{DE2C747B-369C-48FA-88CA-F5407A3F0D01}" type="pres">
      <dgm:prSet presAssocID="{FC9486F5-7523-4B87-846C-49BA999B1C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042C47-75BC-4EAE-B86B-19391FA6AB15}" type="pres">
      <dgm:prSet presAssocID="{BDED40F9-222D-4442-8557-9AD2EF7C8381}" presName="node" presStyleLbl="node1" presStyleIdx="0" presStyleCnt="9" custScaleX="121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F868F-3A0D-4340-843D-19D138E2099D}" type="pres">
      <dgm:prSet presAssocID="{FB9CA63D-DB53-4337-A0AC-818C90831E6D}" presName="sibTrans" presStyleCnt="0"/>
      <dgm:spPr/>
    </dgm:pt>
    <dgm:pt modelId="{EDE28344-EBDE-49A1-BF5B-3DC3AC5FC8C0}" type="pres">
      <dgm:prSet presAssocID="{F4AECACD-BF35-4CCC-9A52-96DF43CBDB66}" presName="node" presStyleLbl="node1" presStyleIdx="1" presStyleCnt="9" custScaleX="121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2F1B9-C8AD-4054-BCCA-8EE6F6420DF4}" type="pres">
      <dgm:prSet presAssocID="{C9EF9981-3185-4567-BE1A-C725E51AC43A}" presName="sibTrans" presStyleCnt="0"/>
      <dgm:spPr/>
    </dgm:pt>
    <dgm:pt modelId="{B4DB845E-90D3-43E8-99DE-6C9C262AA183}" type="pres">
      <dgm:prSet presAssocID="{4C618739-CA2C-4476-A0D8-87EF718B80CB}" presName="node" presStyleLbl="node1" presStyleIdx="2" presStyleCnt="9" custScaleX="121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1D573-DF80-448A-B867-5034E1D52240}" type="pres">
      <dgm:prSet presAssocID="{3F43A81D-7361-49EB-A939-3A121436AFBB}" presName="sibTrans" presStyleCnt="0"/>
      <dgm:spPr/>
    </dgm:pt>
    <dgm:pt modelId="{D2D51559-9A51-4D06-BA8D-6C320B5E6912}" type="pres">
      <dgm:prSet presAssocID="{B0B57164-3FAE-4990-AE68-9273176DA336}" presName="node" presStyleLbl="node1" presStyleIdx="3" presStyleCnt="9" custScaleX="121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0AC6E-2F94-475D-A077-13915B64E6D9}" type="pres">
      <dgm:prSet presAssocID="{2A1E940F-1CE2-46B5-AA56-C6049FE9CF41}" presName="sibTrans" presStyleCnt="0"/>
      <dgm:spPr/>
    </dgm:pt>
    <dgm:pt modelId="{B964A47F-CEE8-4016-BEDC-C5CC7E86B14F}" type="pres">
      <dgm:prSet presAssocID="{EBE1089C-F47F-4366-9B69-4CD0D211ECA8}" presName="node" presStyleLbl="node1" presStyleIdx="4" presStyleCnt="9" custScaleX="121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0214D-2F2E-4AAE-B101-2ADD159006AD}" type="pres">
      <dgm:prSet presAssocID="{7185E6BE-5795-451D-872C-D95BDA49424B}" presName="sibTrans" presStyleCnt="0"/>
      <dgm:spPr/>
    </dgm:pt>
    <dgm:pt modelId="{FB287075-E8CB-457A-A055-E9510EAE0A0D}" type="pres">
      <dgm:prSet presAssocID="{57F145DE-FC54-4CC8-A92E-A3BF202FFB8F}" presName="node" presStyleLbl="node1" presStyleIdx="5" presStyleCnt="9" custScaleX="121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4CE30-99D5-46AF-AB92-7CF1430E9B10}" type="pres">
      <dgm:prSet presAssocID="{AB9751C6-5707-4529-99C7-203AC452F3D4}" presName="sibTrans" presStyleCnt="0"/>
      <dgm:spPr/>
    </dgm:pt>
    <dgm:pt modelId="{8E324E9F-9E1E-439A-8AE5-270C302F5507}" type="pres">
      <dgm:prSet presAssocID="{0002114D-8893-4912-845D-2094FFDA5E61}" presName="node" presStyleLbl="node1" presStyleIdx="6" presStyleCnt="9" custScaleX="121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2FA3D-53F9-4D8C-B961-B1B2E067577D}" type="pres">
      <dgm:prSet presAssocID="{84B93649-305B-4EBA-900B-36DCBB07D7CC}" presName="sibTrans" presStyleCnt="0"/>
      <dgm:spPr/>
    </dgm:pt>
    <dgm:pt modelId="{6C8B02A6-C385-4E54-B041-A3DAD6972667}" type="pres">
      <dgm:prSet presAssocID="{255FB194-A8C4-4052-8DE3-C450319C978E}" presName="node" presStyleLbl="node1" presStyleIdx="7" presStyleCnt="9" custScaleX="121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45A84-E9DA-4072-8FA4-ADC7A3E99A9C}" type="pres">
      <dgm:prSet presAssocID="{A4FD664B-6416-4015-85F8-AB6E5743C09E}" presName="sibTrans" presStyleCnt="0"/>
      <dgm:spPr/>
    </dgm:pt>
    <dgm:pt modelId="{CECE42CF-EF6D-45A5-931E-3DA66916B8BB}" type="pres">
      <dgm:prSet presAssocID="{9A1A7F73-0442-4862-ACD1-1E2FB69EEE5D}" presName="node" presStyleLbl="node1" presStyleIdx="8" presStyleCnt="9" custScaleX="121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0DD8C1-ACF7-452E-984A-A4B2B92C6BBB}" type="presOf" srcId="{FC9486F5-7523-4B87-846C-49BA999B1C56}" destId="{DE2C747B-369C-48FA-88CA-F5407A3F0D01}" srcOrd="0" destOrd="0" presId="urn:microsoft.com/office/officeart/2005/8/layout/default"/>
    <dgm:cxn modelId="{A273F301-3CB9-4049-93F7-0CB76793A1EA}" type="presOf" srcId="{57F145DE-FC54-4CC8-A92E-A3BF202FFB8F}" destId="{FB287075-E8CB-457A-A055-E9510EAE0A0D}" srcOrd="0" destOrd="0" presId="urn:microsoft.com/office/officeart/2005/8/layout/default"/>
    <dgm:cxn modelId="{CBC5A364-CF06-474F-A595-97C9F42C471F}" type="presOf" srcId="{255FB194-A8C4-4052-8DE3-C450319C978E}" destId="{6C8B02A6-C385-4E54-B041-A3DAD6972667}" srcOrd="0" destOrd="0" presId="urn:microsoft.com/office/officeart/2005/8/layout/default"/>
    <dgm:cxn modelId="{B8809EAB-9F25-4619-AC8F-3DCEC9B28F8B}" srcId="{FC9486F5-7523-4B87-846C-49BA999B1C56}" destId="{255FB194-A8C4-4052-8DE3-C450319C978E}" srcOrd="7" destOrd="0" parTransId="{3C15E044-A949-420D-8807-D99E1EA032A4}" sibTransId="{A4FD664B-6416-4015-85F8-AB6E5743C09E}"/>
    <dgm:cxn modelId="{20105F8D-057E-4C7A-B6DD-E78AA3081691}" srcId="{FC9486F5-7523-4B87-846C-49BA999B1C56}" destId="{57F145DE-FC54-4CC8-A92E-A3BF202FFB8F}" srcOrd="5" destOrd="0" parTransId="{E6A35CE6-7F21-4CB2-915A-8B6B0E382CDB}" sibTransId="{AB9751C6-5707-4529-99C7-203AC452F3D4}"/>
    <dgm:cxn modelId="{327D56AF-994C-481D-9DDD-D784864B503E}" type="presOf" srcId="{4C618739-CA2C-4476-A0D8-87EF718B80CB}" destId="{B4DB845E-90D3-43E8-99DE-6C9C262AA183}" srcOrd="0" destOrd="0" presId="urn:microsoft.com/office/officeart/2005/8/layout/default"/>
    <dgm:cxn modelId="{B646D5C9-9872-4289-810B-6E65A8B8E751}" srcId="{FC9486F5-7523-4B87-846C-49BA999B1C56}" destId="{F4AECACD-BF35-4CCC-9A52-96DF43CBDB66}" srcOrd="1" destOrd="0" parTransId="{F1A2E902-2D4E-4FDF-B7BE-8770ED18DF1E}" sibTransId="{C9EF9981-3185-4567-BE1A-C725E51AC43A}"/>
    <dgm:cxn modelId="{D88BC0CA-6583-4408-9A17-982366EE2D5E}" type="presOf" srcId="{BDED40F9-222D-4442-8557-9AD2EF7C8381}" destId="{84042C47-75BC-4EAE-B86B-19391FA6AB15}" srcOrd="0" destOrd="0" presId="urn:microsoft.com/office/officeart/2005/8/layout/default"/>
    <dgm:cxn modelId="{2B5C4D99-FEAD-4EEC-A3AB-D1B27B125518}" srcId="{FC9486F5-7523-4B87-846C-49BA999B1C56}" destId="{EBE1089C-F47F-4366-9B69-4CD0D211ECA8}" srcOrd="4" destOrd="0" parTransId="{02A1ED70-1CD6-4ACA-AE54-42E604253458}" sibTransId="{7185E6BE-5795-451D-872C-D95BDA49424B}"/>
    <dgm:cxn modelId="{DFBDA6B6-0743-4118-9F76-E18B88B2639B}" type="presOf" srcId="{EBE1089C-F47F-4366-9B69-4CD0D211ECA8}" destId="{B964A47F-CEE8-4016-BEDC-C5CC7E86B14F}" srcOrd="0" destOrd="0" presId="urn:microsoft.com/office/officeart/2005/8/layout/default"/>
    <dgm:cxn modelId="{37AE0021-2FD5-4FF4-B795-0CD9C1F569C7}" srcId="{FC9486F5-7523-4B87-846C-49BA999B1C56}" destId="{BDED40F9-222D-4442-8557-9AD2EF7C8381}" srcOrd="0" destOrd="0" parTransId="{D7D10C5E-0EC1-4D78-87A6-7DE77302E7A2}" sibTransId="{FB9CA63D-DB53-4337-A0AC-818C90831E6D}"/>
    <dgm:cxn modelId="{FC4D1ED0-9DAF-495D-9EB8-0E53228DCE39}" srcId="{FC9486F5-7523-4B87-846C-49BA999B1C56}" destId="{B0B57164-3FAE-4990-AE68-9273176DA336}" srcOrd="3" destOrd="0" parTransId="{7D51604C-6438-4180-8837-54E0D42CF65A}" sibTransId="{2A1E940F-1CE2-46B5-AA56-C6049FE9CF41}"/>
    <dgm:cxn modelId="{CF4016E6-F514-4FA6-BE3E-D0F28C71EB2E}" type="presOf" srcId="{0002114D-8893-4912-845D-2094FFDA5E61}" destId="{8E324E9F-9E1E-439A-8AE5-270C302F5507}" srcOrd="0" destOrd="0" presId="urn:microsoft.com/office/officeart/2005/8/layout/default"/>
    <dgm:cxn modelId="{2A04C1E1-3673-4638-B484-3B0D7496B48F}" type="presOf" srcId="{9A1A7F73-0442-4862-ACD1-1E2FB69EEE5D}" destId="{CECE42CF-EF6D-45A5-931E-3DA66916B8BB}" srcOrd="0" destOrd="0" presId="urn:microsoft.com/office/officeart/2005/8/layout/default"/>
    <dgm:cxn modelId="{11B1658B-7B7C-4017-8ADA-5C0C44034FCF}" type="presOf" srcId="{B0B57164-3FAE-4990-AE68-9273176DA336}" destId="{D2D51559-9A51-4D06-BA8D-6C320B5E6912}" srcOrd="0" destOrd="0" presId="urn:microsoft.com/office/officeart/2005/8/layout/default"/>
    <dgm:cxn modelId="{F26AF032-60F2-4643-993E-6EC18F365EC4}" srcId="{FC9486F5-7523-4B87-846C-49BA999B1C56}" destId="{9A1A7F73-0442-4862-ACD1-1E2FB69EEE5D}" srcOrd="8" destOrd="0" parTransId="{97BA9D2F-13A4-4A9F-9861-A3609DB5A8F0}" sibTransId="{C0A74914-F585-4100-9DF4-20DE12FCF24C}"/>
    <dgm:cxn modelId="{BCA05E67-C506-4EAB-832F-1A471807859B}" type="presOf" srcId="{F4AECACD-BF35-4CCC-9A52-96DF43CBDB66}" destId="{EDE28344-EBDE-49A1-BF5B-3DC3AC5FC8C0}" srcOrd="0" destOrd="0" presId="urn:microsoft.com/office/officeart/2005/8/layout/default"/>
    <dgm:cxn modelId="{094CBB35-1DA4-4BFF-8E15-A6BAB1085FB4}" srcId="{FC9486F5-7523-4B87-846C-49BA999B1C56}" destId="{0002114D-8893-4912-845D-2094FFDA5E61}" srcOrd="6" destOrd="0" parTransId="{90FEBF5B-0B63-4171-9789-FF90D5DD715F}" sibTransId="{84B93649-305B-4EBA-900B-36DCBB07D7CC}"/>
    <dgm:cxn modelId="{EF025F72-3B6C-4EA3-B40A-B13B6F2C5681}" srcId="{FC9486F5-7523-4B87-846C-49BA999B1C56}" destId="{4C618739-CA2C-4476-A0D8-87EF718B80CB}" srcOrd="2" destOrd="0" parTransId="{47CFF7E2-0185-4EE4-8BA2-4AAE99AAEB16}" sibTransId="{3F43A81D-7361-49EB-A939-3A121436AFBB}"/>
    <dgm:cxn modelId="{C48DF926-CB23-4BBE-977B-D3BC446780FC}" type="presParOf" srcId="{DE2C747B-369C-48FA-88CA-F5407A3F0D01}" destId="{84042C47-75BC-4EAE-B86B-19391FA6AB15}" srcOrd="0" destOrd="0" presId="urn:microsoft.com/office/officeart/2005/8/layout/default"/>
    <dgm:cxn modelId="{331813C7-C71A-4A74-886D-D54EE25D9228}" type="presParOf" srcId="{DE2C747B-369C-48FA-88CA-F5407A3F0D01}" destId="{CC7F868F-3A0D-4340-843D-19D138E2099D}" srcOrd="1" destOrd="0" presId="urn:microsoft.com/office/officeart/2005/8/layout/default"/>
    <dgm:cxn modelId="{C5700672-1F9B-4545-BF5C-D9D70B2FD50C}" type="presParOf" srcId="{DE2C747B-369C-48FA-88CA-F5407A3F0D01}" destId="{EDE28344-EBDE-49A1-BF5B-3DC3AC5FC8C0}" srcOrd="2" destOrd="0" presId="urn:microsoft.com/office/officeart/2005/8/layout/default"/>
    <dgm:cxn modelId="{F61BE7EC-2269-4E1C-ADC0-CED59E7C6CEA}" type="presParOf" srcId="{DE2C747B-369C-48FA-88CA-F5407A3F0D01}" destId="{E712F1B9-C8AD-4054-BCCA-8EE6F6420DF4}" srcOrd="3" destOrd="0" presId="urn:microsoft.com/office/officeart/2005/8/layout/default"/>
    <dgm:cxn modelId="{A77743D0-6382-48D2-80E2-DB47742A018B}" type="presParOf" srcId="{DE2C747B-369C-48FA-88CA-F5407A3F0D01}" destId="{B4DB845E-90D3-43E8-99DE-6C9C262AA183}" srcOrd="4" destOrd="0" presId="urn:microsoft.com/office/officeart/2005/8/layout/default"/>
    <dgm:cxn modelId="{FE69DAE1-4338-488B-94E9-3230074430B3}" type="presParOf" srcId="{DE2C747B-369C-48FA-88CA-F5407A3F0D01}" destId="{0451D573-DF80-448A-B867-5034E1D52240}" srcOrd="5" destOrd="0" presId="urn:microsoft.com/office/officeart/2005/8/layout/default"/>
    <dgm:cxn modelId="{F2E5B27C-6457-4089-825A-EDABB7BA71A2}" type="presParOf" srcId="{DE2C747B-369C-48FA-88CA-F5407A3F0D01}" destId="{D2D51559-9A51-4D06-BA8D-6C320B5E6912}" srcOrd="6" destOrd="0" presId="urn:microsoft.com/office/officeart/2005/8/layout/default"/>
    <dgm:cxn modelId="{E93FB367-28BC-452F-B4DC-207AFF31750C}" type="presParOf" srcId="{DE2C747B-369C-48FA-88CA-F5407A3F0D01}" destId="{40D0AC6E-2F94-475D-A077-13915B64E6D9}" srcOrd="7" destOrd="0" presId="urn:microsoft.com/office/officeart/2005/8/layout/default"/>
    <dgm:cxn modelId="{C27E9F97-56AF-4E90-BCB3-1D6444CAED82}" type="presParOf" srcId="{DE2C747B-369C-48FA-88CA-F5407A3F0D01}" destId="{B964A47F-CEE8-4016-BEDC-C5CC7E86B14F}" srcOrd="8" destOrd="0" presId="urn:microsoft.com/office/officeart/2005/8/layout/default"/>
    <dgm:cxn modelId="{3B9A9C78-18D9-4F7E-9F8B-E2AA916E0720}" type="presParOf" srcId="{DE2C747B-369C-48FA-88CA-F5407A3F0D01}" destId="{E120214D-2F2E-4AAE-B101-2ADD159006AD}" srcOrd="9" destOrd="0" presId="urn:microsoft.com/office/officeart/2005/8/layout/default"/>
    <dgm:cxn modelId="{4DF04E59-FD80-4DD1-97AA-0F90C379E339}" type="presParOf" srcId="{DE2C747B-369C-48FA-88CA-F5407A3F0D01}" destId="{FB287075-E8CB-457A-A055-E9510EAE0A0D}" srcOrd="10" destOrd="0" presId="urn:microsoft.com/office/officeart/2005/8/layout/default"/>
    <dgm:cxn modelId="{B12464F0-B5AF-4B04-857E-9DA4EB997200}" type="presParOf" srcId="{DE2C747B-369C-48FA-88CA-F5407A3F0D01}" destId="{7364CE30-99D5-46AF-AB92-7CF1430E9B10}" srcOrd="11" destOrd="0" presId="urn:microsoft.com/office/officeart/2005/8/layout/default"/>
    <dgm:cxn modelId="{BC65CB68-B541-4CFB-836A-8D2326EDF2E9}" type="presParOf" srcId="{DE2C747B-369C-48FA-88CA-F5407A3F0D01}" destId="{8E324E9F-9E1E-439A-8AE5-270C302F5507}" srcOrd="12" destOrd="0" presId="urn:microsoft.com/office/officeart/2005/8/layout/default"/>
    <dgm:cxn modelId="{F1F70BA6-D19C-442B-BD69-D6F2346C837D}" type="presParOf" srcId="{DE2C747B-369C-48FA-88CA-F5407A3F0D01}" destId="{6EA2FA3D-53F9-4D8C-B961-B1B2E067577D}" srcOrd="13" destOrd="0" presId="urn:microsoft.com/office/officeart/2005/8/layout/default"/>
    <dgm:cxn modelId="{3D2F3895-49AF-4AE5-87A4-53D97D6990FA}" type="presParOf" srcId="{DE2C747B-369C-48FA-88CA-F5407A3F0D01}" destId="{6C8B02A6-C385-4E54-B041-A3DAD6972667}" srcOrd="14" destOrd="0" presId="urn:microsoft.com/office/officeart/2005/8/layout/default"/>
    <dgm:cxn modelId="{F04FD56E-4FE4-4D4B-8755-392C2142C14D}" type="presParOf" srcId="{DE2C747B-369C-48FA-88CA-F5407A3F0D01}" destId="{92D45A84-E9DA-4072-8FA4-ADC7A3E99A9C}" srcOrd="15" destOrd="0" presId="urn:microsoft.com/office/officeart/2005/8/layout/default"/>
    <dgm:cxn modelId="{DE8A409C-4751-4609-A16D-845375E22970}" type="presParOf" srcId="{DE2C747B-369C-48FA-88CA-F5407A3F0D01}" destId="{CECE42CF-EF6D-45A5-931E-3DA66916B8B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0A263F-9773-4577-A222-1BD088582FDB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76024D5-3625-41F1-B7A7-31DA345643A2}">
      <dgm:prSet phldrT="[Text]"/>
      <dgm:spPr/>
      <dgm:t>
        <a:bodyPr/>
        <a:lstStyle/>
        <a:p>
          <a:r>
            <a:rPr lang="en-US" b="1" dirty="0" smtClean="0"/>
            <a:t>Strategies to keeping your hair healthy</a:t>
          </a:r>
          <a:endParaRPr lang="en-US" b="1" dirty="0"/>
        </a:p>
      </dgm:t>
    </dgm:pt>
    <dgm:pt modelId="{FDC8AB73-776D-425D-9F8B-D2DE1D7594C8}" type="parTrans" cxnId="{B85693B7-0E19-4CEB-950A-1D0DCCE266D3}">
      <dgm:prSet/>
      <dgm:spPr/>
      <dgm:t>
        <a:bodyPr/>
        <a:lstStyle/>
        <a:p>
          <a:endParaRPr lang="en-US"/>
        </a:p>
      </dgm:t>
    </dgm:pt>
    <dgm:pt modelId="{142B5611-1ECE-4F8E-811B-C6FCDBBABC3D}" type="sibTrans" cxnId="{B85693B7-0E19-4CEB-950A-1D0DCCE266D3}">
      <dgm:prSet/>
      <dgm:spPr/>
      <dgm:t>
        <a:bodyPr/>
        <a:lstStyle/>
        <a:p>
          <a:endParaRPr lang="en-US"/>
        </a:p>
      </dgm:t>
    </dgm:pt>
    <dgm:pt modelId="{62829C0D-CE41-4F1C-9408-9C491CCCD6D8}">
      <dgm:prSet phldrT="[Text]" custT="1"/>
      <dgm:spPr/>
      <dgm:t>
        <a:bodyPr/>
        <a:lstStyle/>
        <a:p>
          <a:r>
            <a:rPr lang="en-US" sz="1800" dirty="0" smtClean="0"/>
            <a:t>Eat a healthful diet to get</a:t>
          </a:r>
          <a:br>
            <a:rPr lang="en-US" sz="1800" dirty="0" smtClean="0"/>
          </a:br>
          <a:r>
            <a:rPr lang="en-US" sz="1800" dirty="0" smtClean="0"/>
            <a:t>enough vitamins and fats</a:t>
          </a:r>
          <a:endParaRPr lang="en-US" sz="1800" dirty="0"/>
        </a:p>
      </dgm:t>
    </dgm:pt>
    <dgm:pt modelId="{746851CD-D044-46D5-AB1F-CF7BF4E53FE6}" type="parTrans" cxnId="{EE8599AE-6369-45A9-AECA-A3E9C72B3155}">
      <dgm:prSet/>
      <dgm:spPr/>
      <dgm:t>
        <a:bodyPr/>
        <a:lstStyle/>
        <a:p>
          <a:endParaRPr lang="en-US"/>
        </a:p>
      </dgm:t>
    </dgm:pt>
    <dgm:pt modelId="{46E53865-FA8E-42FB-9110-866CE38AD3A1}" type="sibTrans" cxnId="{EE8599AE-6369-45A9-AECA-A3E9C72B3155}">
      <dgm:prSet/>
      <dgm:spPr/>
      <dgm:t>
        <a:bodyPr/>
        <a:lstStyle/>
        <a:p>
          <a:endParaRPr lang="en-US"/>
        </a:p>
      </dgm:t>
    </dgm:pt>
    <dgm:pt modelId="{0EAE0298-F919-424A-824B-EC19521D6EFD}">
      <dgm:prSet phldrT="[Text]" custT="1"/>
      <dgm:spPr/>
      <dgm:t>
        <a:bodyPr/>
        <a:lstStyle/>
        <a:p>
          <a:r>
            <a:rPr lang="en-US" sz="1800" dirty="0" smtClean="0"/>
            <a:t>Use a medicated shampoo</a:t>
          </a:r>
          <a:br>
            <a:rPr lang="en-US" sz="1800" dirty="0" smtClean="0"/>
          </a:br>
          <a:r>
            <a:rPr lang="en-US" sz="1800" dirty="0" smtClean="0"/>
            <a:t>to treat dandruff or lice</a:t>
          </a:r>
          <a:endParaRPr lang="en-US" sz="1800" dirty="0"/>
        </a:p>
      </dgm:t>
    </dgm:pt>
    <dgm:pt modelId="{767C9B90-A38C-414C-BE50-361AC668B4A5}" type="parTrans" cxnId="{F9C8A81E-094E-47A9-B325-261B942EF64D}">
      <dgm:prSet/>
      <dgm:spPr/>
      <dgm:t>
        <a:bodyPr/>
        <a:lstStyle/>
        <a:p>
          <a:endParaRPr lang="en-US"/>
        </a:p>
      </dgm:t>
    </dgm:pt>
    <dgm:pt modelId="{6BB10DD5-E6F4-4D27-9EC0-A3130377CC80}" type="sibTrans" cxnId="{F9C8A81E-094E-47A9-B325-261B942EF64D}">
      <dgm:prSet/>
      <dgm:spPr/>
      <dgm:t>
        <a:bodyPr/>
        <a:lstStyle/>
        <a:p>
          <a:endParaRPr lang="en-US"/>
        </a:p>
      </dgm:t>
    </dgm:pt>
    <dgm:pt modelId="{E3D01B7B-D53A-48F4-A19E-CE6B342D15C5}">
      <dgm:prSet phldrT="[Text]" custT="1"/>
      <dgm:spPr/>
      <dgm:t>
        <a:bodyPr/>
        <a:lstStyle/>
        <a:p>
          <a:r>
            <a:rPr lang="en-US" sz="1800" dirty="0" smtClean="0"/>
            <a:t>Avoid sharing items that have touched your hair with others</a:t>
          </a:r>
          <a:endParaRPr lang="en-US" sz="1800" dirty="0"/>
        </a:p>
      </dgm:t>
    </dgm:pt>
    <dgm:pt modelId="{EBB24EC3-B502-4118-B748-511CA3A043C1}" type="parTrans" cxnId="{1059D663-09D3-4623-9DB7-8061FD2EB9E8}">
      <dgm:prSet/>
      <dgm:spPr/>
      <dgm:t>
        <a:bodyPr/>
        <a:lstStyle/>
        <a:p>
          <a:endParaRPr lang="en-US"/>
        </a:p>
      </dgm:t>
    </dgm:pt>
    <dgm:pt modelId="{80103EE3-22EE-4FB5-BEB2-DA144C234E70}" type="sibTrans" cxnId="{1059D663-09D3-4623-9DB7-8061FD2EB9E8}">
      <dgm:prSet/>
      <dgm:spPr/>
      <dgm:t>
        <a:bodyPr/>
        <a:lstStyle/>
        <a:p>
          <a:endParaRPr lang="en-US"/>
        </a:p>
      </dgm:t>
    </dgm:pt>
    <dgm:pt modelId="{9B64BDC1-04AC-4AA6-8FEF-221F843357C8}">
      <dgm:prSet phldrT="[Text]" custT="1"/>
      <dgm:spPr/>
      <dgm:t>
        <a:bodyPr/>
        <a:lstStyle/>
        <a:p>
          <a:r>
            <a:rPr lang="en-US" sz="1800" dirty="0" smtClean="0"/>
            <a:t>Wash and condition your hair regularly</a:t>
          </a:r>
          <a:endParaRPr lang="en-US" sz="1800" dirty="0"/>
        </a:p>
      </dgm:t>
    </dgm:pt>
    <dgm:pt modelId="{1547E86E-E73C-4C09-8E25-C649A0FF0EAA}" type="parTrans" cxnId="{83601EA7-9835-467C-8A37-78DC22190BC9}">
      <dgm:prSet/>
      <dgm:spPr/>
      <dgm:t>
        <a:bodyPr/>
        <a:lstStyle/>
        <a:p>
          <a:endParaRPr lang="en-US"/>
        </a:p>
      </dgm:t>
    </dgm:pt>
    <dgm:pt modelId="{D847CD63-35D4-4215-B4BF-627EAC10AFAD}" type="sibTrans" cxnId="{83601EA7-9835-467C-8A37-78DC22190BC9}">
      <dgm:prSet/>
      <dgm:spPr/>
      <dgm:t>
        <a:bodyPr/>
        <a:lstStyle/>
        <a:p>
          <a:endParaRPr lang="en-US"/>
        </a:p>
      </dgm:t>
    </dgm:pt>
    <dgm:pt modelId="{258D333A-8706-4845-964D-09E76D8501A8}" type="pres">
      <dgm:prSet presAssocID="{0A0A263F-9773-4577-A222-1BD088582FDB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2917EAE-986B-41CD-B85F-08BBD2D2AEC3}" type="pres">
      <dgm:prSet presAssocID="{376024D5-3625-41F1-B7A7-31DA345643A2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65AC783A-E65C-4D19-B90B-8BA589F8A324}" type="pres">
      <dgm:prSet presAssocID="{9B64BDC1-04AC-4AA6-8FEF-221F843357C8}" presName="Accent" presStyleLbl="node1" presStyleIdx="1" presStyleCnt="2"/>
      <dgm:spPr/>
      <dgm:t>
        <a:bodyPr/>
        <a:lstStyle/>
        <a:p>
          <a:endParaRPr lang="en-US"/>
        </a:p>
      </dgm:t>
    </dgm:pt>
    <dgm:pt modelId="{0A43C869-41AD-44A8-859C-400AFC814C5F}" type="pres">
      <dgm:prSet presAssocID="{9B64BDC1-04AC-4AA6-8FEF-221F843357C8}" presName="Image1" presStyleLbl="fgImgPlac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34BA868-AFC3-4BA3-87F3-B1C2A3C84102}" type="pres">
      <dgm:prSet presAssocID="{9B64BDC1-04AC-4AA6-8FEF-221F843357C8}" presName="Child1" presStyleLbl="revTx" presStyleIdx="0" presStyleCnt="4" custScaleX="251516" custLinFactNeighborX="80764" custLinFactNeighborY="-1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D7B2E-ADCE-49D5-8F4D-02F6AF8C3A5F}" type="pres">
      <dgm:prSet presAssocID="{62829C0D-CE41-4F1C-9408-9C491CCCD6D8}" presName="Image2" presStyleCnt="0"/>
      <dgm:spPr/>
      <dgm:t>
        <a:bodyPr/>
        <a:lstStyle/>
        <a:p>
          <a:endParaRPr lang="en-US"/>
        </a:p>
      </dgm:t>
    </dgm:pt>
    <dgm:pt modelId="{AF87AA52-F65F-4D9F-9042-0C82C9D398E3}" type="pres">
      <dgm:prSet presAssocID="{62829C0D-CE41-4F1C-9408-9C491CCCD6D8}" presName="Image" presStyleLbl="fgImgPlace1" presStyleIdx="1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7879317-BAF6-4585-8C06-6317BBBB4CE6}" type="pres">
      <dgm:prSet presAssocID="{62829C0D-CE41-4F1C-9408-9C491CCCD6D8}" presName="Child2" presStyleLbl="revTx" presStyleIdx="1" presStyleCnt="4" custScaleX="251516" custLinFactNeighborX="77864" custLinFactNeighborY="177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0064F-6461-425F-AA91-4187F86CB996}" type="pres">
      <dgm:prSet presAssocID="{0EAE0298-F919-424A-824B-EC19521D6EFD}" presName="Image3" presStyleCnt="0"/>
      <dgm:spPr/>
      <dgm:t>
        <a:bodyPr/>
        <a:lstStyle/>
        <a:p>
          <a:endParaRPr lang="en-US"/>
        </a:p>
      </dgm:t>
    </dgm:pt>
    <dgm:pt modelId="{77B2A1C2-0690-4158-830E-17643D905F9D}" type="pres">
      <dgm:prSet presAssocID="{0EAE0298-F919-424A-824B-EC19521D6EFD}" presName="Image" presStyleLbl="fgImgPlace1" presStyleIdx="2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687C569-A103-42C4-BDEC-EE1285512E7F}" type="pres">
      <dgm:prSet presAssocID="{0EAE0298-F919-424A-824B-EC19521D6EFD}" presName="Child3" presStyleLbl="revTx" presStyleIdx="2" presStyleCnt="4" custScaleX="251516" custLinFactNeighborX="81550" custLinFactNeighborY="-118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49CA6-1FB7-4B20-9FF4-096C8BD58A19}" type="pres">
      <dgm:prSet presAssocID="{E3D01B7B-D53A-48F4-A19E-CE6B342D15C5}" presName="Image4" presStyleCnt="0"/>
      <dgm:spPr/>
      <dgm:t>
        <a:bodyPr/>
        <a:lstStyle/>
        <a:p>
          <a:endParaRPr lang="en-US"/>
        </a:p>
      </dgm:t>
    </dgm:pt>
    <dgm:pt modelId="{895D4FB2-9A2C-4A8D-BA40-287423689C73}" type="pres">
      <dgm:prSet presAssocID="{E3D01B7B-D53A-48F4-A19E-CE6B342D15C5}" presName="Image" presStyleLbl="fgImgPlace1" presStyleIdx="3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CD2F58D-05D6-451E-9E11-C56721E3EF8F}" type="pres">
      <dgm:prSet presAssocID="{E3D01B7B-D53A-48F4-A19E-CE6B342D15C5}" presName="Child4" presStyleLbl="revTx" presStyleIdx="3" presStyleCnt="4" custScaleX="251516" custLinFactNeighborX="83981" custLinFactNeighborY="44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8599AE-6369-45A9-AECA-A3E9C72B3155}" srcId="{376024D5-3625-41F1-B7A7-31DA345643A2}" destId="{62829C0D-CE41-4F1C-9408-9C491CCCD6D8}" srcOrd="1" destOrd="0" parTransId="{746851CD-D044-46D5-AB1F-CF7BF4E53FE6}" sibTransId="{46E53865-FA8E-42FB-9110-866CE38AD3A1}"/>
    <dgm:cxn modelId="{83601EA7-9835-467C-8A37-78DC22190BC9}" srcId="{376024D5-3625-41F1-B7A7-31DA345643A2}" destId="{9B64BDC1-04AC-4AA6-8FEF-221F843357C8}" srcOrd="0" destOrd="0" parTransId="{1547E86E-E73C-4C09-8E25-C649A0FF0EAA}" sibTransId="{D847CD63-35D4-4215-B4BF-627EAC10AFAD}"/>
    <dgm:cxn modelId="{BE2CD25A-688A-423A-B401-2F588D4A5C93}" type="presOf" srcId="{62829C0D-CE41-4F1C-9408-9C491CCCD6D8}" destId="{D7879317-BAF6-4585-8C06-6317BBBB4CE6}" srcOrd="0" destOrd="0" presId="urn:microsoft.com/office/officeart/2011/layout/RadialPictureList"/>
    <dgm:cxn modelId="{F9C8A81E-094E-47A9-B325-261B942EF64D}" srcId="{376024D5-3625-41F1-B7A7-31DA345643A2}" destId="{0EAE0298-F919-424A-824B-EC19521D6EFD}" srcOrd="2" destOrd="0" parTransId="{767C9B90-A38C-414C-BE50-361AC668B4A5}" sibTransId="{6BB10DD5-E6F4-4D27-9EC0-A3130377CC80}"/>
    <dgm:cxn modelId="{B85693B7-0E19-4CEB-950A-1D0DCCE266D3}" srcId="{0A0A263F-9773-4577-A222-1BD088582FDB}" destId="{376024D5-3625-41F1-B7A7-31DA345643A2}" srcOrd="0" destOrd="0" parTransId="{FDC8AB73-776D-425D-9F8B-D2DE1D7594C8}" sibTransId="{142B5611-1ECE-4F8E-811B-C6FCDBBABC3D}"/>
    <dgm:cxn modelId="{FE53AA48-3F7A-4DC2-957C-CD0EB9F176D8}" type="presOf" srcId="{0A0A263F-9773-4577-A222-1BD088582FDB}" destId="{258D333A-8706-4845-964D-09E76D8501A8}" srcOrd="0" destOrd="0" presId="urn:microsoft.com/office/officeart/2011/layout/RadialPictureList"/>
    <dgm:cxn modelId="{E8199383-6299-46D1-BCCF-3419CE870E68}" type="presOf" srcId="{0EAE0298-F919-424A-824B-EC19521D6EFD}" destId="{B687C569-A103-42C4-BDEC-EE1285512E7F}" srcOrd="0" destOrd="0" presId="urn:microsoft.com/office/officeart/2011/layout/RadialPictureList"/>
    <dgm:cxn modelId="{9767A7CC-F843-4185-9CCC-C3A5951A9104}" type="presOf" srcId="{9B64BDC1-04AC-4AA6-8FEF-221F843357C8}" destId="{034BA868-AFC3-4BA3-87F3-B1C2A3C84102}" srcOrd="0" destOrd="0" presId="urn:microsoft.com/office/officeart/2011/layout/RadialPictureList"/>
    <dgm:cxn modelId="{8115077E-AB7A-44F7-B7D1-9FE58B775EF6}" type="presOf" srcId="{376024D5-3625-41F1-B7A7-31DA345643A2}" destId="{32917EAE-986B-41CD-B85F-08BBD2D2AEC3}" srcOrd="0" destOrd="0" presId="urn:microsoft.com/office/officeart/2011/layout/RadialPictureList"/>
    <dgm:cxn modelId="{584E434E-53AE-4348-A867-99D47A4B1B35}" type="presOf" srcId="{E3D01B7B-D53A-48F4-A19E-CE6B342D15C5}" destId="{BCD2F58D-05D6-451E-9E11-C56721E3EF8F}" srcOrd="0" destOrd="0" presId="urn:microsoft.com/office/officeart/2011/layout/RadialPictureList"/>
    <dgm:cxn modelId="{1059D663-09D3-4623-9DB7-8061FD2EB9E8}" srcId="{376024D5-3625-41F1-B7A7-31DA345643A2}" destId="{E3D01B7B-D53A-48F4-A19E-CE6B342D15C5}" srcOrd="3" destOrd="0" parTransId="{EBB24EC3-B502-4118-B748-511CA3A043C1}" sibTransId="{80103EE3-22EE-4FB5-BEB2-DA144C234E70}"/>
    <dgm:cxn modelId="{00B03B74-B321-4DCB-8040-0B1341A95785}" type="presParOf" srcId="{258D333A-8706-4845-964D-09E76D8501A8}" destId="{32917EAE-986B-41CD-B85F-08BBD2D2AEC3}" srcOrd="0" destOrd="0" presId="urn:microsoft.com/office/officeart/2011/layout/RadialPictureList"/>
    <dgm:cxn modelId="{0B4DD066-0108-45FB-9A5C-26C401AAE6D0}" type="presParOf" srcId="{258D333A-8706-4845-964D-09E76D8501A8}" destId="{65AC783A-E65C-4D19-B90B-8BA589F8A324}" srcOrd="1" destOrd="0" presId="urn:microsoft.com/office/officeart/2011/layout/RadialPictureList"/>
    <dgm:cxn modelId="{24E3C619-3DB8-486D-B675-734304ECDB65}" type="presParOf" srcId="{258D333A-8706-4845-964D-09E76D8501A8}" destId="{0A43C869-41AD-44A8-859C-400AFC814C5F}" srcOrd="2" destOrd="0" presId="urn:microsoft.com/office/officeart/2011/layout/RadialPictureList"/>
    <dgm:cxn modelId="{0A34A2CA-FA1D-486E-BE63-3A84AEEE8858}" type="presParOf" srcId="{258D333A-8706-4845-964D-09E76D8501A8}" destId="{034BA868-AFC3-4BA3-87F3-B1C2A3C84102}" srcOrd="3" destOrd="0" presId="urn:microsoft.com/office/officeart/2011/layout/RadialPictureList"/>
    <dgm:cxn modelId="{BCA9478C-A832-49BD-AFF4-24596BDE5003}" type="presParOf" srcId="{258D333A-8706-4845-964D-09E76D8501A8}" destId="{05BD7B2E-ADCE-49D5-8F4D-02F6AF8C3A5F}" srcOrd="4" destOrd="0" presId="urn:microsoft.com/office/officeart/2011/layout/RadialPictureList"/>
    <dgm:cxn modelId="{C81B8430-A310-4B2E-AECB-F38CEC79B05B}" type="presParOf" srcId="{05BD7B2E-ADCE-49D5-8F4D-02F6AF8C3A5F}" destId="{AF87AA52-F65F-4D9F-9042-0C82C9D398E3}" srcOrd="0" destOrd="0" presId="urn:microsoft.com/office/officeart/2011/layout/RadialPictureList"/>
    <dgm:cxn modelId="{C1BCDA24-D946-4644-88BA-CCAB82A19DAA}" type="presParOf" srcId="{258D333A-8706-4845-964D-09E76D8501A8}" destId="{D7879317-BAF6-4585-8C06-6317BBBB4CE6}" srcOrd="5" destOrd="0" presId="urn:microsoft.com/office/officeart/2011/layout/RadialPictureList"/>
    <dgm:cxn modelId="{8E49C8D1-0E93-4094-9EF1-224A6492C4DD}" type="presParOf" srcId="{258D333A-8706-4845-964D-09E76D8501A8}" destId="{9D80064F-6461-425F-AA91-4187F86CB996}" srcOrd="6" destOrd="0" presId="urn:microsoft.com/office/officeart/2011/layout/RadialPictureList"/>
    <dgm:cxn modelId="{76E5F158-EBAF-4905-9F2E-4AA0DDF40A68}" type="presParOf" srcId="{9D80064F-6461-425F-AA91-4187F86CB996}" destId="{77B2A1C2-0690-4158-830E-17643D905F9D}" srcOrd="0" destOrd="0" presId="urn:microsoft.com/office/officeart/2011/layout/RadialPictureList"/>
    <dgm:cxn modelId="{8CD2E5C6-1F8E-4F65-9A4B-014896A225A0}" type="presParOf" srcId="{258D333A-8706-4845-964D-09E76D8501A8}" destId="{B687C569-A103-42C4-BDEC-EE1285512E7F}" srcOrd="7" destOrd="0" presId="urn:microsoft.com/office/officeart/2011/layout/RadialPictureList"/>
    <dgm:cxn modelId="{9109A607-B67B-4738-80ED-A10BAD9D1ACE}" type="presParOf" srcId="{258D333A-8706-4845-964D-09E76D8501A8}" destId="{2B649CA6-1FB7-4B20-9FF4-096C8BD58A19}" srcOrd="8" destOrd="0" presId="urn:microsoft.com/office/officeart/2011/layout/RadialPictureList"/>
    <dgm:cxn modelId="{A63A66C9-1939-4F32-A27F-98C3439C611D}" type="presParOf" srcId="{2B649CA6-1FB7-4B20-9FF4-096C8BD58A19}" destId="{895D4FB2-9A2C-4A8D-BA40-287423689C73}" srcOrd="0" destOrd="0" presId="urn:microsoft.com/office/officeart/2011/layout/RadialPictureList"/>
    <dgm:cxn modelId="{10E6CAD4-D9B8-4F5E-85D8-984434C59175}" type="presParOf" srcId="{258D333A-8706-4845-964D-09E76D8501A8}" destId="{BCD2F58D-05D6-451E-9E11-C56721E3EF8F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5FE59C-2338-4857-AAF9-A2F604ACC3F5}" type="doc">
      <dgm:prSet loTypeId="urn:microsoft.com/office/officeart/2005/8/layout/matrix3" loCatId="matrix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7216BDF0-A745-4B75-923B-A76903163C9F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Keep nails dry and clean to prevent growth of bacteria</a:t>
          </a:r>
          <a:endParaRPr lang="en-US" dirty="0"/>
        </a:p>
      </dgm:t>
    </dgm:pt>
    <dgm:pt modelId="{302C7F42-30EA-4EC2-8032-E746D05AAC70}" type="parTrans" cxnId="{4A1D737B-5F7B-43C3-A1BE-D5A5EB500D1A}">
      <dgm:prSet/>
      <dgm:spPr/>
      <dgm:t>
        <a:bodyPr/>
        <a:lstStyle/>
        <a:p>
          <a:endParaRPr lang="en-US"/>
        </a:p>
      </dgm:t>
    </dgm:pt>
    <dgm:pt modelId="{B1C13165-1CE0-4606-B006-0D241BB59CFA}" type="sibTrans" cxnId="{4A1D737B-5F7B-43C3-A1BE-D5A5EB500D1A}">
      <dgm:prSet/>
      <dgm:spPr/>
      <dgm:t>
        <a:bodyPr/>
        <a:lstStyle/>
        <a:p>
          <a:endParaRPr lang="en-US"/>
        </a:p>
      </dgm:t>
    </dgm:pt>
    <dgm:pt modelId="{7BA4110B-4A49-4362-A8B5-63B1FB6BD689}">
      <dgm:prSet phldrT="[Text]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dirty="0" smtClean="0"/>
            <a:t>Wear gloves if soaking hands (for example, when washing dishes)</a:t>
          </a:r>
          <a:endParaRPr lang="en-US" dirty="0"/>
        </a:p>
      </dgm:t>
    </dgm:pt>
    <dgm:pt modelId="{06B18058-D4E2-4357-9E43-481F68E219B6}" type="parTrans" cxnId="{7A80DB60-047A-4BD9-A945-658C8C1852DE}">
      <dgm:prSet/>
      <dgm:spPr/>
      <dgm:t>
        <a:bodyPr/>
        <a:lstStyle/>
        <a:p>
          <a:endParaRPr lang="en-US"/>
        </a:p>
      </dgm:t>
    </dgm:pt>
    <dgm:pt modelId="{DB52BF4B-D8A6-42B7-BA52-BC50671A45FE}" type="sibTrans" cxnId="{7A80DB60-047A-4BD9-A945-658C8C1852DE}">
      <dgm:prSet/>
      <dgm:spPr/>
      <dgm:t>
        <a:bodyPr/>
        <a:lstStyle/>
        <a:p>
          <a:endParaRPr lang="en-US"/>
        </a:p>
      </dgm:t>
    </dgm:pt>
    <dgm:pt modelId="{70018373-AF0A-4E6C-B4D8-265A3DC704FC}">
      <dgm:prSet phldrT="[Text]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 smtClean="0"/>
            <a:t>Trim nails regularly with clippers or a nail file</a:t>
          </a:r>
          <a:endParaRPr lang="en-US" dirty="0"/>
        </a:p>
      </dgm:t>
    </dgm:pt>
    <dgm:pt modelId="{A131D03F-F188-4B73-8CDD-2632F1E5E019}" type="parTrans" cxnId="{4408C4FB-E7DA-4C0E-818C-B9873274AAEA}">
      <dgm:prSet/>
      <dgm:spPr/>
      <dgm:t>
        <a:bodyPr/>
        <a:lstStyle/>
        <a:p>
          <a:endParaRPr lang="en-US"/>
        </a:p>
      </dgm:t>
    </dgm:pt>
    <dgm:pt modelId="{83D06E9B-27C1-48A2-B42E-B2FCFD9E4DA2}" type="sibTrans" cxnId="{4408C4FB-E7DA-4C0E-818C-B9873274AAEA}">
      <dgm:prSet/>
      <dgm:spPr/>
      <dgm:t>
        <a:bodyPr/>
        <a:lstStyle/>
        <a:p>
          <a:endParaRPr lang="en-US"/>
        </a:p>
      </dgm:t>
    </dgm:pt>
    <dgm:pt modelId="{BDEC9FA1-6B0B-4A80-8B16-A1404D4FDF38}">
      <dgm:prSet phldrT="[Text]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dirty="0" smtClean="0"/>
            <a:t>Do not bite fingernails, pick at cuticles, or pull off hangnails</a:t>
          </a:r>
          <a:endParaRPr lang="en-US" dirty="0"/>
        </a:p>
      </dgm:t>
    </dgm:pt>
    <dgm:pt modelId="{E05874AD-62D6-43E1-8D4E-8E815791E8B3}" type="parTrans" cxnId="{D49ABF99-BD22-42CB-B0C9-6C0F66F4E6DA}">
      <dgm:prSet/>
      <dgm:spPr/>
      <dgm:t>
        <a:bodyPr/>
        <a:lstStyle/>
        <a:p>
          <a:endParaRPr lang="en-US"/>
        </a:p>
      </dgm:t>
    </dgm:pt>
    <dgm:pt modelId="{E7949866-B863-41FF-BFA8-A7B2E489D96D}" type="sibTrans" cxnId="{D49ABF99-BD22-42CB-B0C9-6C0F66F4E6DA}">
      <dgm:prSet/>
      <dgm:spPr/>
      <dgm:t>
        <a:bodyPr/>
        <a:lstStyle/>
        <a:p>
          <a:endParaRPr lang="en-US"/>
        </a:p>
      </dgm:t>
    </dgm:pt>
    <dgm:pt modelId="{F0A76253-2759-43E2-A7D0-BA036995E288}" type="pres">
      <dgm:prSet presAssocID="{4D5FE59C-2338-4857-AAF9-A2F604ACC3F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3E92D2-AE59-4408-ABD2-B521C261986E}" type="pres">
      <dgm:prSet presAssocID="{4D5FE59C-2338-4857-AAF9-A2F604ACC3F5}" presName="diamond" presStyleLbl="bgShp" presStyleIdx="0" presStyleCnt="1"/>
      <dgm:spPr/>
      <dgm:t>
        <a:bodyPr/>
        <a:lstStyle/>
        <a:p>
          <a:endParaRPr lang="en-US"/>
        </a:p>
      </dgm:t>
    </dgm:pt>
    <dgm:pt modelId="{9076B9BD-48CF-4100-B680-0A23F8605882}" type="pres">
      <dgm:prSet presAssocID="{4D5FE59C-2338-4857-AAF9-A2F604ACC3F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8E0F1-66B9-4DC6-8C38-95C139E6099B}" type="pres">
      <dgm:prSet presAssocID="{4D5FE59C-2338-4857-AAF9-A2F604ACC3F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F84D6-F9C7-4DDA-BB24-940F287470FE}" type="pres">
      <dgm:prSet presAssocID="{4D5FE59C-2338-4857-AAF9-A2F604ACC3F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6679B-7950-4284-A935-906EBB966FCF}" type="pres">
      <dgm:prSet presAssocID="{4D5FE59C-2338-4857-AAF9-A2F604ACC3F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80DB60-047A-4BD9-A945-658C8C1852DE}" srcId="{4D5FE59C-2338-4857-AAF9-A2F604ACC3F5}" destId="{7BA4110B-4A49-4362-A8B5-63B1FB6BD689}" srcOrd="1" destOrd="0" parTransId="{06B18058-D4E2-4357-9E43-481F68E219B6}" sibTransId="{DB52BF4B-D8A6-42B7-BA52-BC50671A45FE}"/>
    <dgm:cxn modelId="{024554C6-1C2E-4113-9593-F534CE384C88}" type="presOf" srcId="{70018373-AF0A-4E6C-B4D8-265A3DC704FC}" destId="{689F84D6-F9C7-4DDA-BB24-940F287470FE}" srcOrd="0" destOrd="0" presId="urn:microsoft.com/office/officeart/2005/8/layout/matrix3"/>
    <dgm:cxn modelId="{0AE836DE-2801-4575-A55C-813D626E2C73}" type="presOf" srcId="{4D5FE59C-2338-4857-AAF9-A2F604ACC3F5}" destId="{F0A76253-2759-43E2-A7D0-BA036995E288}" srcOrd="0" destOrd="0" presId="urn:microsoft.com/office/officeart/2005/8/layout/matrix3"/>
    <dgm:cxn modelId="{D49ABF99-BD22-42CB-B0C9-6C0F66F4E6DA}" srcId="{4D5FE59C-2338-4857-AAF9-A2F604ACC3F5}" destId="{BDEC9FA1-6B0B-4A80-8B16-A1404D4FDF38}" srcOrd="3" destOrd="0" parTransId="{E05874AD-62D6-43E1-8D4E-8E815791E8B3}" sibTransId="{E7949866-B863-41FF-BFA8-A7B2E489D96D}"/>
    <dgm:cxn modelId="{4A1D737B-5F7B-43C3-A1BE-D5A5EB500D1A}" srcId="{4D5FE59C-2338-4857-AAF9-A2F604ACC3F5}" destId="{7216BDF0-A745-4B75-923B-A76903163C9F}" srcOrd="0" destOrd="0" parTransId="{302C7F42-30EA-4EC2-8032-E746D05AAC70}" sibTransId="{B1C13165-1CE0-4606-B006-0D241BB59CFA}"/>
    <dgm:cxn modelId="{1A884184-BB31-4F95-AAD6-7B6A57657552}" type="presOf" srcId="{7BA4110B-4A49-4362-A8B5-63B1FB6BD689}" destId="{1538E0F1-66B9-4DC6-8C38-95C139E6099B}" srcOrd="0" destOrd="0" presId="urn:microsoft.com/office/officeart/2005/8/layout/matrix3"/>
    <dgm:cxn modelId="{4408C4FB-E7DA-4C0E-818C-B9873274AAEA}" srcId="{4D5FE59C-2338-4857-AAF9-A2F604ACC3F5}" destId="{70018373-AF0A-4E6C-B4D8-265A3DC704FC}" srcOrd="2" destOrd="0" parTransId="{A131D03F-F188-4B73-8CDD-2632F1E5E019}" sibTransId="{83D06E9B-27C1-48A2-B42E-B2FCFD9E4DA2}"/>
    <dgm:cxn modelId="{0B80CF49-7498-498B-985E-5BF550AB842C}" type="presOf" srcId="{BDEC9FA1-6B0B-4A80-8B16-A1404D4FDF38}" destId="{3AC6679B-7950-4284-A935-906EBB966FCF}" srcOrd="0" destOrd="0" presId="urn:microsoft.com/office/officeart/2005/8/layout/matrix3"/>
    <dgm:cxn modelId="{2EEFD46D-3387-4497-8922-0E784182B4CA}" type="presOf" srcId="{7216BDF0-A745-4B75-923B-A76903163C9F}" destId="{9076B9BD-48CF-4100-B680-0A23F8605882}" srcOrd="0" destOrd="0" presId="urn:microsoft.com/office/officeart/2005/8/layout/matrix3"/>
    <dgm:cxn modelId="{BFCC92CB-636E-41CD-98DC-82E3E3D882EE}" type="presParOf" srcId="{F0A76253-2759-43E2-A7D0-BA036995E288}" destId="{1E3E92D2-AE59-4408-ABD2-B521C261986E}" srcOrd="0" destOrd="0" presId="urn:microsoft.com/office/officeart/2005/8/layout/matrix3"/>
    <dgm:cxn modelId="{06C5C7E4-DB76-4883-82B7-204A0C530527}" type="presParOf" srcId="{F0A76253-2759-43E2-A7D0-BA036995E288}" destId="{9076B9BD-48CF-4100-B680-0A23F8605882}" srcOrd="1" destOrd="0" presId="urn:microsoft.com/office/officeart/2005/8/layout/matrix3"/>
    <dgm:cxn modelId="{029860BA-1416-4A31-AADB-17647D1A0F6A}" type="presParOf" srcId="{F0A76253-2759-43E2-A7D0-BA036995E288}" destId="{1538E0F1-66B9-4DC6-8C38-95C139E6099B}" srcOrd="2" destOrd="0" presId="urn:microsoft.com/office/officeart/2005/8/layout/matrix3"/>
    <dgm:cxn modelId="{3A603909-D7DD-4315-8904-2E08BDF280DA}" type="presParOf" srcId="{F0A76253-2759-43E2-A7D0-BA036995E288}" destId="{689F84D6-F9C7-4DDA-BB24-940F287470FE}" srcOrd="3" destOrd="0" presId="urn:microsoft.com/office/officeart/2005/8/layout/matrix3"/>
    <dgm:cxn modelId="{5E414F07-5E4F-4DD9-AB49-903A98EB53A3}" type="presParOf" srcId="{F0A76253-2759-43E2-A7D0-BA036995E288}" destId="{3AC6679B-7950-4284-A935-906EBB966FC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3B2A29-1715-46BB-80A5-A8A1315B42DF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</dgm:pt>
    <dgm:pt modelId="{49970AAC-9DDC-4314-8462-FDC23269A164}">
      <dgm:prSet phldrT="[Text]" custT="1"/>
      <dgm:spPr/>
      <dgm:t>
        <a:bodyPr/>
        <a:lstStyle/>
        <a:p>
          <a:r>
            <a:rPr lang="en-US" sz="2400" dirty="0" smtClean="0"/>
            <a:t>Tooth decay</a:t>
          </a:r>
          <a:endParaRPr lang="en-US" sz="2400" dirty="0"/>
        </a:p>
      </dgm:t>
    </dgm:pt>
    <dgm:pt modelId="{728CFAA0-CCFC-4E41-8440-CBEC6DF9CAC4}" type="parTrans" cxnId="{19E348FE-B330-4C49-B5BE-BED113606290}">
      <dgm:prSet/>
      <dgm:spPr/>
      <dgm:t>
        <a:bodyPr/>
        <a:lstStyle/>
        <a:p>
          <a:endParaRPr lang="en-US"/>
        </a:p>
      </dgm:t>
    </dgm:pt>
    <dgm:pt modelId="{F526D316-6603-41EB-A864-F9E436E8696F}" type="sibTrans" cxnId="{19E348FE-B330-4C49-B5BE-BED113606290}">
      <dgm:prSet/>
      <dgm:spPr/>
      <dgm:t>
        <a:bodyPr/>
        <a:lstStyle/>
        <a:p>
          <a:endParaRPr lang="en-US"/>
        </a:p>
      </dgm:t>
    </dgm:pt>
    <dgm:pt modelId="{54082244-CE62-423C-8229-D6B5507F5146}">
      <dgm:prSet phldrT="[Text]" custT="1"/>
      <dgm:spPr/>
      <dgm:t>
        <a:bodyPr/>
        <a:lstStyle/>
        <a:p>
          <a:r>
            <a:rPr lang="en-US" sz="2400" dirty="0" smtClean="0"/>
            <a:t>Gum disease</a:t>
          </a:r>
          <a:endParaRPr lang="en-US" sz="2400" dirty="0"/>
        </a:p>
      </dgm:t>
    </dgm:pt>
    <dgm:pt modelId="{09C24B13-6A80-41B3-8913-425AB63166FE}" type="parTrans" cxnId="{F4B96735-196D-469F-A113-4C4B906B28D3}">
      <dgm:prSet/>
      <dgm:spPr/>
      <dgm:t>
        <a:bodyPr/>
        <a:lstStyle/>
        <a:p>
          <a:endParaRPr lang="en-US"/>
        </a:p>
      </dgm:t>
    </dgm:pt>
    <dgm:pt modelId="{4C377728-48D2-4FD1-8D82-D9BDB7806F19}" type="sibTrans" cxnId="{F4B96735-196D-469F-A113-4C4B906B28D3}">
      <dgm:prSet/>
      <dgm:spPr/>
      <dgm:t>
        <a:bodyPr/>
        <a:lstStyle/>
        <a:p>
          <a:endParaRPr lang="en-US"/>
        </a:p>
      </dgm:t>
    </dgm:pt>
    <dgm:pt modelId="{627A8C74-5C40-4209-A835-6353804FA04D}">
      <dgm:prSet phldrT="[Text]" custT="1"/>
      <dgm:spPr/>
      <dgm:t>
        <a:bodyPr/>
        <a:lstStyle/>
        <a:p>
          <a:r>
            <a:rPr lang="en-US" sz="2400" dirty="0" smtClean="0"/>
            <a:t>Cold sores</a:t>
          </a:r>
          <a:endParaRPr lang="en-US" sz="2400" dirty="0"/>
        </a:p>
      </dgm:t>
    </dgm:pt>
    <dgm:pt modelId="{73A31FBD-43FA-4158-92A9-E97A99C9E756}" type="parTrans" cxnId="{67DA6C55-3AFF-409B-B7A5-4249425B61E3}">
      <dgm:prSet/>
      <dgm:spPr/>
      <dgm:t>
        <a:bodyPr/>
        <a:lstStyle/>
        <a:p>
          <a:endParaRPr lang="en-US"/>
        </a:p>
      </dgm:t>
    </dgm:pt>
    <dgm:pt modelId="{A9A307C8-2367-4C4E-82BD-D1BADCB6D933}" type="sibTrans" cxnId="{67DA6C55-3AFF-409B-B7A5-4249425B61E3}">
      <dgm:prSet/>
      <dgm:spPr/>
      <dgm:t>
        <a:bodyPr/>
        <a:lstStyle/>
        <a:p>
          <a:endParaRPr lang="en-US"/>
        </a:p>
      </dgm:t>
    </dgm:pt>
    <dgm:pt modelId="{2F796CFE-8E5A-4FB3-B951-ED66DC3DE211}">
      <dgm:prSet phldrT="[Text]" custT="1"/>
      <dgm:spPr/>
      <dgm:t>
        <a:bodyPr/>
        <a:lstStyle/>
        <a:p>
          <a:r>
            <a:rPr lang="en-US" sz="2400" dirty="0" smtClean="0"/>
            <a:t>Bad breath</a:t>
          </a:r>
          <a:endParaRPr lang="en-US" sz="2400" dirty="0"/>
        </a:p>
      </dgm:t>
    </dgm:pt>
    <dgm:pt modelId="{0AAEA230-819F-4CA4-98A1-A539BA3B103D}" type="parTrans" cxnId="{FCCFC5FB-728C-4582-A62B-883173C415F3}">
      <dgm:prSet/>
      <dgm:spPr/>
      <dgm:t>
        <a:bodyPr/>
        <a:lstStyle/>
        <a:p>
          <a:endParaRPr lang="en-US"/>
        </a:p>
      </dgm:t>
    </dgm:pt>
    <dgm:pt modelId="{C4E5A35E-45FE-4E03-85BF-DE9D0677EA3E}" type="sibTrans" cxnId="{FCCFC5FB-728C-4582-A62B-883173C415F3}">
      <dgm:prSet/>
      <dgm:spPr/>
      <dgm:t>
        <a:bodyPr/>
        <a:lstStyle/>
        <a:p>
          <a:endParaRPr lang="en-US"/>
        </a:p>
      </dgm:t>
    </dgm:pt>
    <dgm:pt modelId="{52617AAD-DD8A-4AF5-B4C6-4506396FBBE2}">
      <dgm:prSet phldrT="[Text]" custT="1"/>
      <dgm:spPr/>
      <dgm:t>
        <a:bodyPr/>
        <a:lstStyle/>
        <a:p>
          <a:r>
            <a:rPr lang="en-US" sz="2400" dirty="0" smtClean="0"/>
            <a:t>Teeth misalignment</a:t>
          </a:r>
          <a:endParaRPr lang="en-US" sz="2400" dirty="0"/>
        </a:p>
      </dgm:t>
    </dgm:pt>
    <dgm:pt modelId="{2B014328-B2C9-451C-BF68-3AE0EE84E780}" type="parTrans" cxnId="{85B6C230-904E-4570-8EA6-2BE068ED492E}">
      <dgm:prSet/>
      <dgm:spPr/>
      <dgm:t>
        <a:bodyPr/>
        <a:lstStyle/>
        <a:p>
          <a:endParaRPr lang="en-US"/>
        </a:p>
      </dgm:t>
    </dgm:pt>
    <dgm:pt modelId="{8D95E341-8A81-4318-9FE9-D7528452D3FD}" type="sibTrans" cxnId="{85B6C230-904E-4570-8EA6-2BE068ED492E}">
      <dgm:prSet/>
      <dgm:spPr/>
      <dgm:t>
        <a:bodyPr/>
        <a:lstStyle/>
        <a:p>
          <a:endParaRPr lang="en-US"/>
        </a:p>
      </dgm:t>
    </dgm:pt>
    <dgm:pt modelId="{727279CA-6C7B-4F5E-BED1-F10591952591}">
      <dgm:prSet phldrT="[Text]" custT="1"/>
      <dgm:spPr/>
      <dgm:t>
        <a:bodyPr/>
        <a:lstStyle/>
        <a:p>
          <a:r>
            <a:rPr lang="en-US" sz="2400" dirty="0" smtClean="0"/>
            <a:t>Teeth grinding</a:t>
          </a:r>
          <a:endParaRPr lang="en-US" sz="2400" dirty="0"/>
        </a:p>
      </dgm:t>
    </dgm:pt>
    <dgm:pt modelId="{6597A91C-1129-469A-BC91-95FBA5DFCEA6}" type="parTrans" cxnId="{BBA40542-97EF-419E-A85F-CB002A2996CB}">
      <dgm:prSet/>
      <dgm:spPr/>
      <dgm:t>
        <a:bodyPr/>
        <a:lstStyle/>
        <a:p>
          <a:endParaRPr lang="en-US"/>
        </a:p>
      </dgm:t>
    </dgm:pt>
    <dgm:pt modelId="{51A45819-C080-4A1E-B0AD-4ECA80B3B1E6}" type="sibTrans" cxnId="{BBA40542-97EF-419E-A85F-CB002A2996CB}">
      <dgm:prSet/>
      <dgm:spPr/>
      <dgm:t>
        <a:bodyPr/>
        <a:lstStyle/>
        <a:p>
          <a:endParaRPr lang="en-US"/>
        </a:p>
      </dgm:t>
    </dgm:pt>
    <dgm:pt modelId="{7681C9D8-3930-4B16-9D08-81E8CA64A055}" type="pres">
      <dgm:prSet presAssocID="{063B2A29-1715-46BB-80A5-A8A1315B42DF}" presName="linear" presStyleCnt="0">
        <dgm:presLayoutVars>
          <dgm:dir/>
          <dgm:animLvl val="lvl"/>
          <dgm:resizeHandles val="exact"/>
        </dgm:presLayoutVars>
      </dgm:prSet>
      <dgm:spPr/>
    </dgm:pt>
    <dgm:pt modelId="{2820C352-04C2-4F00-A0D6-548ADA49B330}" type="pres">
      <dgm:prSet presAssocID="{49970AAC-9DDC-4314-8462-FDC23269A164}" presName="parentLin" presStyleCnt="0"/>
      <dgm:spPr/>
    </dgm:pt>
    <dgm:pt modelId="{F0119B1C-AF53-43F8-981A-76B1226006C0}" type="pres">
      <dgm:prSet presAssocID="{49970AAC-9DDC-4314-8462-FDC23269A164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0D0F929A-6111-4121-9D34-06D7DA1AC2FB}" type="pres">
      <dgm:prSet presAssocID="{49970AAC-9DDC-4314-8462-FDC23269A16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56832-42BE-4330-AEB7-E62B19CEDD48}" type="pres">
      <dgm:prSet presAssocID="{49970AAC-9DDC-4314-8462-FDC23269A164}" presName="negativeSpace" presStyleCnt="0"/>
      <dgm:spPr/>
    </dgm:pt>
    <dgm:pt modelId="{19A96898-4926-4EF0-AF48-1F43DDB23C12}" type="pres">
      <dgm:prSet presAssocID="{49970AAC-9DDC-4314-8462-FDC23269A164}" presName="childText" presStyleLbl="conFgAcc1" presStyleIdx="0" presStyleCnt="6">
        <dgm:presLayoutVars>
          <dgm:bulletEnabled val="1"/>
        </dgm:presLayoutVars>
      </dgm:prSet>
      <dgm:spPr/>
    </dgm:pt>
    <dgm:pt modelId="{19A00993-B8BB-4EAF-A066-9F14F3F290AF}" type="pres">
      <dgm:prSet presAssocID="{F526D316-6603-41EB-A864-F9E436E8696F}" presName="spaceBetweenRectangles" presStyleCnt="0"/>
      <dgm:spPr/>
    </dgm:pt>
    <dgm:pt modelId="{B02C136D-BDA2-450E-9079-F5AC7F6A61EF}" type="pres">
      <dgm:prSet presAssocID="{54082244-CE62-423C-8229-D6B5507F5146}" presName="parentLin" presStyleCnt="0"/>
      <dgm:spPr/>
    </dgm:pt>
    <dgm:pt modelId="{3843316F-C5DB-4252-958F-C5940CA8F070}" type="pres">
      <dgm:prSet presAssocID="{54082244-CE62-423C-8229-D6B5507F5146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9C7DFEC7-A4C1-4B75-92DF-C782127F3F6F}" type="pres">
      <dgm:prSet presAssocID="{54082244-CE62-423C-8229-D6B5507F514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8150F-F55F-4F87-83F2-8FA34441818C}" type="pres">
      <dgm:prSet presAssocID="{54082244-CE62-423C-8229-D6B5507F5146}" presName="negativeSpace" presStyleCnt="0"/>
      <dgm:spPr/>
    </dgm:pt>
    <dgm:pt modelId="{DE690105-11D7-443E-87BA-9801C7103409}" type="pres">
      <dgm:prSet presAssocID="{54082244-CE62-423C-8229-D6B5507F5146}" presName="childText" presStyleLbl="conFgAcc1" presStyleIdx="1" presStyleCnt="6">
        <dgm:presLayoutVars>
          <dgm:bulletEnabled val="1"/>
        </dgm:presLayoutVars>
      </dgm:prSet>
      <dgm:spPr/>
    </dgm:pt>
    <dgm:pt modelId="{6FDC571A-A822-4B60-A2AC-CDD3A413228C}" type="pres">
      <dgm:prSet presAssocID="{4C377728-48D2-4FD1-8D82-D9BDB7806F19}" presName="spaceBetweenRectangles" presStyleCnt="0"/>
      <dgm:spPr/>
    </dgm:pt>
    <dgm:pt modelId="{7E13672D-B468-41C8-A92D-0771C1D55FBA}" type="pres">
      <dgm:prSet presAssocID="{52617AAD-DD8A-4AF5-B4C6-4506396FBBE2}" presName="parentLin" presStyleCnt="0"/>
      <dgm:spPr/>
    </dgm:pt>
    <dgm:pt modelId="{8318CDE3-5171-4780-8974-C57D92EAB7B8}" type="pres">
      <dgm:prSet presAssocID="{52617AAD-DD8A-4AF5-B4C6-4506396FBBE2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76FD104F-45D6-40C3-B6C1-D2A37A6BD8AF}" type="pres">
      <dgm:prSet presAssocID="{52617AAD-DD8A-4AF5-B4C6-4506396FBBE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73BF7-63C7-4B81-9A52-6FD383A6F927}" type="pres">
      <dgm:prSet presAssocID="{52617AAD-DD8A-4AF5-B4C6-4506396FBBE2}" presName="negativeSpace" presStyleCnt="0"/>
      <dgm:spPr/>
    </dgm:pt>
    <dgm:pt modelId="{5452F631-DC10-4A66-BF29-90705D87743C}" type="pres">
      <dgm:prSet presAssocID="{52617AAD-DD8A-4AF5-B4C6-4506396FBBE2}" presName="childText" presStyleLbl="conFgAcc1" presStyleIdx="2" presStyleCnt="6">
        <dgm:presLayoutVars>
          <dgm:bulletEnabled val="1"/>
        </dgm:presLayoutVars>
      </dgm:prSet>
      <dgm:spPr/>
    </dgm:pt>
    <dgm:pt modelId="{6EB29E8C-E07A-40BE-BBC9-A5B57402E008}" type="pres">
      <dgm:prSet presAssocID="{8D95E341-8A81-4318-9FE9-D7528452D3FD}" presName="spaceBetweenRectangles" presStyleCnt="0"/>
      <dgm:spPr/>
    </dgm:pt>
    <dgm:pt modelId="{DEF6D13D-0E8C-4DE8-AD3F-E23BDEC7C504}" type="pres">
      <dgm:prSet presAssocID="{627A8C74-5C40-4209-A835-6353804FA04D}" presName="parentLin" presStyleCnt="0"/>
      <dgm:spPr/>
    </dgm:pt>
    <dgm:pt modelId="{E9125466-B034-4D11-9843-993127C4C62C}" type="pres">
      <dgm:prSet presAssocID="{627A8C74-5C40-4209-A835-6353804FA04D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4D001C73-1F07-45BA-9D80-7C50523AD1A4}" type="pres">
      <dgm:prSet presAssocID="{627A8C74-5C40-4209-A835-6353804FA04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A1057-C481-4F35-9C98-D871BF97EE18}" type="pres">
      <dgm:prSet presAssocID="{627A8C74-5C40-4209-A835-6353804FA04D}" presName="negativeSpace" presStyleCnt="0"/>
      <dgm:spPr/>
    </dgm:pt>
    <dgm:pt modelId="{3B85FDB9-0019-4828-90FB-A0D8D77454D2}" type="pres">
      <dgm:prSet presAssocID="{627A8C74-5C40-4209-A835-6353804FA04D}" presName="childText" presStyleLbl="conFgAcc1" presStyleIdx="3" presStyleCnt="6">
        <dgm:presLayoutVars>
          <dgm:bulletEnabled val="1"/>
        </dgm:presLayoutVars>
      </dgm:prSet>
      <dgm:spPr/>
    </dgm:pt>
    <dgm:pt modelId="{B7914AC6-5BC6-4FCF-8AD4-9778AF64F259}" type="pres">
      <dgm:prSet presAssocID="{A9A307C8-2367-4C4E-82BD-D1BADCB6D933}" presName="spaceBetweenRectangles" presStyleCnt="0"/>
      <dgm:spPr/>
    </dgm:pt>
    <dgm:pt modelId="{DED10054-2315-4EE0-A46A-2BDA05B0D667}" type="pres">
      <dgm:prSet presAssocID="{2F796CFE-8E5A-4FB3-B951-ED66DC3DE211}" presName="parentLin" presStyleCnt="0"/>
      <dgm:spPr/>
    </dgm:pt>
    <dgm:pt modelId="{C2D7E290-25F6-4D69-8BAE-D022D9644604}" type="pres">
      <dgm:prSet presAssocID="{2F796CFE-8E5A-4FB3-B951-ED66DC3DE211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8BF58193-1FBC-4205-B7F1-F06431E1910A}" type="pres">
      <dgm:prSet presAssocID="{2F796CFE-8E5A-4FB3-B951-ED66DC3DE21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605ED-E944-43D7-8DF0-620E37F1AD79}" type="pres">
      <dgm:prSet presAssocID="{2F796CFE-8E5A-4FB3-B951-ED66DC3DE211}" presName="negativeSpace" presStyleCnt="0"/>
      <dgm:spPr/>
    </dgm:pt>
    <dgm:pt modelId="{9DAE9F37-E87C-4611-A8E6-4D001D3A82AF}" type="pres">
      <dgm:prSet presAssocID="{2F796CFE-8E5A-4FB3-B951-ED66DC3DE211}" presName="childText" presStyleLbl="conFgAcc1" presStyleIdx="4" presStyleCnt="6">
        <dgm:presLayoutVars>
          <dgm:bulletEnabled val="1"/>
        </dgm:presLayoutVars>
      </dgm:prSet>
      <dgm:spPr/>
    </dgm:pt>
    <dgm:pt modelId="{1D41D9EA-10E7-43B8-A52E-8F3B6D8D8584}" type="pres">
      <dgm:prSet presAssocID="{C4E5A35E-45FE-4E03-85BF-DE9D0677EA3E}" presName="spaceBetweenRectangles" presStyleCnt="0"/>
      <dgm:spPr/>
    </dgm:pt>
    <dgm:pt modelId="{D40EDAFE-FB70-4228-B085-3EC63C7800DE}" type="pres">
      <dgm:prSet presAssocID="{727279CA-6C7B-4F5E-BED1-F10591952591}" presName="parentLin" presStyleCnt="0"/>
      <dgm:spPr/>
    </dgm:pt>
    <dgm:pt modelId="{96996086-11D3-417C-B155-543D467950B3}" type="pres">
      <dgm:prSet presAssocID="{727279CA-6C7B-4F5E-BED1-F10591952591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CFE638B9-C283-4927-A87E-F0D73E2AF9BF}" type="pres">
      <dgm:prSet presAssocID="{727279CA-6C7B-4F5E-BED1-F1059195259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C7CF4-F767-4A74-B583-AC646CB69252}" type="pres">
      <dgm:prSet presAssocID="{727279CA-6C7B-4F5E-BED1-F10591952591}" presName="negativeSpace" presStyleCnt="0"/>
      <dgm:spPr/>
    </dgm:pt>
    <dgm:pt modelId="{03A2897E-31A3-46AB-AA81-4D7870D4467B}" type="pres">
      <dgm:prSet presAssocID="{727279CA-6C7B-4F5E-BED1-F1059195259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063F690-5F0B-46A6-B917-1325C48B4011}" type="presOf" srcId="{063B2A29-1715-46BB-80A5-A8A1315B42DF}" destId="{7681C9D8-3930-4B16-9D08-81E8CA64A055}" srcOrd="0" destOrd="0" presId="urn:microsoft.com/office/officeart/2005/8/layout/list1"/>
    <dgm:cxn modelId="{4BB8DF92-00A8-4559-9FB0-D16AA29E36E3}" type="presOf" srcId="{49970AAC-9DDC-4314-8462-FDC23269A164}" destId="{0D0F929A-6111-4121-9D34-06D7DA1AC2FB}" srcOrd="1" destOrd="0" presId="urn:microsoft.com/office/officeart/2005/8/layout/list1"/>
    <dgm:cxn modelId="{84729D67-348A-460F-BB44-B4B942535D63}" type="presOf" srcId="{52617AAD-DD8A-4AF5-B4C6-4506396FBBE2}" destId="{8318CDE3-5171-4780-8974-C57D92EAB7B8}" srcOrd="0" destOrd="0" presId="urn:microsoft.com/office/officeart/2005/8/layout/list1"/>
    <dgm:cxn modelId="{19E348FE-B330-4C49-B5BE-BED113606290}" srcId="{063B2A29-1715-46BB-80A5-A8A1315B42DF}" destId="{49970AAC-9DDC-4314-8462-FDC23269A164}" srcOrd="0" destOrd="0" parTransId="{728CFAA0-CCFC-4E41-8440-CBEC6DF9CAC4}" sibTransId="{F526D316-6603-41EB-A864-F9E436E8696F}"/>
    <dgm:cxn modelId="{F4B96735-196D-469F-A113-4C4B906B28D3}" srcId="{063B2A29-1715-46BB-80A5-A8A1315B42DF}" destId="{54082244-CE62-423C-8229-D6B5507F5146}" srcOrd="1" destOrd="0" parTransId="{09C24B13-6A80-41B3-8913-425AB63166FE}" sibTransId="{4C377728-48D2-4FD1-8D82-D9BDB7806F19}"/>
    <dgm:cxn modelId="{7DBB7B83-CE52-4518-8026-E360A3A01D2D}" type="presOf" srcId="{627A8C74-5C40-4209-A835-6353804FA04D}" destId="{E9125466-B034-4D11-9843-993127C4C62C}" srcOrd="0" destOrd="0" presId="urn:microsoft.com/office/officeart/2005/8/layout/list1"/>
    <dgm:cxn modelId="{9551642F-A492-42CB-94A4-6D6BA6891B07}" type="presOf" srcId="{54082244-CE62-423C-8229-D6B5507F5146}" destId="{9C7DFEC7-A4C1-4B75-92DF-C782127F3F6F}" srcOrd="1" destOrd="0" presId="urn:microsoft.com/office/officeart/2005/8/layout/list1"/>
    <dgm:cxn modelId="{FCCFC5FB-728C-4582-A62B-883173C415F3}" srcId="{063B2A29-1715-46BB-80A5-A8A1315B42DF}" destId="{2F796CFE-8E5A-4FB3-B951-ED66DC3DE211}" srcOrd="4" destOrd="0" parTransId="{0AAEA230-819F-4CA4-98A1-A539BA3B103D}" sibTransId="{C4E5A35E-45FE-4E03-85BF-DE9D0677EA3E}"/>
    <dgm:cxn modelId="{E42EF894-0D63-4C5F-8502-873FF2F3D174}" type="presOf" srcId="{627A8C74-5C40-4209-A835-6353804FA04D}" destId="{4D001C73-1F07-45BA-9D80-7C50523AD1A4}" srcOrd="1" destOrd="0" presId="urn:microsoft.com/office/officeart/2005/8/layout/list1"/>
    <dgm:cxn modelId="{85B6C230-904E-4570-8EA6-2BE068ED492E}" srcId="{063B2A29-1715-46BB-80A5-A8A1315B42DF}" destId="{52617AAD-DD8A-4AF5-B4C6-4506396FBBE2}" srcOrd="2" destOrd="0" parTransId="{2B014328-B2C9-451C-BF68-3AE0EE84E780}" sibTransId="{8D95E341-8A81-4318-9FE9-D7528452D3FD}"/>
    <dgm:cxn modelId="{8D516156-902F-41BB-A8AC-7382D89C6963}" type="presOf" srcId="{727279CA-6C7B-4F5E-BED1-F10591952591}" destId="{CFE638B9-C283-4927-A87E-F0D73E2AF9BF}" srcOrd="1" destOrd="0" presId="urn:microsoft.com/office/officeart/2005/8/layout/list1"/>
    <dgm:cxn modelId="{CFFEF4D3-AC10-4428-9748-88EE4C7B42A7}" type="presOf" srcId="{727279CA-6C7B-4F5E-BED1-F10591952591}" destId="{96996086-11D3-417C-B155-543D467950B3}" srcOrd="0" destOrd="0" presId="urn:microsoft.com/office/officeart/2005/8/layout/list1"/>
    <dgm:cxn modelId="{AD35330E-142B-43FB-821D-9FC75470850A}" type="presOf" srcId="{52617AAD-DD8A-4AF5-B4C6-4506396FBBE2}" destId="{76FD104F-45D6-40C3-B6C1-D2A37A6BD8AF}" srcOrd="1" destOrd="0" presId="urn:microsoft.com/office/officeart/2005/8/layout/list1"/>
    <dgm:cxn modelId="{BBA40542-97EF-419E-A85F-CB002A2996CB}" srcId="{063B2A29-1715-46BB-80A5-A8A1315B42DF}" destId="{727279CA-6C7B-4F5E-BED1-F10591952591}" srcOrd="5" destOrd="0" parTransId="{6597A91C-1129-469A-BC91-95FBA5DFCEA6}" sibTransId="{51A45819-C080-4A1E-B0AD-4ECA80B3B1E6}"/>
    <dgm:cxn modelId="{DCAEB500-2DF6-47C5-90DD-9D95BEBFDCC9}" type="presOf" srcId="{49970AAC-9DDC-4314-8462-FDC23269A164}" destId="{F0119B1C-AF53-43F8-981A-76B1226006C0}" srcOrd="0" destOrd="0" presId="urn:microsoft.com/office/officeart/2005/8/layout/list1"/>
    <dgm:cxn modelId="{CFCF28BC-163D-41B6-9CB4-61365F48D0FD}" type="presOf" srcId="{54082244-CE62-423C-8229-D6B5507F5146}" destId="{3843316F-C5DB-4252-958F-C5940CA8F070}" srcOrd="0" destOrd="0" presId="urn:microsoft.com/office/officeart/2005/8/layout/list1"/>
    <dgm:cxn modelId="{B8183993-46D7-45AB-8A35-A674F3210893}" type="presOf" srcId="{2F796CFE-8E5A-4FB3-B951-ED66DC3DE211}" destId="{8BF58193-1FBC-4205-B7F1-F06431E1910A}" srcOrd="1" destOrd="0" presId="urn:microsoft.com/office/officeart/2005/8/layout/list1"/>
    <dgm:cxn modelId="{67DA6C55-3AFF-409B-B7A5-4249425B61E3}" srcId="{063B2A29-1715-46BB-80A5-A8A1315B42DF}" destId="{627A8C74-5C40-4209-A835-6353804FA04D}" srcOrd="3" destOrd="0" parTransId="{73A31FBD-43FA-4158-92A9-E97A99C9E756}" sibTransId="{A9A307C8-2367-4C4E-82BD-D1BADCB6D933}"/>
    <dgm:cxn modelId="{BAC16ABF-A913-41DE-B5BC-16F846904339}" type="presOf" srcId="{2F796CFE-8E5A-4FB3-B951-ED66DC3DE211}" destId="{C2D7E290-25F6-4D69-8BAE-D022D9644604}" srcOrd="0" destOrd="0" presId="urn:microsoft.com/office/officeart/2005/8/layout/list1"/>
    <dgm:cxn modelId="{6F34C228-CD4A-4447-BED4-D71FA2E6A158}" type="presParOf" srcId="{7681C9D8-3930-4B16-9D08-81E8CA64A055}" destId="{2820C352-04C2-4F00-A0D6-548ADA49B330}" srcOrd="0" destOrd="0" presId="urn:microsoft.com/office/officeart/2005/8/layout/list1"/>
    <dgm:cxn modelId="{45C517EC-F287-4304-BFF7-69FE7E8FF046}" type="presParOf" srcId="{2820C352-04C2-4F00-A0D6-548ADA49B330}" destId="{F0119B1C-AF53-43F8-981A-76B1226006C0}" srcOrd="0" destOrd="0" presId="urn:microsoft.com/office/officeart/2005/8/layout/list1"/>
    <dgm:cxn modelId="{CF8B2E14-C1C7-44BE-B55E-267B53691C0E}" type="presParOf" srcId="{2820C352-04C2-4F00-A0D6-548ADA49B330}" destId="{0D0F929A-6111-4121-9D34-06D7DA1AC2FB}" srcOrd="1" destOrd="0" presId="urn:microsoft.com/office/officeart/2005/8/layout/list1"/>
    <dgm:cxn modelId="{10D64F88-23EC-4DEF-BDA6-D3D2D5A95B02}" type="presParOf" srcId="{7681C9D8-3930-4B16-9D08-81E8CA64A055}" destId="{AFC56832-42BE-4330-AEB7-E62B19CEDD48}" srcOrd="1" destOrd="0" presId="urn:microsoft.com/office/officeart/2005/8/layout/list1"/>
    <dgm:cxn modelId="{DAD70BCE-EDEB-42C4-8B06-7CB31812F4D6}" type="presParOf" srcId="{7681C9D8-3930-4B16-9D08-81E8CA64A055}" destId="{19A96898-4926-4EF0-AF48-1F43DDB23C12}" srcOrd="2" destOrd="0" presId="urn:microsoft.com/office/officeart/2005/8/layout/list1"/>
    <dgm:cxn modelId="{E7272D53-A773-4C51-A633-671D2AB176FE}" type="presParOf" srcId="{7681C9D8-3930-4B16-9D08-81E8CA64A055}" destId="{19A00993-B8BB-4EAF-A066-9F14F3F290AF}" srcOrd="3" destOrd="0" presId="urn:microsoft.com/office/officeart/2005/8/layout/list1"/>
    <dgm:cxn modelId="{F723099F-369A-408D-B4A1-802E5F2A62F9}" type="presParOf" srcId="{7681C9D8-3930-4B16-9D08-81E8CA64A055}" destId="{B02C136D-BDA2-450E-9079-F5AC7F6A61EF}" srcOrd="4" destOrd="0" presId="urn:microsoft.com/office/officeart/2005/8/layout/list1"/>
    <dgm:cxn modelId="{ABBF98D4-6303-46CD-A4E8-E9A36A44C155}" type="presParOf" srcId="{B02C136D-BDA2-450E-9079-F5AC7F6A61EF}" destId="{3843316F-C5DB-4252-958F-C5940CA8F070}" srcOrd="0" destOrd="0" presId="urn:microsoft.com/office/officeart/2005/8/layout/list1"/>
    <dgm:cxn modelId="{EBBD2781-6699-41E4-B883-1A169C2DEBF4}" type="presParOf" srcId="{B02C136D-BDA2-450E-9079-F5AC7F6A61EF}" destId="{9C7DFEC7-A4C1-4B75-92DF-C782127F3F6F}" srcOrd="1" destOrd="0" presId="urn:microsoft.com/office/officeart/2005/8/layout/list1"/>
    <dgm:cxn modelId="{B867121A-1621-44CE-B59F-5BBDC45AE0AB}" type="presParOf" srcId="{7681C9D8-3930-4B16-9D08-81E8CA64A055}" destId="{E3D8150F-F55F-4F87-83F2-8FA34441818C}" srcOrd="5" destOrd="0" presId="urn:microsoft.com/office/officeart/2005/8/layout/list1"/>
    <dgm:cxn modelId="{F5F11C2C-908D-48A0-9C10-B2096D02BE9A}" type="presParOf" srcId="{7681C9D8-3930-4B16-9D08-81E8CA64A055}" destId="{DE690105-11D7-443E-87BA-9801C7103409}" srcOrd="6" destOrd="0" presId="urn:microsoft.com/office/officeart/2005/8/layout/list1"/>
    <dgm:cxn modelId="{1EED7FB7-84A5-49B8-B24C-FAF4EA4AA7AA}" type="presParOf" srcId="{7681C9D8-3930-4B16-9D08-81E8CA64A055}" destId="{6FDC571A-A822-4B60-A2AC-CDD3A413228C}" srcOrd="7" destOrd="0" presId="urn:microsoft.com/office/officeart/2005/8/layout/list1"/>
    <dgm:cxn modelId="{39717B0F-CE20-4181-B9EE-E8EC3BEAF19D}" type="presParOf" srcId="{7681C9D8-3930-4B16-9D08-81E8CA64A055}" destId="{7E13672D-B468-41C8-A92D-0771C1D55FBA}" srcOrd="8" destOrd="0" presId="urn:microsoft.com/office/officeart/2005/8/layout/list1"/>
    <dgm:cxn modelId="{F9F5F629-1E20-433C-9DA0-2DDF4BB74656}" type="presParOf" srcId="{7E13672D-B468-41C8-A92D-0771C1D55FBA}" destId="{8318CDE3-5171-4780-8974-C57D92EAB7B8}" srcOrd="0" destOrd="0" presId="urn:microsoft.com/office/officeart/2005/8/layout/list1"/>
    <dgm:cxn modelId="{1D2F45D2-8C11-4C08-A6B0-E45466BCD143}" type="presParOf" srcId="{7E13672D-B468-41C8-A92D-0771C1D55FBA}" destId="{76FD104F-45D6-40C3-B6C1-D2A37A6BD8AF}" srcOrd="1" destOrd="0" presId="urn:microsoft.com/office/officeart/2005/8/layout/list1"/>
    <dgm:cxn modelId="{4612BCA7-2D9F-4506-91E8-7F80E890739E}" type="presParOf" srcId="{7681C9D8-3930-4B16-9D08-81E8CA64A055}" destId="{C2F73BF7-63C7-4B81-9A52-6FD383A6F927}" srcOrd="9" destOrd="0" presId="urn:microsoft.com/office/officeart/2005/8/layout/list1"/>
    <dgm:cxn modelId="{D2157FC1-1D2D-4640-B8ED-8784154A34B3}" type="presParOf" srcId="{7681C9D8-3930-4B16-9D08-81E8CA64A055}" destId="{5452F631-DC10-4A66-BF29-90705D87743C}" srcOrd="10" destOrd="0" presId="urn:microsoft.com/office/officeart/2005/8/layout/list1"/>
    <dgm:cxn modelId="{EB89DD8E-6F65-445C-B095-C4CFFDD9232D}" type="presParOf" srcId="{7681C9D8-3930-4B16-9D08-81E8CA64A055}" destId="{6EB29E8C-E07A-40BE-BBC9-A5B57402E008}" srcOrd="11" destOrd="0" presId="urn:microsoft.com/office/officeart/2005/8/layout/list1"/>
    <dgm:cxn modelId="{01630F41-73FE-4DB8-8014-4E3F339A0FA4}" type="presParOf" srcId="{7681C9D8-3930-4B16-9D08-81E8CA64A055}" destId="{DEF6D13D-0E8C-4DE8-AD3F-E23BDEC7C504}" srcOrd="12" destOrd="0" presId="urn:microsoft.com/office/officeart/2005/8/layout/list1"/>
    <dgm:cxn modelId="{8E3EE4FE-2AEC-4879-91BB-4C240B83092D}" type="presParOf" srcId="{DEF6D13D-0E8C-4DE8-AD3F-E23BDEC7C504}" destId="{E9125466-B034-4D11-9843-993127C4C62C}" srcOrd="0" destOrd="0" presId="urn:microsoft.com/office/officeart/2005/8/layout/list1"/>
    <dgm:cxn modelId="{D5821185-FDD7-427A-9784-0D1962A82C63}" type="presParOf" srcId="{DEF6D13D-0E8C-4DE8-AD3F-E23BDEC7C504}" destId="{4D001C73-1F07-45BA-9D80-7C50523AD1A4}" srcOrd="1" destOrd="0" presId="urn:microsoft.com/office/officeart/2005/8/layout/list1"/>
    <dgm:cxn modelId="{EE85654C-EA90-4839-B80A-032E68963E5E}" type="presParOf" srcId="{7681C9D8-3930-4B16-9D08-81E8CA64A055}" destId="{602A1057-C481-4F35-9C98-D871BF97EE18}" srcOrd="13" destOrd="0" presId="urn:microsoft.com/office/officeart/2005/8/layout/list1"/>
    <dgm:cxn modelId="{ACE2FD15-F61B-463A-A730-046C5E0F5838}" type="presParOf" srcId="{7681C9D8-3930-4B16-9D08-81E8CA64A055}" destId="{3B85FDB9-0019-4828-90FB-A0D8D77454D2}" srcOrd="14" destOrd="0" presId="urn:microsoft.com/office/officeart/2005/8/layout/list1"/>
    <dgm:cxn modelId="{894DF91C-D1F2-43BA-BE67-5C0F4D1E4EC7}" type="presParOf" srcId="{7681C9D8-3930-4B16-9D08-81E8CA64A055}" destId="{B7914AC6-5BC6-4FCF-8AD4-9778AF64F259}" srcOrd="15" destOrd="0" presId="urn:microsoft.com/office/officeart/2005/8/layout/list1"/>
    <dgm:cxn modelId="{5FE0BF6B-754D-449B-8CE8-EC79FEBECE10}" type="presParOf" srcId="{7681C9D8-3930-4B16-9D08-81E8CA64A055}" destId="{DED10054-2315-4EE0-A46A-2BDA05B0D667}" srcOrd="16" destOrd="0" presId="urn:microsoft.com/office/officeart/2005/8/layout/list1"/>
    <dgm:cxn modelId="{E04A6AA1-169D-456B-BDFB-0E769605DDE6}" type="presParOf" srcId="{DED10054-2315-4EE0-A46A-2BDA05B0D667}" destId="{C2D7E290-25F6-4D69-8BAE-D022D9644604}" srcOrd="0" destOrd="0" presId="urn:microsoft.com/office/officeart/2005/8/layout/list1"/>
    <dgm:cxn modelId="{39C84BD7-02AA-43C2-AF46-54EE0CB53F9C}" type="presParOf" srcId="{DED10054-2315-4EE0-A46A-2BDA05B0D667}" destId="{8BF58193-1FBC-4205-B7F1-F06431E1910A}" srcOrd="1" destOrd="0" presId="urn:microsoft.com/office/officeart/2005/8/layout/list1"/>
    <dgm:cxn modelId="{51F124B7-EAF3-49BE-A973-D1391264923D}" type="presParOf" srcId="{7681C9D8-3930-4B16-9D08-81E8CA64A055}" destId="{01E605ED-E944-43D7-8DF0-620E37F1AD79}" srcOrd="17" destOrd="0" presId="urn:microsoft.com/office/officeart/2005/8/layout/list1"/>
    <dgm:cxn modelId="{9DC40CE4-800F-4D5E-940B-59244E80F5F3}" type="presParOf" srcId="{7681C9D8-3930-4B16-9D08-81E8CA64A055}" destId="{9DAE9F37-E87C-4611-A8E6-4D001D3A82AF}" srcOrd="18" destOrd="0" presId="urn:microsoft.com/office/officeart/2005/8/layout/list1"/>
    <dgm:cxn modelId="{9281E95D-5BA2-4FA1-844E-ABB1C9E89F74}" type="presParOf" srcId="{7681C9D8-3930-4B16-9D08-81E8CA64A055}" destId="{1D41D9EA-10E7-43B8-A52E-8F3B6D8D8584}" srcOrd="19" destOrd="0" presId="urn:microsoft.com/office/officeart/2005/8/layout/list1"/>
    <dgm:cxn modelId="{6E691395-67BA-40EA-B073-8C3AC575D89B}" type="presParOf" srcId="{7681C9D8-3930-4B16-9D08-81E8CA64A055}" destId="{D40EDAFE-FB70-4228-B085-3EC63C7800DE}" srcOrd="20" destOrd="0" presId="urn:microsoft.com/office/officeart/2005/8/layout/list1"/>
    <dgm:cxn modelId="{5DF87DE2-CBF7-402F-A012-AA2B72327903}" type="presParOf" srcId="{D40EDAFE-FB70-4228-B085-3EC63C7800DE}" destId="{96996086-11D3-417C-B155-543D467950B3}" srcOrd="0" destOrd="0" presId="urn:microsoft.com/office/officeart/2005/8/layout/list1"/>
    <dgm:cxn modelId="{17DD848E-5C1E-42AC-BC47-B2C71BC412BC}" type="presParOf" srcId="{D40EDAFE-FB70-4228-B085-3EC63C7800DE}" destId="{CFE638B9-C283-4927-A87E-F0D73E2AF9BF}" srcOrd="1" destOrd="0" presId="urn:microsoft.com/office/officeart/2005/8/layout/list1"/>
    <dgm:cxn modelId="{A4AB6880-9871-4320-89AF-6B98949AD30F}" type="presParOf" srcId="{7681C9D8-3930-4B16-9D08-81E8CA64A055}" destId="{8F7C7CF4-F767-4A74-B583-AC646CB69252}" srcOrd="21" destOrd="0" presId="urn:microsoft.com/office/officeart/2005/8/layout/list1"/>
    <dgm:cxn modelId="{BD29D56E-7FF0-4A6D-91E3-BC3565ACBAC2}" type="presParOf" srcId="{7681C9D8-3930-4B16-9D08-81E8CA64A055}" destId="{03A2897E-31A3-46AB-AA81-4D7870D4467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C309BD-AD5C-4C0D-AB7B-E5147CEEE99A}" type="doc">
      <dgm:prSet loTypeId="urn:microsoft.com/office/officeart/2008/layout/Lin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43A941E3-1494-4FD7-8DDC-C7819406FD00}">
      <dgm:prSet phldrT="[Text]" custT="1"/>
      <dgm:spPr/>
      <dgm:t>
        <a:bodyPr/>
        <a:lstStyle/>
        <a:p>
          <a:r>
            <a:rPr lang="en-US" sz="3200" dirty="0" smtClean="0"/>
            <a:t>Teeth misalignment</a:t>
          </a:r>
          <a:endParaRPr lang="en-US" sz="3200" dirty="0"/>
        </a:p>
      </dgm:t>
    </dgm:pt>
    <dgm:pt modelId="{737E026F-79F3-4583-A0E7-588B81D30F40}" type="parTrans" cxnId="{E695554F-EA6B-41BE-9547-C7418BFCB4E1}">
      <dgm:prSet/>
      <dgm:spPr/>
      <dgm:t>
        <a:bodyPr/>
        <a:lstStyle/>
        <a:p>
          <a:endParaRPr lang="en-US"/>
        </a:p>
      </dgm:t>
    </dgm:pt>
    <dgm:pt modelId="{AEF576CF-3307-4C37-AFCA-C3D8326F7B58}" type="sibTrans" cxnId="{E695554F-EA6B-41BE-9547-C7418BFCB4E1}">
      <dgm:prSet/>
      <dgm:spPr/>
      <dgm:t>
        <a:bodyPr/>
        <a:lstStyle/>
        <a:p>
          <a:endParaRPr lang="en-US"/>
        </a:p>
      </dgm:t>
    </dgm:pt>
    <dgm:pt modelId="{E1AD8642-19E4-4455-AE71-10B80F1C466A}">
      <dgm:prSet phldrT="[Text]" custT="1"/>
      <dgm:spPr/>
      <dgm:t>
        <a:bodyPr/>
        <a:lstStyle/>
        <a:p>
          <a:r>
            <a:rPr lang="en-US" sz="3200" dirty="0" smtClean="0"/>
            <a:t>Impacted wisdom teeth</a:t>
          </a:r>
          <a:endParaRPr lang="en-US" sz="3200" dirty="0"/>
        </a:p>
      </dgm:t>
    </dgm:pt>
    <dgm:pt modelId="{9AD7AB79-6FED-46DB-91B7-7A18E7A0276D}" type="parTrans" cxnId="{68C5C717-1098-46CD-8444-6478DB21282A}">
      <dgm:prSet/>
      <dgm:spPr/>
      <dgm:t>
        <a:bodyPr/>
        <a:lstStyle/>
        <a:p>
          <a:endParaRPr lang="en-US"/>
        </a:p>
      </dgm:t>
    </dgm:pt>
    <dgm:pt modelId="{51BADE0C-E137-4E60-BB83-A166C29D6058}" type="sibTrans" cxnId="{68C5C717-1098-46CD-8444-6478DB21282A}">
      <dgm:prSet/>
      <dgm:spPr/>
      <dgm:t>
        <a:bodyPr/>
        <a:lstStyle/>
        <a:p>
          <a:endParaRPr lang="en-US"/>
        </a:p>
      </dgm:t>
    </dgm:pt>
    <dgm:pt modelId="{C7852116-321F-4AB7-8178-D87D5FA069AD}">
      <dgm:prSet phldrT="[Text]" custT="1"/>
      <dgm:spPr/>
      <dgm:t>
        <a:bodyPr/>
        <a:lstStyle/>
        <a:p>
          <a:r>
            <a:rPr lang="en-US" sz="3200" dirty="0" smtClean="0"/>
            <a:t>Cold sores on lips or inside mouth</a:t>
          </a:r>
          <a:endParaRPr lang="en-US" sz="3200" dirty="0"/>
        </a:p>
      </dgm:t>
    </dgm:pt>
    <dgm:pt modelId="{58BDB1F6-9963-4125-82C2-6D3AD78F2352}" type="parTrans" cxnId="{22B0C41A-5913-47B6-BC00-D9B3EBB04BDA}">
      <dgm:prSet/>
      <dgm:spPr/>
      <dgm:t>
        <a:bodyPr/>
        <a:lstStyle/>
        <a:p>
          <a:endParaRPr lang="en-US"/>
        </a:p>
      </dgm:t>
    </dgm:pt>
    <dgm:pt modelId="{B6C7BD8D-854D-429F-A1F4-60862382A33A}" type="sibTrans" cxnId="{22B0C41A-5913-47B6-BC00-D9B3EBB04BDA}">
      <dgm:prSet/>
      <dgm:spPr/>
      <dgm:t>
        <a:bodyPr/>
        <a:lstStyle/>
        <a:p>
          <a:endParaRPr lang="en-US"/>
        </a:p>
      </dgm:t>
    </dgm:pt>
    <dgm:pt modelId="{B8396037-2639-43BD-A6D8-6FE29CD4F686}">
      <dgm:prSet phldrT="[Text]" custT="1"/>
      <dgm:spPr/>
      <dgm:t>
        <a:bodyPr/>
        <a:lstStyle/>
        <a:p>
          <a:r>
            <a:rPr lang="en-US" sz="3200" dirty="0" smtClean="0"/>
            <a:t>Bad breath</a:t>
          </a:r>
          <a:endParaRPr lang="en-US" sz="3200" dirty="0"/>
        </a:p>
      </dgm:t>
    </dgm:pt>
    <dgm:pt modelId="{CDAB7B6C-0257-4D02-A1B9-661E52B77F32}" type="parTrans" cxnId="{C8AFA1A3-BAA3-46D3-90D4-38986677377A}">
      <dgm:prSet/>
      <dgm:spPr/>
      <dgm:t>
        <a:bodyPr/>
        <a:lstStyle/>
        <a:p>
          <a:endParaRPr lang="en-US"/>
        </a:p>
      </dgm:t>
    </dgm:pt>
    <dgm:pt modelId="{8C1CEA2C-AD33-45AA-B67F-B42B9D1DD3BE}" type="sibTrans" cxnId="{C8AFA1A3-BAA3-46D3-90D4-38986677377A}">
      <dgm:prSet/>
      <dgm:spPr/>
      <dgm:t>
        <a:bodyPr/>
        <a:lstStyle/>
        <a:p>
          <a:endParaRPr lang="en-US"/>
        </a:p>
      </dgm:t>
    </dgm:pt>
    <dgm:pt modelId="{934D5772-04ED-4D02-B8DA-8782B8026B90}">
      <dgm:prSet phldrT="[Text]" custT="1"/>
      <dgm:spPr/>
      <dgm:t>
        <a:bodyPr/>
        <a:lstStyle/>
        <a:p>
          <a:r>
            <a:rPr lang="en-US" sz="3200" dirty="0" smtClean="0"/>
            <a:t>Teeth grinding</a:t>
          </a:r>
          <a:endParaRPr lang="en-US" sz="3200" dirty="0"/>
        </a:p>
      </dgm:t>
    </dgm:pt>
    <dgm:pt modelId="{6F7ACD97-5F85-496B-8079-8FF7FFCB57E7}" type="parTrans" cxnId="{97545905-1317-440D-A352-120E41EC6B18}">
      <dgm:prSet/>
      <dgm:spPr/>
      <dgm:t>
        <a:bodyPr/>
        <a:lstStyle/>
        <a:p>
          <a:endParaRPr lang="en-US"/>
        </a:p>
      </dgm:t>
    </dgm:pt>
    <dgm:pt modelId="{F145C170-8DC5-43CB-A6A0-3D81CC96018D}" type="sibTrans" cxnId="{97545905-1317-440D-A352-120E41EC6B18}">
      <dgm:prSet/>
      <dgm:spPr/>
      <dgm:t>
        <a:bodyPr/>
        <a:lstStyle/>
        <a:p>
          <a:endParaRPr lang="en-US"/>
        </a:p>
      </dgm:t>
    </dgm:pt>
    <dgm:pt modelId="{941540EC-01D8-4FAF-8A0B-A807D77A27A4}">
      <dgm:prSet phldrT="[Text]" custT="1"/>
      <dgm:spPr/>
      <dgm:t>
        <a:bodyPr/>
        <a:lstStyle/>
        <a:p>
          <a:r>
            <a:rPr lang="en-US" sz="3500" b="1" dirty="0" smtClean="0"/>
            <a:t>Other common problems include</a:t>
          </a:r>
          <a:endParaRPr lang="en-US" sz="3500" b="1" dirty="0"/>
        </a:p>
      </dgm:t>
    </dgm:pt>
    <dgm:pt modelId="{9975A2AD-50C3-4393-B5B4-A3031A909822}" type="parTrans" cxnId="{16CA94CC-038C-4A30-B9D0-4DDFD8518346}">
      <dgm:prSet/>
      <dgm:spPr/>
      <dgm:t>
        <a:bodyPr/>
        <a:lstStyle/>
        <a:p>
          <a:endParaRPr lang="en-US"/>
        </a:p>
      </dgm:t>
    </dgm:pt>
    <dgm:pt modelId="{3BFFF10A-8C1B-49EF-B783-A2CD54571035}" type="sibTrans" cxnId="{16CA94CC-038C-4A30-B9D0-4DDFD8518346}">
      <dgm:prSet/>
      <dgm:spPr/>
      <dgm:t>
        <a:bodyPr/>
        <a:lstStyle/>
        <a:p>
          <a:endParaRPr lang="en-US"/>
        </a:p>
      </dgm:t>
    </dgm:pt>
    <dgm:pt modelId="{15C89CA0-98DD-4A2E-98AE-203945E65F1F}" type="pres">
      <dgm:prSet presAssocID="{70C309BD-AD5C-4C0D-AB7B-E5147CEEE99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D5AC508-39BA-4681-9F08-533D17AD9BF9}" type="pres">
      <dgm:prSet presAssocID="{941540EC-01D8-4FAF-8A0B-A807D77A27A4}" presName="thickLine" presStyleLbl="alignNode1" presStyleIdx="0" presStyleCnt="1"/>
      <dgm:spPr/>
    </dgm:pt>
    <dgm:pt modelId="{0A99BDDC-22A7-402E-9918-838A4DDE6A67}" type="pres">
      <dgm:prSet presAssocID="{941540EC-01D8-4FAF-8A0B-A807D77A27A4}" presName="horz1" presStyleCnt="0"/>
      <dgm:spPr/>
    </dgm:pt>
    <dgm:pt modelId="{6E126AA9-FEC4-4C4E-BF30-9C7D47F5CE41}" type="pres">
      <dgm:prSet presAssocID="{941540EC-01D8-4FAF-8A0B-A807D77A27A4}" presName="tx1" presStyleLbl="revTx" presStyleIdx="0" presStyleCnt="6" custScaleX="137864"/>
      <dgm:spPr/>
      <dgm:t>
        <a:bodyPr/>
        <a:lstStyle/>
        <a:p>
          <a:endParaRPr lang="en-US"/>
        </a:p>
      </dgm:t>
    </dgm:pt>
    <dgm:pt modelId="{EDF8C48F-3F21-4D64-8FEF-442A5A4DC43B}" type="pres">
      <dgm:prSet presAssocID="{941540EC-01D8-4FAF-8A0B-A807D77A27A4}" presName="vert1" presStyleCnt="0"/>
      <dgm:spPr/>
    </dgm:pt>
    <dgm:pt modelId="{73F5A753-FD07-47AC-BAD4-83363774F9C9}" type="pres">
      <dgm:prSet presAssocID="{43A941E3-1494-4FD7-8DDC-C7819406FD00}" presName="vertSpace2a" presStyleCnt="0"/>
      <dgm:spPr/>
    </dgm:pt>
    <dgm:pt modelId="{46D059DD-E232-4655-B9AF-81577E0EC4E1}" type="pres">
      <dgm:prSet presAssocID="{43A941E3-1494-4FD7-8DDC-C7819406FD00}" presName="horz2" presStyleCnt="0"/>
      <dgm:spPr/>
    </dgm:pt>
    <dgm:pt modelId="{EA57FEC7-0B89-4EBC-8E1A-235EC9052424}" type="pres">
      <dgm:prSet presAssocID="{43A941E3-1494-4FD7-8DDC-C7819406FD00}" presName="horzSpace2" presStyleCnt="0"/>
      <dgm:spPr/>
    </dgm:pt>
    <dgm:pt modelId="{89BDA31F-A167-43D1-BDBE-A956529F3D04}" type="pres">
      <dgm:prSet presAssocID="{43A941E3-1494-4FD7-8DDC-C7819406FD00}" presName="tx2" presStyleLbl="revTx" presStyleIdx="1" presStyleCnt="6"/>
      <dgm:spPr/>
      <dgm:t>
        <a:bodyPr/>
        <a:lstStyle/>
        <a:p>
          <a:endParaRPr lang="en-US"/>
        </a:p>
      </dgm:t>
    </dgm:pt>
    <dgm:pt modelId="{73625E78-A207-4507-B121-AAEC78C47A48}" type="pres">
      <dgm:prSet presAssocID="{43A941E3-1494-4FD7-8DDC-C7819406FD00}" presName="vert2" presStyleCnt="0"/>
      <dgm:spPr/>
    </dgm:pt>
    <dgm:pt modelId="{569C7E80-6EBD-4CE4-B061-0068C494BD45}" type="pres">
      <dgm:prSet presAssocID="{43A941E3-1494-4FD7-8DDC-C7819406FD00}" presName="thinLine2b" presStyleLbl="callout" presStyleIdx="0" presStyleCnt="5"/>
      <dgm:spPr/>
    </dgm:pt>
    <dgm:pt modelId="{C8AACA43-1E91-4369-A501-734FFDE599A6}" type="pres">
      <dgm:prSet presAssocID="{43A941E3-1494-4FD7-8DDC-C7819406FD00}" presName="vertSpace2b" presStyleCnt="0"/>
      <dgm:spPr/>
    </dgm:pt>
    <dgm:pt modelId="{FB120D0A-E50B-4FD8-86D7-2C892C441419}" type="pres">
      <dgm:prSet presAssocID="{E1AD8642-19E4-4455-AE71-10B80F1C466A}" presName="horz2" presStyleCnt="0"/>
      <dgm:spPr/>
    </dgm:pt>
    <dgm:pt modelId="{4C1C4810-B96C-4A2C-BEF6-78F9F50AD8A4}" type="pres">
      <dgm:prSet presAssocID="{E1AD8642-19E4-4455-AE71-10B80F1C466A}" presName="horzSpace2" presStyleCnt="0"/>
      <dgm:spPr/>
    </dgm:pt>
    <dgm:pt modelId="{749D7C54-C017-4171-A7F7-6070E6D2F1E6}" type="pres">
      <dgm:prSet presAssocID="{E1AD8642-19E4-4455-AE71-10B80F1C466A}" presName="tx2" presStyleLbl="revTx" presStyleIdx="2" presStyleCnt="6"/>
      <dgm:spPr/>
      <dgm:t>
        <a:bodyPr/>
        <a:lstStyle/>
        <a:p>
          <a:endParaRPr lang="en-US"/>
        </a:p>
      </dgm:t>
    </dgm:pt>
    <dgm:pt modelId="{D514DB51-D2E5-45A7-96FE-171B3AE89836}" type="pres">
      <dgm:prSet presAssocID="{E1AD8642-19E4-4455-AE71-10B80F1C466A}" presName="vert2" presStyleCnt="0"/>
      <dgm:spPr/>
    </dgm:pt>
    <dgm:pt modelId="{B4C0F3DB-F842-4CCA-A84C-3C43FC7DBC7F}" type="pres">
      <dgm:prSet presAssocID="{E1AD8642-19E4-4455-AE71-10B80F1C466A}" presName="thinLine2b" presStyleLbl="callout" presStyleIdx="1" presStyleCnt="5"/>
      <dgm:spPr/>
    </dgm:pt>
    <dgm:pt modelId="{24DA9CBD-DEA4-41CA-84DF-03E38BE591FC}" type="pres">
      <dgm:prSet presAssocID="{E1AD8642-19E4-4455-AE71-10B80F1C466A}" presName="vertSpace2b" presStyleCnt="0"/>
      <dgm:spPr/>
    </dgm:pt>
    <dgm:pt modelId="{4AD50405-49CF-424E-ABD2-23D043BD9AE7}" type="pres">
      <dgm:prSet presAssocID="{C7852116-321F-4AB7-8178-D87D5FA069AD}" presName="horz2" presStyleCnt="0"/>
      <dgm:spPr/>
    </dgm:pt>
    <dgm:pt modelId="{A07862CC-AC40-4220-9ED8-E749684A2718}" type="pres">
      <dgm:prSet presAssocID="{C7852116-321F-4AB7-8178-D87D5FA069AD}" presName="horzSpace2" presStyleCnt="0"/>
      <dgm:spPr/>
    </dgm:pt>
    <dgm:pt modelId="{FE92B8C5-192A-44FF-9230-CB3685F27D57}" type="pres">
      <dgm:prSet presAssocID="{C7852116-321F-4AB7-8178-D87D5FA069AD}" presName="tx2" presStyleLbl="revTx" presStyleIdx="3" presStyleCnt="6"/>
      <dgm:spPr/>
      <dgm:t>
        <a:bodyPr/>
        <a:lstStyle/>
        <a:p>
          <a:endParaRPr lang="en-US"/>
        </a:p>
      </dgm:t>
    </dgm:pt>
    <dgm:pt modelId="{3E0D7546-DFF8-47E8-B0F6-347D9C56A23C}" type="pres">
      <dgm:prSet presAssocID="{C7852116-321F-4AB7-8178-D87D5FA069AD}" presName="vert2" presStyleCnt="0"/>
      <dgm:spPr/>
    </dgm:pt>
    <dgm:pt modelId="{D7BA72F5-A431-4C1D-86AC-0466BBE2F046}" type="pres">
      <dgm:prSet presAssocID="{C7852116-321F-4AB7-8178-D87D5FA069AD}" presName="thinLine2b" presStyleLbl="callout" presStyleIdx="2" presStyleCnt="5"/>
      <dgm:spPr/>
    </dgm:pt>
    <dgm:pt modelId="{8A8443F0-259C-4CF0-AB57-7A88DC3F35C4}" type="pres">
      <dgm:prSet presAssocID="{C7852116-321F-4AB7-8178-D87D5FA069AD}" presName="vertSpace2b" presStyleCnt="0"/>
      <dgm:spPr/>
    </dgm:pt>
    <dgm:pt modelId="{96156D43-C807-4B49-8DE7-3E6A29BF3FDA}" type="pres">
      <dgm:prSet presAssocID="{B8396037-2639-43BD-A6D8-6FE29CD4F686}" presName="horz2" presStyleCnt="0"/>
      <dgm:spPr/>
    </dgm:pt>
    <dgm:pt modelId="{D9D3D91F-DF52-46C8-84DE-4E279B7E007A}" type="pres">
      <dgm:prSet presAssocID="{B8396037-2639-43BD-A6D8-6FE29CD4F686}" presName="horzSpace2" presStyleCnt="0"/>
      <dgm:spPr/>
    </dgm:pt>
    <dgm:pt modelId="{09D4ABD9-F6AB-4067-AC46-BD0285986B24}" type="pres">
      <dgm:prSet presAssocID="{B8396037-2639-43BD-A6D8-6FE29CD4F686}" presName="tx2" presStyleLbl="revTx" presStyleIdx="4" presStyleCnt="6"/>
      <dgm:spPr/>
      <dgm:t>
        <a:bodyPr/>
        <a:lstStyle/>
        <a:p>
          <a:endParaRPr lang="en-US"/>
        </a:p>
      </dgm:t>
    </dgm:pt>
    <dgm:pt modelId="{F6D58EA5-480F-4912-950C-2BBBAD856E36}" type="pres">
      <dgm:prSet presAssocID="{B8396037-2639-43BD-A6D8-6FE29CD4F686}" presName="vert2" presStyleCnt="0"/>
      <dgm:spPr/>
    </dgm:pt>
    <dgm:pt modelId="{F298ABB4-3806-48EA-8519-863686546ABB}" type="pres">
      <dgm:prSet presAssocID="{B8396037-2639-43BD-A6D8-6FE29CD4F686}" presName="thinLine2b" presStyleLbl="callout" presStyleIdx="3" presStyleCnt="5"/>
      <dgm:spPr/>
    </dgm:pt>
    <dgm:pt modelId="{077AE9D9-CE96-4C6B-A77D-DC32F8B2AF1D}" type="pres">
      <dgm:prSet presAssocID="{B8396037-2639-43BD-A6D8-6FE29CD4F686}" presName="vertSpace2b" presStyleCnt="0"/>
      <dgm:spPr/>
    </dgm:pt>
    <dgm:pt modelId="{D3CA828E-69A2-41D6-910D-3BA62ED2BC9F}" type="pres">
      <dgm:prSet presAssocID="{934D5772-04ED-4D02-B8DA-8782B8026B90}" presName="horz2" presStyleCnt="0"/>
      <dgm:spPr/>
    </dgm:pt>
    <dgm:pt modelId="{99D3443B-51FE-4AB0-ACAD-E2ECEFC03078}" type="pres">
      <dgm:prSet presAssocID="{934D5772-04ED-4D02-B8DA-8782B8026B90}" presName="horzSpace2" presStyleCnt="0"/>
      <dgm:spPr/>
    </dgm:pt>
    <dgm:pt modelId="{8C815301-0516-4D05-AE81-DA1A1832336F}" type="pres">
      <dgm:prSet presAssocID="{934D5772-04ED-4D02-B8DA-8782B8026B90}" presName="tx2" presStyleLbl="revTx" presStyleIdx="5" presStyleCnt="6"/>
      <dgm:spPr/>
      <dgm:t>
        <a:bodyPr/>
        <a:lstStyle/>
        <a:p>
          <a:endParaRPr lang="en-US"/>
        </a:p>
      </dgm:t>
    </dgm:pt>
    <dgm:pt modelId="{80C4B6FB-1B8F-416F-B821-3F2907EC1F93}" type="pres">
      <dgm:prSet presAssocID="{934D5772-04ED-4D02-B8DA-8782B8026B90}" presName="vert2" presStyleCnt="0"/>
      <dgm:spPr/>
    </dgm:pt>
    <dgm:pt modelId="{4167E50B-7A71-4FA1-BE59-0627E2DFDF74}" type="pres">
      <dgm:prSet presAssocID="{934D5772-04ED-4D02-B8DA-8782B8026B90}" presName="thinLine2b" presStyleLbl="callout" presStyleIdx="4" presStyleCnt="5"/>
      <dgm:spPr/>
    </dgm:pt>
    <dgm:pt modelId="{1ED5F6EF-0A0D-48CB-A34D-4481CE699EA2}" type="pres">
      <dgm:prSet presAssocID="{934D5772-04ED-4D02-B8DA-8782B8026B90}" presName="vertSpace2b" presStyleCnt="0"/>
      <dgm:spPr/>
    </dgm:pt>
  </dgm:ptLst>
  <dgm:cxnLst>
    <dgm:cxn modelId="{16CA94CC-038C-4A30-B9D0-4DDFD8518346}" srcId="{70C309BD-AD5C-4C0D-AB7B-E5147CEEE99A}" destId="{941540EC-01D8-4FAF-8A0B-A807D77A27A4}" srcOrd="0" destOrd="0" parTransId="{9975A2AD-50C3-4393-B5B4-A3031A909822}" sibTransId="{3BFFF10A-8C1B-49EF-B783-A2CD54571035}"/>
    <dgm:cxn modelId="{68C5C717-1098-46CD-8444-6478DB21282A}" srcId="{941540EC-01D8-4FAF-8A0B-A807D77A27A4}" destId="{E1AD8642-19E4-4455-AE71-10B80F1C466A}" srcOrd="1" destOrd="0" parTransId="{9AD7AB79-6FED-46DB-91B7-7A18E7A0276D}" sibTransId="{51BADE0C-E137-4E60-BB83-A166C29D6058}"/>
    <dgm:cxn modelId="{22B0C41A-5913-47B6-BC00-D9B3EBB04BDA}" srcId="{941540EC-01D8-4FAF-8A0B-A807D77A27A4}" destId="{C7852116-321F-4AB7-8178-D87D5FA069AD}" srcOrd="2" destOrd="0" parTransId="{58BDB1F6-9963-4125-82C2-6D3AD78F2352}" sibTransId="{B6C7BD8D-854D-429F-A1F4-60862382A33A}"/>
    <dgm:cxn modelId="{2C202388-305A-41E7-92FF-D1C16451ACF2}" type="presOf" srcId="{70C309BD-AD5C-4C0D-AB7B-E5147CEEE99A}" destId="{15C89CA0-98DD-4A2E-98AE-203945E65F1F}" srcOrd="0" destOrd="0" presId="urn:microsoft.com/office/officeart/2008/layout/LinedList"/>
    <dgm:cxn modelId="{FB68991E-F2A4-41BA-859B-3CE8121D8885}" type="presOf" srcId="{B8396037-2639-43BD-A6D8-6FE29CD4F686}" destId="{09D4ABD9-F6AB-4067-AC46-BD0285986B24}" srcOrd="0" destOrd="0" presId="urn:microsoft.com/office/officeart/2008/layout/LinedList"/>
    <dgm:cxn modelId="{A3AA79D1-E192-4093-ACB6-4417968861EE}" type="presOf" srcId="{941540EC-01D8-4FAF-8A0B-A807D77A27A4}" destId="{6E126AA9-FEC4-4C4E-BF30-9C7D47F5CE41}" srcOrd="0" destOrd="0" presId="urn:microsoft.com/office/officeart/2008/layout/LinedList"/>
    <dgm:cxn modelId="{C8AFA1A3-BAA3-46D3-90D4-38986677377A}" srcId="{941540EC-01D8-4FAF-8A0B-A807D77A27A4}" destId="{B8396037-2639-43BD-A6D8-6FE29CD4F686}" srcOrd="3" destOrd="0" parTransId="{CDAB7B6C-0257-4D02-A1B9-661E52B77F32}" sibTransId="{8C1CEA2C-AD33-45AA-B67F-B42B9D1DD3BE}"/>
    <dgm:cxn modelId="{9DD4B22D-1CA5-4D7F-BFB7-F3282E7F660F}" type="presOf" srcId="{C7852116-321F-4AB7-8178-D87D5FA069AD}" destId="{FE92B8C5-192A-44FF-9230-CB3685F27D57}" srcOrd="0" destOrd="0" presId="urn:microsoft.com/office/officeart/2008/layout/LinedList"/>
    <dgm:cxn modelId="{E695554F-EA6B-41BE-9547-C7418BFCB4E1}" srcId="{941540EC-01D8-4FAF-8A0B-A807D77A27A4}" destId="{43A941E3-1494-4FD7-8DDC-C7819406FD00}" srcOrd="0" destOrd="0" parTransId="{737E026F-79F3-4583-A0E7-588B81D30F40}" sibTransId="{AEF576CF-3307-4C37-AFCA-C3D8326F7B58}"/>
    <dgm:cxn modelId="{6370CA82-653F-4874-B197-55D41AC2A1D7}" type="presOf" srcId="{E1AD8642-19E4-4455-AE71-10B80F1C466A}" destId="{749D7C54-C017-4171-A7F7-6070E6D2F1E6}" srcOrd="0" destOrd="0" presId="urn:microsoft.com/office/officeart/2008/layout/LinedList"/>
    <dgm:cxn modelId="{3515B005-2144-43E8-A305-A36C1E532C52}" type="presOf" srcId="{43A941E3-1494-4FD7-8DDC-C7819406FD00}" destId="{89BDA31F-A167-43D1-BDBE-A956529F3D04}" srcOrd="0" destOrd="0" presId="urn:microsoft.com/office/officeart/2008/layout/LinedList"/>
    <dgm:cxn modelId="{97545905-1317-440D-A352-120E41EC6B18}" srcId="{941540EC-01D8-4FAF-8A0B-A807D77A27A4}" destId="{934D5772-04ED-4D02-B8DA-8782B8026B90}" srcOrd="4" destOrd="0" parTransId="{6F7ACD97-5F85-496B-8079-8FF7FFCB57E7}" sibTransId="{F145C170-8DC5-43CB-A6A0-3D81CC96018D}"/>
    <dgm:cxn modelId="{4D6634A1-CA43-4648-A7E7-5879C163C167}" type="presOf" srcId="{934D5772-04ED-4D02-B8DA-8782B8026B90}" destId="{8C815301-0516-4D05-AE81-DA1A1832336F}" srcOrd="0" destOrd="0" presId="urn:microsoft.com/office/officeart/2008/layout/LinedList"/>
    <dgm:cxn modelId="{9AD2A906-EA71-4CF1-A82B-2F9614A1948B}" type="presParOf" srcId="{15C89CA0-98DD-4A2E-98AE-203945E65F1F}" destId="{5D5AC508-39BA-4681-9F08-533D17AD9BF9}" srcOrd="0" destOrd="0" presId="urn:microsoft.com/office/officeart/2008/layout/LinedList"/>
    <dgm:cxn modelId="{9A176D2D-6FC9-43AD-A1D1-520F9A8CA30A}" type="presParOf" srcId="{15C89CA0-98DD-4A2E-98AE-203945E65F1F}" destId="{0A99BDDC-22A7-402E-9918-838A4DDE6A67}" srcOrd="1" destOrd="0" presId="urn:microsoft.com/office/officeart/2008/layout/LinedList"/>
    <dgm:cxn modelId="{51D8C3DE-C575-450C-93E5-BF52910744F8}" type="presParOf" srcId="{0A99BDDC-22A7-402E-9918-838A4DDE6A67}" destId="{6E126AA9-FEC4-4C4E-BF30-9C7D47F5CE41}" srcOrd="0" destOrd="0" presId="urn:microsoft.com/office/officeart/2008/layout/LinedList"/>
    <dgm:cxn modelId="{91CDC325-5C2A-4816-8A74-73E2F5B41E9F}" type="presParOf" srcId="{0A99BDDC-22A7-402E-9918-838A4DDE6A67}" destId="{EDF8C48F-3F21-4D64-8FEF-442A5A4DC43B}" srcOrd="1" destOrd="0" presId="urn:microsoft.com/office/officeart/2008/layout/LinedList"/>
    <dgm:cxn modelId="{AF12DE6B-4D4B-4262-AE0A-8F61E37385D7}" type="presParOf" srcId="{EDF8C48F-3F21-4D64-8FEF-442A5A4DC43B}" destId="{73F5A753-FD07-47AC-BAD4-83363774F9C9}" srcOrd="0" destOrd="0" presId="urn:microsoft.com/office/officeart/2008/layout/LinedList"/>
    <dgm:cxn modelId="{49D963F0-B6B3-4E41-A297-B39B91AD5922}" type="presParOf" srcId="{EDF8C48F-3F21-4D64-8FEF-442A5A4DC43B}" destId="{46D059DD-E232-4655-B9AF-81577E0EC4E1}" srcOrd="1" destOrd="0" presId="urn:microsoft.com/office/officeart/2008/layout/LinedList"/>
    <dgm:cxn modelId="{04165196-B57E-4908-9217-872D485EF942}" type="presParOf" srcId="{46D059DD-E232-4655-B9AF-81577E0EC4E1}" destId="{EA57FEC7-0B89-4EBC-8E1A-235EC9052424}" srcOrd="0" destOrd="0" presId="urn:microsoft.com/office/officeart/2008/layout/LinedList"/>
    <dgm:cxn modelId="{93E5442B-41E7-4946-92D9-B4EF1A2E7F61}" type="presParOf" srcId="{46D059DD-E232-4655-B9AF-81577E0EC4E1}" destId="{89BDA31F-A167-43D1-BDBE-A956529F3D04}" srcOrd="1" destOrd="0" presId="urn:microsoft.com/office/officeart/2008/layout/LinedList"/>
    <dgm:cxn modelId="{F538B41C-074A-41F3-88D1-CE253531F7FC}" type="presParOf" srcId="{46D059DD-E232-4655-B9AF-81577E0EC4E1}" destId="{73625E78-A207-4507-B121-AAEC78C47A48}" srcOrd="2" destOrd="0" presId="urn:microsoft.com/office/officeart/2008/layout/LinedList"/>
    <dgm:cxn modelId="{DD8473DF-4CC2-4413-8F9B-01B8869D38A2}" type="presParOf" srcId="{EDF8C48F-3F21-4D64-8FEF-442A5A4DC43B}" destId="{569C7E80-6EBD-4CE4-B061-0068C494BD45}" srcOrd="2" destOrd="0" presId="urn:microsoft.com/office/officeart/2008/layout/LinedList"/>
    <dgm:cxn modelId="{74C15A3C-8DF7-42CB-8BE8-1D581E359BDD}" type="presParOf" srcId="{EDF8C48F-3F21-4D64-8FEF-442A5A4DC43B}" destId="{C8AACA43-1E91-4369-A501-734FFDE599A6}" srcOrd="3" destOrd="0" presId="urn:microsoft.com/office/officeart/2008/layout/LinedList"/>
    <dgm:cxn modelId="{62150ED1-22BD-4A19-B45A-3F591E309DE4}" type="presParOf" srcId="{EDF8C48F-3F21-4D64-8FEF-442A5A4DC43B}" destId="{FB120D0A-E50B-4FD8-86D7-2C892C441419}" srcOrd="4" destOrd="0" presId="urn:microsoft.com/office/officeart/2008/layout/LinedList"/>
    <dgm:cxn modelId="{5455559A-6F40-49BD-873D-598F04E5A61B}" type="presParOf" srcId="{FB120D0A-E50B-4FD8-86D7-2C892C441419}" destId="{4C1C4810-B96C-4A2C-BEF6-78F9F50AD8A4}" srcOrd="0" destOrd="0" presId="urn:microsoft.com/office/officeart/2008/layout/LinedList"/>
    <dgm:cxn modelId="{3E14C99E-DF2B-4D0B-8655-A55105E51750}" type="presParOf" srcId="{FB120D0A-E50B-4FD8-86D7-2C892C441419}" destId="{749D7C54-C017-4171-A7F7-6070E6D2F1E6}" srcOrd="1" destOrd="0" presId="urn:microsoft.com/office/officeart/2008/layout/LinedList"/>
    <dgm:cxn modelId="{BDDA2B13-0C79-4476-B182-1BF89C6E6331}" type="presParOf" srcId="{FB120D0A-E50B-4FD8-86D7-2C892C441419}" destId="{D514DB51-D2E5-45A7-96FE-171B3AE89836}" srcOrd="2" destOrd="0" presId="urn:microsoft.com/office/officeart/2008/layout/LinedList"/>
    <dgm:cxn modelId="{0DEC8847-08FB-4A00-B594-F88141B71B68}" type="presParOf" srcId="{EDF8C48F-3F21-4D64-8FEF-442A5A4DC43B}" destId="{B4C0F3DB-F842-4CCA-A84C-3C43FC7DBC7F}" srcOrd="5" destOrd="0" presId="urn:microsoft.com/office/officeart/2008/layout/LinedList"/>
    <dgm:cxn modelId="{AD014851-384B-4B5B-A4D2-A2F8A1BE6CD6}" type="presParOf" srcId="{EDF8C48F-3F21-4D64-8FEF-442A5A4DC43B}" destId="{24DA9CBD-DEA4-41CA-84DF-03E38BE591FC}" srcOrd="6" destOrd="0" presId="urn:microsoft.com/office/officeart/2008/layout/LinedList"/>
    <dgm:cxn modelId="{CC02931F-361F-4146-9FD8-6F6DD3C44DEC}" type="presParOf" srcId="{EDF8C48F-3F21-4D64-8FEF-442A5A4DC43B}" destId="{4AD50405-49CF-424E-ABD2-23D043BD9AE7}" srcOrd="7" destOrd="0" presId="urn:microsoft.com/office/officeart/2008/layout/LinedList"/>
    <dgm:cxn modelId="{8DBA7920-9DD9-43B1-B92A-070DED08ED95}" type="presParOf" srcId="{4AD50405-49CF-424E-ABD2-23D043BD9AE7}" destId="{A07862CC-AC40-4220-9ED8-E749684A2718}" srcOrd="0" destOrd="0" presId="urn:microsoft.com/office/officeart/2008/layout/LinedList"/>
    <dgm:cxn modelId="{25F9FE2A-B535-4E1B-ACA7-7C32E7732CC9}" type="presParOf" srcId="{4AD50405-49CF-424E-ABD2-23D043BD9AE7}" destId="{FE92B8C5-192A-44FF-9230-CB3685F27D57}" srcOrd="1" destOrd="0" presId="urn:microsoft.com/office/officeart/2008/layout/LinedList"/>
    <dgm:cxn modelId="{20C89252-0649-46EA-B9D2-F6DFC482F925}" type="presParOf" srcId="{4AD50405-49CF-424E-ABD2-23D043BD9AE7}" destId="{3E0D7546-DFF8-47E8-B0F6-347D9C56A23C}" srcOrd="2" destOrd="0" presId="urn:microsoft.com/office/officeart/2008/layout/LinedList"/>
    <dgm:cxn modelId="{6D25D4E5-8BB6-4A0F-838D-183EBC3A0C9E}" type="presParOf" srcId="{EDF8C48F-3F21-4D64-8FEF-442A5A4DC43B}" destId="{D7BA72F5-A431-4C1D-86AC-0466BBE2F046}" srcOrd="8" destOrd="0" presId="urn:microsoft.com/office/officeart/2008/layout/LinedList"/>
    <dgm:cxn modelId="{9B526EE3-AEFF-4225-9D50-808FFCC19256}" type="presParOf" srcId="{EDF8C48F-3F21-4D64-8FEF-442A5A4DC43B}" destId="{8A8443F0-259C-4CF0-AB57-7A88DC3F35C4}" srcOrd="9" destOrd="0" presId="urn:microsoft.com/office/officeart/2008/layout/LinedList"/>
    <dgm:cxn modelId="{746CED49-1AF7-4941-ADA8-70AFF7A7CBBB}" type="presParOf" srcId="{EDF8C48F-3F21-4D64-8FEF-442A5A4DC43B}" destId="{96156D43-C807-4B49-8DE7-3E6A29BF3FDA}" srcOrd="10" destOrd="0" presId="urn:microsoft.com/office/officeart/2008/layout/LinedList"/>
    <dgm:cxn modelId="{21B9191E-5711-4B64-9D73-13989C2CE822}" type="presParOf" srcId="{96156D43-C807-4B49-8DE7-3E6A29BF3FDA}" destId="{D9D3D91F-DF52-46C8-84DE-4E279B7E007A}" srcOrd="0" destOrd="0" presId="urn:microsoft.com/office/officeart/2008/layout/LinedList"/>
    <dgm:cxn modelId="{6BEAD319-153E-4E50-9E67-FB61DE4E75A6}" type="presParOf" srcId="{96156D43-C807-4B49-8DE7-3E6A29BF3FDA}" destId="{09D4ABD9-F6AB-4067-AC46-BD0285986B24}" srcOrd="1" destOrd="0" presId="urn:microsoft.com/office/officeart/2008/layout/LinedList"/>
    <dgm:cxn modelId="{C6CBFD46-6965-4D21-BB56-756D59D44D26}" type="presParOf" srcId="{96156D43-C807-4B49-8DE7-3E6A29BF3FDA}" destId="{F6D58EA5-480F-4912-950C-2BBBAD856E36}" srcOrd="2" destOrd="0" presId="urn:microsoft.com/office/officeart/2008/layout/LinedList"/>
    <dgm:cxn modelId="{F0E64707-EE63-4B43-A6E0-CEC87A9ADB8D}" type="presParOf" srcId="{EDF8C48F-3F21-4D64-8FEF-442A5A4DC43B}" destId="{F298ABB4-3806-48EA-8519-863686546ABB}" srcOrd="11" destOrd="0" presId="urn:microsoft.com/office/officeart/2008/layout/LinedList"/>
    <dgm:cxn modelId="{5CFD2C80-4356-489F-8C92-7A086582A696}" type="presParOf" srcId="{EDF8C48F-3F21-4D64-8FEF-442A5A4DC43B}" destId="{077AE9D9-CE96-4C6B-A77D-DC32F8B2AF1D}" srcOrd="12" destOrd="0" presId="urn:microsoft.com/office/officeart/2008/layout/LinedList"/>
    <dgm:cxn modelId="{D09BEEE3-54CE-47CC-A065-AB509AF7157E}" type="presParOf" srcId="{EDF8C48F-3F21-4D64-8FEF-442A5A4DC43B}" destId="{D3CA828E-69A2-41D6-910D-3BA62ED2BC9F}" srcOrd="13" destOrd="0" presId="urn:microsoft.com/office/officeart/2008/layout/LinedList"/>
    <dgm:cxn modelId="{1B47673F-B69D-4CC1-B745-339E5FCA51FF}" type="presParOf" srcId="{D3CA828E-69A2-41D6-910D-3BA62ED2BC9F}" destId="{99D3443B-51FE-4AB0-ACAD-E2ECEFC03078}" srcOrd="0" destOrd="0" presId="urn:microsoft.com/office/officeart/2008/layout/LinedList"/>
    <dgm:cxn modelId="{C58B0B7A-6823-46EC-8BA0-471D05C9B826}" type="presParOf" srcId="{D3CA828E-69A2-41D6-910D-3BA62ED2BC9F}" destId="{8C815301-0516-4D05-AE81-DA1A1832336F}" srcOrd="1" destOrd="0" presId="urn:microsoft.com/office/officeart/2008/layout/LinedList"/>
    <dgm:cxn modelId="{0D6EA2BB-E2EC-4375-A992-FEEC0C880C30}" type="presParOf" srcId="{D3CA828E-69A2-41D6-910D-3BA62ED2BC9F}" destId="{80C4B6FB-1B8F-416F-B821-3F2907EC1F93}" srcOrd="2" destOrd="0" presId="urn:microsoft.com/office/officeart/2008/layout/LinedList"/>
    <dgm:cxn modelId="{74A986E2-70D6-47A4-B844-FFEFFEAF7657}" type="presParOf" srcId="{EDF8C48F-3F21-4D64-8FEF-442A5A4DC43B}" destId="{4167E50B-7A71-4FA1-BE59-0627E2DFDF74}" srcOrd="14" destOrd="0" presId="urn:microsoft.com/office/officeart/2008/layout/LinedList"/>
    <dgm:cxn modelId="{46D1026E-F2C8-4C97-9446-C00D0B018412}" type="presParOf" srcId="{EDF8C48F-3F21-4D64-8FEF-442A5A4DC43B}" destId="{1ED5F6EF-0A0D-48CB-A34D-4481CE699EA2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583FE3-A336-405D-BF15-959FC13C1CD9}" type="doc">
      <dgm:prSet loTypeId="urn:microsoft.com/office/officeart/2005/8/layout/process1" loCatId="process" qsTypeId="urn:microsoft.com/office/officeart/2005/8/quickstyle/3d1" qsCatId="3D" csTypeId="urn:microsoft.com/office/officeart/2005/8/colors/colorful1" csCatId="colorful" phldr="1"/>
      <dgm:spPr/>
    </dgm:pt>
    <dgm:pt modelId="{4A97D87D-7582-4E9D-9151-75D818CE8839}">
      <dgm:prSet phldrT="[Text]" custT="1"/>
      <dgm:spPr/>
      <dgm:t>
        <a:bodyPr/>
        <a:lstStyle/>
        <a:p>
          <a:r>
            <a:rPr lang="en-US" sz="2400" b="1" dirty="0" smtClean="0"/>
            <a:t>The </a:t>
          </a:r>
          <a:r>
            <a:rPr lang="en-US" sz="2400" b="1" i="1" dirty="0" smtClean="0"/>
            <a:t>outer ear </a:t>
          </a:r>
          <a:r>
            <a:rPr lang="en-US" sz="2400" b="1" dirty="0" smtClean="0"/>
            <a:t>brings sound in and amplifies it in the auditory canal</a:t>
          </a:r>
          <a:endParaRPr lang="en-US" sz="2400" b="1" dirty="0"/>
        </a:p>
      </dgm:t>
    </dgm:pt>
    <dgm:pt modelId="{14699F15-6BA4-47E2-B25E-912020D68BE5}" type="parTrans" cxnId="{A90C9B06-3E4F-45D7-BD27-E3F364A6B297}">
      <dgm:prSet/>
      <dgm:spPr/>
      <dgm:t>
        <a:bodyPr/>
        <a:lstStyle/>
        <a:p>
          <a:endParaRPr lang="en-US"/>
        </a:p>
      </dgm:t>
    </dgm:pt>
    <dgm:pt modelId="{3CBF2851-7AE5-443E-86F7-7D5520E43C70}" type="sibTrans" cxnId="{A90C9B06-3E4F-45D7-BD27-E3F364A6B297}">
      <dgm:prSet/>
      <dgm:spPr/>
      <dgm:t>
        <a:bodyPr/>
        <a:lstStyle/>
        <a:p>
          <a:endParaRPr lang="en-US"/>
        </a:p>
      </dgm:t>
    </dgm:pt>
    <dgm:pt modelId="{D5D72B37-4D33-4A06-BE5C-3AA2AFD0EEC9}">
      <dgm:prSet phldrT="[Text]" custT="1"/>
      <dgm:spPr/>
      <dgm:t>
        <a:bodyPr/>
        <a:lstStyle/>
        <a:p>
          <a:r>
            <a:rPr lang="en-US" sz="2400" b="1" dirty="0" smtClean="0"/>
            <a:t>The </a:t>
          </a:r>
          <a:r>
            <a:rPr lang="en-US" sz="2400" b="1" i="1" dirty="0" smtClean="0"/>
            <a:t>inner ear </a:t>
          </a:r>
          <a:r>
            <a:rPr lang="en-US" sz="2400" b="1" dirty="0" smtClean="0"/>
            <a:t>converts vibrations into impulses that the brain recognizes as sound</a:t>
          </a:r>
          <a:endParaRPr lang="en-US" sz="2400" b="1" dirty="0"/>
        </a:p>
      </dgm:t>
    </dgm:pt>
    <dgm:pt modelId="{CCDEED59-068F-4A53-9C4B-6C659AEAB695}" type="parTrans" cxnId="{470AC96A-80BC-4F09-AF9B-62C8CFB0785A}">
      <dgm:prSet/>
      <dgm:spPr/>
      <dgm:t>
        <a:bodyPr/>
        <a:lstStyle/>
        <a:p>
          <a:endParaRPr lang="en-US"/>
        </a:p>
      </dgm:t>
    </dgm:pt>
    <dgm:pt modelId="{87B1C274-0D1A-48CA-80DB-22A62019DA72}" type="sibTrans" cxnId="{470AC96A-80BC-4F09-AF9B-62C8CFB0785A}">
      <dgm:prSet/>
      <dgm:spPr/>
      <dgm:t>
        <a:bodyPr/>
        <a:lstStyle/>
        <a:p>
          <a:endParaRPr lang="en-US"/>
        </a:p>
      </dgm:t>
    </dgm:pt>
    <dgm:pt modelId="{3C0D6C83-AFED-46D0-A4C3-C68A382A0701}">
      <dgm:prSet phldrT="[Text]" custT="1"/>
      <dgm:spPr/>
      <dgm:t>
        <a:bodyPr/>
        <a:lstStyle/>
        <a:p>
          <a:r>
            <a:rPr lang="en-US" sz="2400" b="1" dirty="0" smtClean="0"/>
            <a:t>The </a:t>
          </a:r>
          <a:r>
            <a:rPr lang="en-US" sz="2400" b="1" i="1" dirty="0" smtClean="0"/>
            <a:t>middle ear </a:t>
          </a:r>
          <a:r>
            <a:rPr lang="en-US" sz="2400" b="1" dirty="0" smtClean="0"/>
            <a:t>(including the eardrum) vibrates when sounds reach it</a:t>
          </a:r>
          <a:endParaRPr lang="en-US" sz="2400" b="1" dirty="0"/>
        </a:p>
      </dgm:t>
    </dgm:pt>
    <dgm:pt modelId="{6ADAF4A3-0B16-4758-A404-356E0E1EE270}" type="parTrans" cxnId="{3BCD12C6-22D5-42F4-8BBD-05D036583DFB}">
      <dgm:prSet/>
      <dgm:spPr/>
      <dgm:t>
        <a:bodyPr/>
        <a:lstStyle/>
        <a:p>
          <a:endParaRPr lang="en-US"/>
        </a:p>
      </dgm:t>
    </dgm:pt>
    <dgm:pt modelId="{A0E5C0AD-770C-4A28-9D0F-8AE4C76BE0F2}" type="sibTrans" cxnId="{3BCD12C6-22D5-42F4-8BBD-05D036583DFB}">
      <dgm:prSet/>
      <dgm:spPr/>
      <dgm:t>
        <a:bodyPr/>
        <a:lstStyle/>
        <a:p>
          <a:endParaRPr lang="en-US"/>
        </a:p>
      </dgm:t>
    </dgm:pt>
    <dgm:pt modelId="{0D95D75C-5C88-4565-B25A-E89B6B06AEB6}" type="pres">
      <dgm:prSet presAssocID="{80583FE3-A336-405D-BF15-959FC13C1CD9}" presName="Name0" presStyleCnt="0">
        <dgm:presLayoutVars>
          <dgm:dir/>
          <dgm:resizeHandles val="exact"/>
        </dgm:presLayoutVars>
      </dgm:prSet>
      <dgm:spPr/>
    </dgm:pt>
    <dgm:pt modelId="{9A5B3743-3D3C-45E6-9872-BDAC5DEADB6C}" type="pres">
      <dgm:prSet presAssocID="{4A97D87D-7582-4E9D-9151-75D818CE8839}" presName="node" presStyleLbl="node1" presStyleIdx="0" presStyleCnt="3" custScaleY="210585" custLinFactNeighborX="37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3CA1C-A7BE-478E-82F3-848C6045B4DE}" type="pres">
      <dgm:prSet presAssocID="{3CBF2851-7AE5-443E-86F7-7D5520E43C70}" presName="sibTrans" presStyleLbl="sibTrans2D1" presStyleIdx="0" presStyleCnt="2" custLinFactNeighborX="15240"/>
      <dgm:spPr/>
      <dgm:t>
        <a:bodyPr/>
        <a:lstStyle/>
        <a:p>
          <a:endParaRPr lang="en-US"/>
        </a:p>
      </dgm:t>
    </dgm:pt>
    <dgm:pt modelId="{87BB7442-71A6-46DA-B887-889CD9A0F28F}" type="pres">
      <dgm:prSet presAssocID="{3CBF2851-7AE5-443E-86F7-7D5520E43C7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46C950F-E5DD-46F0-AE7A-1980FB6404A9}" type="pres">
      <dgm:prSet presAssocID="{3C0D6C83-AFED-46D0-A4C3-C68A382A0701}" presName="node" presStyleLbl="node1" presStyleIdx="1" presStyleCnt="3" custScaleY="210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1984C-752C-422D-A1B0-9CD4D43F8959}" type="pres">
      <dgm:prSet presAssocID="{A0E5C0AD-770C-4A28-9D0F-8AE4C76BE0F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0D98524-9F1D-4A73-B913-0F2B51F8F938}" type="pres">
      <dgm:prSet presAssocID="{A0E5C0AD-770C-4A28-9D0F-8AE4C76BE0F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008F481-9BB5-4933-AE57-4E9E7B6CA804}" type="pres">
      <dgm:prSet presAssocID="{D5D72B37-4D33-4A06-BE5C-3AA2AFD0EEC9}" presName="node" presStyleLbl="node1" presStyleIdx="2" presStyleCnt="3" custScaleY="210585" custLinFactNeighborX="-37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14A33B-40F7-4484-BF12-312F45585EED}" type="presOf" srcId="{3CBF2851-7AE5-443E-86F7-7D5520E43C70}" destId="{ECD3CA1C-A7BE-478E-82F3-848C6045B4DE}" srcOrd="0" destOrd="0" presId="urn:microsoft.com/office/officeart/2005/8/layout/process1"/>
    <dgm:cxn modelId="{41C5AFDE-ED12-4C89-80A9-DAC22CB188A4}" type="presOf" srcId="{4A97D87D-7582-4E9D-9151-75D818CE8839}" destId="{9A5B3743-3D3C-45E6-9872-BDAC5DEADB6C}" srcOrd="0" destOrd="0" presId="urn:microsoft.com/office/officeart/2005/8/layout/process1"/>
    <dgm:cxn modelId="{2AF2AA3F-7F0C-4934-AB89-BC9385054B22}" type="presOf" srcId="{3C0D6C83-AFED-46D0-A4C3-C68A382A0701}" destId="{D46C950F-E5DD-46F0-AE7A-1980FB6404A9}" srcOrd="0" destOrd="0" presId="urn:microsoft.com/office/officeart/2005/8/layout/process1"/>
    <dgm:cxn modelId="{18EFCA00-F7BA-4D8A-9B26-10691B27813D}" type="presOf" srcId="{A0E5C0AD-770C-4A28-9D0F-8AE4C76BE0F2}" destId="{E7B1984C-752C-422D-A1B0-9CD4D43F8959}" srcOrd="0" destOrd="0" presId="urn:microsoft.com/office/officeart/2005/8/layout/process1"/>
    <dgm:cxn modelId="{9EA203D4-ED5A-418B-9E1F-B2A303698C1B}" type="presOf" srcId="{3CBF2851-7AE5-443E-86F7-7D5520E43C70}" destId="{87BB7442-71A6-46DA-B887-889CD9A0F28F}" srcOrd="1" destOrd="0" presId="urn:microsoft.com/office/officeart/2005/8/layout/process1"/>
    <dgm:cxn modelId="{A90C9B06-3E4F-45D7-BD27-E3F364A6B297}" srcId="{80583FE3-A336-405D-BF15-959FC13C1CD9}" destId="{4A97D87D-7582-4E9D-9151-75D818CE8839}" srcOrd="0" destOrd="0" parTransId="{14699F15-6BA4-47E2-B25E-912020D68BE5}" sibTransId="{3CBF2851-7AE5-443E-86F7-7D5520E43C70}"/>
    <dgm:cxn modelId="{495805B7-04D4-4A7A-978B-8164E249D49B}" type="presOf" srcId="{A0E5C0AD-770C-4A28-9D0F-8AE4C76BE0F2}" destId="{90D98524-9F1D-4A73-B913-0F2B51F8F938}" srcOrd="1" destOrd="0" presId="urn:microsoft.com/office/officeart/2005/8/layout/process1"/>
    <dgm:cxn modelId="{470AC96A-80BC-4F09-AF9B-62C8CFB0785A}" srcId="{80583FE3-A336-405D-BF15-959FC13C1CD9}" destId="{D5D72B37-4D33-4A06-BE5C-3AA2AFD0EEC9}" srcOrd="2" destOrd="0" parTransId="{CCDEED59-068F-4A53-9C4B-6C659AEAB695}" sibTransId="{87B1C274-0D1A-48CA-80DB-22A62019DA72}"/>
    <dgm:cxn modelId="{3BCD12C6-22D5-42F4-8BBD-05D036583DFB}" srcId="{80583FE3-A336-405D-BF15-959FC13C1CD9}" destId="{3C0D6C83-AFED-46D0-A4C3-C68A382A0701}" srcOrd="1" destOrd="0" parTransId="{6ADAF4A3-0B16-4758-A404-356E0E1EE270}" sibTransId="{A0E5C0AD-770C-4A28-9D0F-8AE4C76BE0F2}"/>
    <dgm:cxn modelId="{6356F16B-E525-49E2-BCCA-79AB479E4E83}" type="presOf" srcId="{D5D72B37-4D33-4A06-BE5C-3AA2AFD0EEC9}" destId="{5008F481-9BB5-4933-AE57-4E9E7B6CA804}" srcOrd="0" destOrd="0" presId="urn:microsoft.com/office/officeart/2005/8/layout/process1"/>
    <dgm:cxn modelId="{C4C7FD48-763E-43BB-A96C-67F3ECE31F51}" type="presOf" srcId="{80583FE3-A336-405D-BF15-959FC13C1CD9}" destId="{0D95D75C-5C88-4565-B25A-E89B6B06AEB6}" srcOrd="0" destOrd="0" presId="urn:microsoft.com/office/officeart/2005/8/layout/process1"/>
    <dgm:cxn modelId="{E90968C9-7F9B-46F7-9850-5612E90D1335}" type="presParOf" srcId="{0D95D75C-5C88-4565-B25A-E89B6B06AEB6}" destId="{9A5B3743-3D3C-45E6-9872-BDAC5DEADB6C}" srcOrd="0" destOrd="0" presId="urn:microsoft.com/office/officeart/2005/8/layout/process1"/>
    <dgm:cxn modelId="{10EAF4C4-C681-4497-9F3A-1E7EAFF4F082}" type="presParOf" srcId="{0D95D75C-5C88-4565-B25A-E89B6B06AEB6}" destId="{ECD3CA1C-A7BE-478E-82F3-848C6045B4DE}" srcOrd="1" destOrd="0" presId="urn:microsoft.com/office/officeart/2005/8/layout/process1"/>
    <dgm:cxn modelId="{454A59CB-D1BA-4D03-BD01-0679E18D357D}" type="presParOf" srcId="{ECD3CA1C-A7BE-478E-82F3-848C6045B4DE}" destId="{87BB7442-71A6-46DA-B887-889CD9A0F28F}" srcOrd="0" destOrd="0" presId="urn:microsoft.com/office/officeart/2005/8/layout/process1"/>
    <dgm:cxn modelId="{827CC582-BBF5-48F0-B9E9-22E9B7515BD1}" type="presParOf" srcId="{0D95D75C-5C88-4565-B25A-E89B6B06AEB6}" destId="{D46C950F-E5DD-46F0-AE7A-1980FB6404A9}" srcOrd="2" destOrd="0" presId="urn:microsoft.com/office/officeart/2005/8/layout/process1"/>
    <dgm:cxn modelId="{AC3B7FDA-6A2E-4A22-90DD-F00E735B9608}" type="presParOf" srcId="{0D95D75C-5C88-4565-B25A-E89B6B06AEB6}" destId="{E7B1984C-752C-422D-A1B0-9CD4D43F8959}" srcOrd="3" destOrd="0" presId="urn:microsoft.com/office/officeart/2005/8/layout/process1"/>
    <dgm:cxn modelId="{F9389EF1-8BF7-4FF5-9D04-9729309971D1}" type="presParOf" srcId="{E7B1984C-752C-422D-A1B0-9CD4D43F8959}" destId="{90D98524-9F1D-4A73-B913-0F2B51F8F938}" srcOrd="0" destOrd="0" presId="urn:microsoft.com/office/officeart/2005/8/layout/process1"/>
    <dgm:cxn modelId="{1330559C-898B-444D-9268-4476AEE27693}" type="presParOf" srcId="{0D95D75C-5C88-4565-B25A-E89B6B06AEB6}" destId="{5008F481-9BB5-4933-AE57-4E9E7B6CA80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56D29-D46C-47C6-9EB8-DA0D10E126D8}">
      <dsp:nvSpPr>
        <dsp:cNvPr id="0" name=""/>
        <dsp:cNvSpPr/>
      </dsp:nvSpPr>
      <dsp:spPr>
        <a:xfrm>
          <a:off x="158305" y="390328"/>
          <a:ext cx="3751318" cy="1172287"/>
        </a:xfrm>
        <a:prstGeom prst="rect">
          <a:avLst/>
        </a:prstGeom>
        <a:solidFill>
          <a:schemeClr val="accent5">
            <a:lumMod val="60000"/>
            <a:lumOff val="40000"/>
            <a:alpha val="4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029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Protects everything inside the body (muscles, bones, other organs)</a:t>
          </a:r>
          <a:endParaRPr lang="en-US" sz="2200" kern="1200" dirty="0"/>
        </a:p>
      </dsp:txBody>
      <dsp:txXfrm>
        <a:off x="158305" y="390328"/>
        <a:ext cx="3751318" cy="1172287"/>
      </dsp:txXfrm>
    </dsp:sp>
    <dsp:sp modelId="{D221BA39-B985-478B-A099-077BA6A8509C}">
      <dsp:nvSpPr>
        <dsp:cNvPr id="0" name=""/>
        <dsp:cNvSpPr/>
      </dsp:nvSpPr>
      <dsp:spPr>
        <a:xfrm>
          <a:off x="2000" y="220998"/>
          <a:ext cx="820601" cy="1230901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3887E-54D6-4885-B1B1-096B33ADD5F9}">
      <dsp:nvSpPr>
        <dsp:cNvPr id="0" name=""/>
        <dsp:cNvSpPr/>
      </dsp:nvSpPr>
      <dsp:spPr>
        <a:xfrm>
          <a:off x="4225557" y="390328"/>
          <a:ext cx="3751318" cy="1172287"/>
        </a:xfrm>
        <a:prstGeom prst="rect">
          <a:avLst/>
        </a:prstGeom>
        <a:solidFill>
          <a:schemeClr val="accent5">
            <a:lumMod val="60000"/>
            <a:lumOff val="40000"/>
            <a:alpha val="4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029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Prevents bacteria and viruses from entering the body</a:t>
          </a:r>
          <a:endParaRPr lang="en-US" sz="2200" kern="1200" dirty="0"/>
        </a:p>
      </dsp:txBody>
      <dsp:txXfrm>
        <a:off x="4225557" y="390328"/>
        <a:ext cx="3751318" cy="1172287"/>
      </dsp:txXfrm>
    </dsp:sp>
    <dsp:sp modelId="{170EF339-95C9-4A01-949A-A17A3A1877BC}">
      <dsp:nvSpPr>
        <dsp:cNvPr id="0" name=""/>
        <dsp:cNvSpPr/>
      </dsp:nvSpPr>
      <dsp:spPr>
        <a:xfrm>
          <a:off x="4069252" y="220998"/>
          <a:ext cx="820601" cy="1230901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5F69C3-5CF7-4B5B-8BBA-DC1006E5233D}">
      <dsp:nvSpPr>
        <dsp:cNvPr id="0" name=""/>
        <dsp:cNvSpPr/>
      </dsp:nvSpPr>
      <dsp:spPr>
        <a:xfrm>
          <a:off x="2191931" y="1866108"/>
          <a:ext cx="3751318" cy="1172287"/>
        </a:xfrm>
        <a:prstGeom prst="rect">
          <a:avLst/>
        </a:prstGeom>
        <a:solidFill>
          <a:schemeClr val="accent5">
            <a:lumMod val="60000"/>
            <a:lumOff val="40000"/>
            <a:alpha val="4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029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Plays an important role in regulating body temperature</a:t>
          </a:r>
          <a:endParaRPr lang="en-US" sz="2200" kern="1200" dirty="0"/>
        </a:p>
      </dsp:txBody>
      <dsp:txXfrm>
        <a:off x="2191931" y="1866108"/>
        <a:ext cx="3751318" cy="1172287"/>
      </dsp:txXfrm>
    </dsp:sp>
    <dsp:sp modelId="{BB1A2E3D-0D27-4340-9B17-B2392E4D4450}">
      <dsp:nvSpPr>
        <dsp:cNvPr id="0" name=""/>
        <dsp:cNvSpPr/>
      </dsp:nvSpPr>
      <dsp:spPr>
        <a:xfrm>
          <a:off x="2035626" y="1696777"/>
          <a:ext cx="820601" cy="1230901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9CB42-637E-49DF-9F14-5B7A9672022C}">
      <dsp:nvSpPr>
        <dsp:cNvPr id="0" name=""/>
        <dsp:cNvSpPr/>
      </dsp:nvSpPr>
      <dsp:spPr>
        <a:xfrm>
          <a:off x="0" y="76993"/>
          <a:ext cx="2714624" cy="162877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Take a bath or shower every day</a:t>
          </a:r>
          <a:endParaRPr lang="en-US" sz="2500" kern="1200" dirty="0"/>
        </a:p>
      </dsp:txBody>
      <dsp:txXfrm>
        <a:off x="0" y="76993"/>
        <a:ext cx="2714624" cy="1628775"/>
      </dsp:txXfrm>
    </dsp:sp>
    <dsp:sp modelId="{8F8DDCB0-24B6-4EDA-A86E-FEDA0F9F75BA}">
      <dsp:nvSpPr>
        <dsp:cNvPr id="0" name=""/>
        <dsp:cNvSpPr/>
      </dsp:nvSpPr>
      <dsp:spPr>
        <a:xfrm>
          <a:off x="2986087" y="76993"/>
          <a:ext cx="2714624" cy="162877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Apply lotion or moisturizer to the skin</a:t>
          </a:r>
          <a:endParaRPr lang="en-US" sz="2500" kern="1200" dirty="0"/>
        </a:p>
      </dsp:txBody>
      <dsp:txXfrm>
        <a:off x="2986087" y="76993"/>
        <a:ext cx="2714624" cy="1628775"/>
      </dsp:txXfrm>
    </dsp:sp>
    <dsp:sp modelId="{95B3300C-CCF4-4F4E-862C-4A413123307D}">
      <dsp:nvSpPr>
        <dsp:cNvPr id="0" name=""/>
        <dsp:cNvSpPr/>
      </dsp:nvSpPr>
      <dsp:spPr>
        <a:xfrm>
          <a:off x="5972175" y="76993"/>
          <a:ext cx="2714624" cy="1628775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Apply deodorant or antiperspirant to prevent body odor</a:t>
          </a:r>
          <a:endParaRPr lang="en-US" sz="2500" kern="1200" dirty="0"/>
        </a:p>
      </dsp:txBody>
      <dsp:txXfrm>
        <a:off x="5972175" y="76993"/>
        <a:ext cx="2714624" cy="1628775"/>
      </dsp:txXfrm>
    </dsp:sp>
    <dsp:sp modelId="{B14D43D3-9C81-44A1-83BA-4AF334A4449E}">
      <dsp:nvSpPr>
        <dsp:cNvPr id="0" name=""/>
        <dsp:cNvSpPr/>
      </dsp:nvSpPr>
      <dsp:spPr>
        <a:xfrm>
          <a:off x="1493043" y="1977231"/>
          <a:ext cx="2714624" cy="162877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Eat healthy, drink enough water, and get enough sleep</a:t>
          </a:r>
          <a:endParaRPr lang="en-US" sz="2500" kern="1200" dirty="0"/>
        </a:p>
      </dsp:txBody>
      <dsp:txXfrm>
        <a:off x="1493043" y="1977231"/>
        <a:ext cx="2714624" cy="1628775"/>
      </dsp:txXfrm>
    </dsp:sp>
    <dsp:sp modelId="{4E5A8147-12DF-4618-A5B3-93E90B3B62DA}">
      <dsp:nvSpPr>
        <dsp:cNvPr id="0" name=""/>
        <dsp:cNvSpPr/>
      </dsp:nvSpPr>
      <dsp:spPr>
        <a:xfrm>
          <a:off x="4479131" y="1977231"/>
          <a:ext cx="2714624" cy="162877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Apply sun protection when spending time outside</a:t>
          </a:r>
          <a:endParaRPr lang="en-US" sz="2500" kern="1200" dirty="0"/>
        </a:p>
      </dsp:txBody>
      <dsp:txXfrm>
        <a:off x="4479131" y="1977231"/>
        <a:ext cx="2714624" cy="16287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42C47-75BC-4EAE-B86B-19391FA6AB15}">
      <dsp:nvSpPr>
        <dsp:cNvPr id="0" name=""/>
        <dsp:cNvSpPr/>
      </dsp:nvSpPr>
      <dsp:spPr>
        <a:xfrm>
          <a:off x="114492" y="3574"/>
          <a:ext cx="2475012" cy="12234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Wash your face gently twice a day</a:t>
          </a:r>
          <a:endParaRPr lang="en-US" sz="2200" b="1" kern="1200" dirty="0"/>
        </a:p>
      </dsp:txBody>
      <dsp:txXfrm>
        <a:off x="114492" y="3574"/>
        <a:ext cx="2475012" cy="1223446"/>
      </dsp:txXfrm>
    </dsp:sp>
    <dsp:sp modelId="{EDE28344-EBDE-49A1-BF5B-3DC3AC5FC8C0}">
      <dsp:nvSpPr>
        <dsp:cNvPr id="0" name=""/>
        <dsp:cNvSpPr/>
      </dsp:nvSpPr>
      <dsp:spPr>
        <a:xfrm>
          <a:off x="2793412" y="3574"/>
          <a:ext cx="2475012" cy="12234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Do not squeeze pimples</a:t>
          </a:r>
          <a:endParaRPr lang="en-US" sz="2200" b="1" kern="1200" dirty="0"/>
        </a:p>
      </dsp:txBody>
      <dsp:txXfrm>
        <a:off x="2793412" y="3574"/>
        <a:ext cx="2475012" cy="1223446"/>
      </dsp:txXfrm>
    </dsp:sp>
    <dsp:sp modelId="{B4DB845E-90D3-43E8-99DE-6C9C262AA183}">
      <dsp:nvSpPr>
        <dsp:cNvPr id="0" name=""/>
        <dsp:cNvSpPr/>
      </dsp:nvSpPr>
      <dsp:spPr>
        <a:xfrm>
          <a:off x="5472332" y="3574"/>
          <a:ext cx="2475012" cy="122344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Avoid touching your face with your fingers</a:t>
          </a:r>
          <a:endParaRPr lang="en-US" sz="2200" b="1" kern="1200" dirty="0"/>
        </a:p>
      </dsp:txBody>
      <dsp:txXfrm>
        <a:off x="5472332" y="3574"/>
        <a:ext cx="2475012" cy="1223446"/>
      </dsp:txXfrm>
    </dsp:sp>
    <dsp:sp modelId="{D2D51559-9A51-4D06-BA8D-6C320B5E6912}">
      <dsp:nvSpPr>
        <dsp:cNvPr id="0" name=""/>
        <dsp:cNvSpPr/>
      </dsp:nvSpPr>
      <dsp:spPr>
        <a:xfrm>
          <a:off x="114492" y="1430928"/>
          <a:ext cx="2475012" cy="122344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Make sure anything that touches your face is clean</a:t>
          </a:r>
          <a:endParaRPr lang="en-US" sz="2200" b="1" kern="1200" dirty="0"/>
        </a:p>
      </dsp:txBody>
      <dsp:txXfrm>
        <a:off x="114492" y="1430928"/>
        <a:ext cx="2475012" cy="1223446"/>
      </dsp:txXfrm>
    </dsp:sp>
    <dsp:sp modelId="{B964A47F-CEE8-4016-BEDC-C5CC7E86B14F}">
      <dsp:nvSpPr>
        <dsp:cNvPr id="0" name=""/>
        <dsp:cNvSpPr/>
      </dsp:nvSpPr>
      <dsp:spPr>
        <a:xfrm>
          <a:off x="2793412" y="1430928"/>
          <a:ext cx="2475012" cy="122344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Protect your skin from sunburn and suntan</a:t>
          </a:r>
          <a:endParaRPr lang="en-US" sz="2200" b="1" kern="1200" dirty="0"/>
        </a:p>
      </dsp:txBody>
      <dsp:txXfrm>
        <a:off x="2793412" y="1430928"/>
        <a:ext cx="2475012" cy="1223446"/>
      </dsp:txXfrm>
    </dsp:sp>
    <dsp:sp modelId="{FB287075-E8CB-457A-A055-E9510EAE0A0D}">
      <dsp:nvSpPr>
        <dsp:cNvPr id="0" name=""/>
        <dsp:cNvSpPr/>
      </dsp:nvSpPr>
      <dsp:spPr>
        <a:xfrm>
          <a:off x="5472332" y="1430928"/>
          <a:ext cx="2475012" cy="12234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Wash off any makeup before going to sleep</a:t>
          </a:r>
          <a:endParaRPr lang="en-US" sz="2200" b="1" kern="1200" dirty="0"/>
        </a:p>
      </dsp:txBody>
      <dsp:txXfrm>
        <a:off x="5472332" y="1430928"/>
        <a:ext cx="2475012" cy="1223446"/>
      </dsp:txXfrm>
    </dsp:sp>
    <dsp:sp modelId="{8E324E9F-9E1E-439A-8AE5-270C302F5507}">
      <dsp:nvSpPr>
        <dsp:cNvPr id="0" name=""/>
        <dsp:cNvSpPr/>
      </dsp:nvSpPr>
      <dsp:spPr>
        <a:xfrm>
          <a:off x="114492" y="2858283"/>
          <a:ext cx="2475012" cy="12234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Shave your face lightly and not too frequently</a:t>
          </a:r>
          <a:endParaRPr lang="en-US" sz="2200" b="1" kern="1200" dirty="0"/>
        </a:p>
      </dsp:txBody>
      <dsp:txXfrm>
        <a:off x="114492" y="2858283"/>
        <a:ext cx="2475012" cy="1223446"/>
      </dsp:txXfrm>
    </dsp:sp>
    <dsp:sp modelId="{6C8B02A6-C385-4E54-B041-A3DAD6972667}">
      <dsp:nvSpPr>
        <dsp:cNvPr id="0" name=""/>
        <dsp:cNvSpPr/>
      </dsp:nvSpPr>
      <dsp:spPr>
        <a:xfrm>
          <a:off x="2793412" y="2858283"/>
          <a:ext cx="2475012" cy="122344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Use over-the-counter acne medication</a:t>
          </a:r>
          <a:endParaRPr lang="en-US" sz="2200" b="1" kern="1200" dirty="0"/>
        </a:p>
      </dsp:txBody>
      <dsp:txXfrm>
        <a:off x="2793412" y="2858283"/>
        <a:ext cx="2475012" cy="1223446"/>
      </dsp:txXfrm>
    </dsp:sp>
    <dsp:sp modelId="{CECE42CF-EF6D-45A5-931E-3DA66916B8BB}">
      <dsp:nvSpPr>
        <dsp:cNvPr id="0" name=""/>
        <dsp:cNvSpPr/>
      </dsp:nvSpPr>
      <dsp:spPr>
        <a:xfrm>
          <a:off x="5472332" y="2858283"/>
          <a:ext cx="2475012" cy="122344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For serious cases of acne, consult a dermatologist</a:t>
          </a:r>
          <a:endParaRPr lang="en-US" sz="2200" b="1" kern="1200" dirty="0"/>
        </a:p>
      </dsp:txBody>
      <dsp:txXfrm>
        <a:off x="5472332" y="2858283"/>
        <a:ext cx="2475012" cy="12234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17EAE-986B-41CD-B85F-08BBD2D2AEC3}">
      <dsp:nvSpPr>
        <dsp:cNvPr id="0" name=""/>
        <dsp:cNvSpPr/>
      </dsp:nvSpPr>
      <dsp:spPr>
        <a:xfrm>
          <a:off x="2080818" y="1224400"/>
          <a:ext cx="1917595" cy="19174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Strategies to keeping your hair healthy</a:t>
          </a:r>
          <a:endParaRPr lang="en-US" sz="2300" b="1" kern="1200" dirty="0"/>
        </a:p>
      </dsp:txBody>
      <dsp:txXfrm>
        <a:off x="2361643" y="1505200"/>
        <a:ext cx="1355945" cy="1355824"/>
      </dsp:txXfrm>
    </dsp:sp>
    <dsp:sp modelId="{65AC783A-E65C-4D19-B90B-8BA589F8A324}">
      <dsp:nvSpPr>
        <dsp:cNvPr id="0" name=""/>
        <dsp:cNvSpPr/>
      </dsp:nvSpPr>
      <dsp:spPr>
        <a:xfrm>
          <a:off x="1092181" y="158142"/>
          <a:ext cx="3865030" cy="4028912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3C869-41AD-44A8-859C-400AFC814C5F}">
      <dsp:nvSpPr>
        <dsp:cNvPr id="0" name=""/>
        <dsp:cNvSpPr/>
      </dsp:nvSpPr>
      <dsp:spPr>
        <a:xfrm>
          <a:off x="3484953" y="0"/>
          <a:ext cx="1027484" cy="1027269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BA868-AFC3-4BA3-87F3-B1C2A3C84102}">
      <dsp:nvSpPr>
        <dsp:cNvPr id="0" name=""/>
        <dsp:cNvSpPr/>
      </dsp:nvSpPr>
      <dsp:spPr>
        <a:xfrm>
          <a:off x="4659548" y="0"/>
          <a:ext cx="3459405" cy="994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800" kern="1200" dirty="0" smtClean="0"/>
            <a:t>Wash and condition your hair regularly</a:t>
          </a:r>
          <a:endParaRPr lang="en-US" sz="1800" kern="1200" dirty="0"/>
        </a:p>
      </dsp:txBody>
      <dsp:txXfrm>
        <a:off x="4659548" y="0"/>
        <a:ext cx="3459405" cy="994414"/>
      </dsp:txXfrm>
    </dsp:sp>
    <dsp:sp modelId="{AF87AA52-F65F-4D9F-9042-0C82C9D398E3}">
      <dsp:nvSpPr>
        <dsp:cNvPr id="0" name=""/>
        <dsp:cNvSpPr/>
      </dsp:nvSpPr>
      <dsp:spPr>
        <a:xfrm>
          <a:off x="4243884" y="956740"/>
          <a:ext cx="1027484" cy="1027269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79317-BAF6-4585-8C06-6317BBBB4CE6}">
      <dsp:nvSpPr>
        <dsp:cNvPr id="0" name=""/>
        <dsp:cNvSpPr/>
      </dsp:nvSpPr>
      <dsp:spPr>
        <a:xfrm>
          <a:off x="5375777" y="1151677"/>
          <a:ext cx="3459405" cy="994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800" kern="1200" dirty="0" smtClean="0"/>
            <a:t>Eat a healthful diet to get</a:t>
          </a:r>
          <a:br>
            <a:rPr lang="en-US" sz="1800" kern="1200" dirty="0" smtClean="0"/>
          </a:br>
          <a:r>
            <a:rPr lang="en-US" sz="1800" kern="1200" dirty="0" smtClean="0"/>
            <a:t>enough vitamins and fats</a:t>
          </a:r>
          <a:endParaRPr lang="en-US" sz="1800" kern="1200" dirty="0"/>
        </a:p>
      </dsp:txBody>
      <dsp:txXfrm>
        <a:off x="5375777" y="1151677"/>
        <a:ext cx="3459405" cy="994414"/>
      </dsp:txXfrm>
    </dsp:sp>
    <dsp:sp modelId="{77B2A1C2-0690-4158-830E-17643D905F9D}">
      <dsp:nvSpPr>
        <dsp:cNvPr id="0" name=""/>
        <dsp:cNvSpPr/>
      </dsp:nvSpPr>
      <dsp:spPr>
        <a:xfrm>
          <a:off x="4239943" y="2363377"/>
          <a:ext cx="1027484" cy="1027269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7C569-A103-42C4-BDEC-EE1285512E7F}">
      <dsp:nvSpPr>
        <dsp:cNvPr id="0" name=""/>
        <dsp:cNvSpPr/>
      </dsp:nvSpPr>
      <dsp:spPr>
        <a:xfrm>
          <a:off x="5397000" y="2262036"/>
          <a:ext cx="3459405" cy="994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800" kern="1200" dirty="0" smtClean="0"/>
            <a:t>Use a medicated shampoo</a:t>
          </a:r>
          <a:br>
            <a:rPr lang="en-US" sz="1800" kern="1200" dirty="0" smtClean="0"/>
          </a:br>
          <a:r>
            <a:rPr lang="en-US" sz="1800" kern="1200" dirty="0" smtClean="0"/>
            <a:t>to treat dandruff or lice</a:t>
          </a:r>
          <a:endParaRPr lang="en-US" sz="1800" kern="1200" dirty="0"/>
        </a:p>
      </dsp:txBody>
      <dsp:txXfrm>
        <a:off x="5397000" y="2262036"/>
        <a:ext cx="3459405" cy="994414"/>
      </dsp:txXfrm>
    </dsp:sp>
    <dsp:sp modelId="{895D4FB2-9A2C-4A8D-BA40-287423689C73}">
      <dsp:nvSpPr>
        <dsp:cNvPr id="0" name=""/>
        <dsp:cNvSpPr/>
      </dsp:nvSpPr>
      <dsp:spPr>
        <a:xfrm>
          <a:off x="3484953" y="3353411"/>
          <a:ext cx="1027484" cy="1027269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2F58D-05D6-451E-9E11-C56721E3EF8F}">
      <dsp:nvSpPr>
        <dsp:cNvPr id="0" name=""/>
        <dsp:cNvSpPr/>
      </dsp:nvSpPr>
      <dsp:spPr>
        <a:xfrm>
          <a:off x="4703796" y="3386266"/>
          <a:ext cx="3459405" cy="994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800" kern="1200" dirty="0" smtClean="0"/>
            <a:t>Avoid sharing items that have touched your hair with others</a:t>
          </a:r>
          <a:endParaRPr lang="en-US" sz="1800" kern="1200" dirty="0"/>
        </a:p>
      </dsp:txBody>
      <dsp:txXfrm>
        <a:off x="4703796" y="3386266"/>
        <a:ext cx="3459405" cy="9944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E92D2-AE59-4408-ABD2-B521C261986E}">
      <dsp:nvSpPr>
        <dsp:cNvPr id="0" name=""/>
        <dsp:cNvSpPr/>
      </dsp:nvSpPr>
      <dsp:spPr>
        <a:xfrm>
          <a:off x="596079" y="0"/>
          <a:ext cx="5120149" cy="5120149"/>
        </a:xfrm>
        <a:prstGeom prst="diamond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6B9BD-48CF-4100-B680-0A23F8605882}">
      <dsp:nvSpPr>
        <dsp:cNvPr id="0" name=""/>
        <dsp:cNvSpPr/>
      </dsp:nvSpPr>
      <dsp:spPr>
        <a:xfrm>
          <a:off x="1082494" y="486414"/>
          <a:ext cx="1996858" cy="1996858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Keep nails dry and clean to prevent growth of bacteria</a:t>
          </a:r>
          <a:endParaRPr lang="en-US" sz="2100" kern="1200" dirty="0"/>
        </a:p>
      </dsp:txBody>
      <dsp:txXfrm>
        <a:off x="1179973" y="583893"/>
        <a:ext cx="1801900" cy="1801900"/>
      </dsp:txXfrm>
    </dsp:sp>
    <dsp:sp modelId="{1538E0F1-66B9-4DC6-8C38-95C139E6099B}">
      <dsp:nvSpPr>
        <dsp:cNvPr id="0" name=""/>
        <dsp:cNvSpPr/>
      </dsp:nvSpPr>
      <dsp:spPr>
        <a:xfrm>
          <a:off x="3232956" y="486414"/>
          <a:ext cx="1996858" cy="1996858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Wear gloves if soaking hands (for example, when washing dishes)</a:t>
          </a:r>
          <a:endParaRPr lang="en-US" sz="2100" kern="1200" dirty="0"/>
        </a:p>
      </dsp:txBody>
      <dsp:txXfrm>
        <a:off x="3330435" y="583893"/>
        <a:ext cx="1801900" cy="1801900"/>
      </dsp:txXfrm>
    </dsp:sp>
    <dsp:sp modelId="{689F84D6-F9C7-4DDA-BB24-940F287470FE}">
      <dsp:nvSpPr>
        <dsp:cNvPr id="0" name=""/>
        <dsp:cNvSpPr/>
      </dsp:nvSpPr>
      <dsp:spPr>
        <a:xfrm>
          <a:off x="1082494" y="2636876"/>
          <a:ext cx="1996858" cy="1996858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Trim nails regularly with clippers or a nail file</a:t>
          </a:r>
          <a:endParaRPr lang="en-US" sz="2100" kern="1200" dirty="0"/>
        </a:p>
      </dsp:txBody>
      <dsp:txXfrm>
        <a:off x="1179973" y="2734355"/>
        <a:ext cx="1801900" cy="1801900"/>
      </dsp:txXfrm>
    </dsp:sp>
    <dsp:sp modelId="{3AC6679B-7950-4284-A935-906EBB966FCF}">
      <dsp:nvSpPr>
        <dsp:cNvPr id="0" name=""/>
        <dsp:cNvSpPr/>
      </dsp:nvSpPr>
      <dsp:spPr>
        <a:xfrm>
          <a:off x="3232956" y="2636876"/>
          <a:ext cx="1996858" cy="1996858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Do not bite fingernails, pick at cuticles, or pull off hangnails</a:t>
          </a:r>
          <a:endParaRPr lang="en-US" sz="2100" kern="1200" dirty="0"/>
        </a:p>
      </dsp:txBody>
      <dsp:txXfrm>
        <a:off x="3330435" y="2734355"/>
        <a:ext cx="1801900" cy="18019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96898-4926-4EF0-AF48-1F43DDB23C12}">
      <dsp:nvSpPr>
        <dsp:cNvPr id="0" name=""/>
        <dsp:cNvSpPr/>
      </dsp:nvSpPr>
      <dsp:spPr>
        <a:xfrm>
          <a:off x="0" y="322345"/>
          <a:ext cx="4016476" cy="378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F929A-6111-4121-9D34-06D7DA1AC2FB}">
      <dsp:nvSpPr>
        <dsp:cNvPr id="0" name=""/>
        <dsp:cNvSpPr/>
      </dsp:nvSpPr>
      <dsp:spPr>
        <a:xfrm>
          <a:off x="200823" y="100945"/>
          <a:ext cx="2811533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269" tIns="0" rIns="1062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Tooth decay</a:t>
          </a:r>
          <a:endParaRPr lang="en-US" sz="2400" kern="1200" dirty="0"/>
        </a:p>
      </dsp:txBody>
      <dsp:txXfrm>
        <a:off x="222439" y="122561"/>
        <a:ext cx="2768301" cy="399568"/>
      </dsp:txXfrm>
    </dsp:sp>
    <dsp:sp modelId="{DE690105-11D7-443E-87BA-9801C7103409}">
      <dsp:nvSpPr>
        <dsp:cNvPr id="0" name=""/>
        <dsp:cNvSpPr/>
      </dsp:nvSpPr>
      <dsp:spPr>
        <a:xfrm>
          <a:off x="0" y="1002745"/>
          <a:ext cx="4016476" cy="378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DFEC7-A4C1-4B75-92DF-C782127F3F6F}">
      <dsp:nvSpPr>
        <dsp:cNvPr id="0" name=""/>
        <dsp:cNvSpPr/>
      </dsp:nvSpPr>
      <dsp:spPr>
        <a:xfrm>
          <a:off x="200823" y="781345"/>
          <a:ext cx="2811533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269" tIns="0" rIns="1062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Gum disease</a:t>
          </a:r>
          <a:endParaRPr lang="en-US" sz="2400" kern="1200" dirty="0"/>
        </a:p>
      </dsp:txBody>
      <dsp:txXfrm>
        <a:off x="222439" y="802961"/>
        <a:ext cx="2768301" cy="399568"/>
      </dsp:txXfrm>
    </dsp:sp>
    <dsp:sp modelId="{5452F631-DC10-4A66-BF29-90705D87743C}">
      <dsp:nvSpPr>
        <dsp:cNvPr id="0" name=""/>
        <dsp:cNvSpPr/>
      </dsp:nvSpPr>
      <dsp:spPr>
        <a:xfrm>
          <a:off x="0" y="1683145"/>
          <a:ext cx="4016476" cy="378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D104F-45D6-40C3-B6C1-D2A37A6BD8AF}">
      <dsp:nvSpPr>
        <dsp:cNvPr id="0" name=""/>
        <dsp:cNvSpPr/>
      </dsp:nvSpPr>
      <dsp:spPr>
        <a:xfrm>
          <a:off x="200823" y="1461745"/>
          <a:ext cx="2811533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269" tIns="0" rIns="1062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Teeth misalignment</a:t>
          </a:r>
          <a:endParaRPr lang="en-US" sz="2400" kern="1200" dirty="0"/>
        </a:p>
      </dsp:txBody>
      <dsp:txXfrm>
        <a:off x="222439" y="1483361"/>
        <a:ext cx="2768301" cy="399568"/>
      </dsp:txXfrm>
    </dsp:sp>
    <dsp:sp modelId="{3B85FDB9-0019-4828-90FB-A0D8D77454D2}">
      <dsp:nvSpPr>
        <dsp:cNvPr id="0" name=""/>
        <dsp:cNvSpPr/>
      </dsp:nvSpPr>
      <dsp:spPr>
        <a:xfrm>
          <a:off x="0" y="2363545"/>
          <a:ext cx="4016476" cy="378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01C73-1F07-45BA-9D80-7C50523AD1A4}">
      <dsp:nvSpPr>
        <dsp:cNvPr id="0" name=""/>
        <dsp:cNvSpPr/>
      </dsp:nvSpPr>
      <dsp:spPr>
        <a:xfrm>
          <a:off x="200823" y="2142145"/>
          <a:ext cx="2811533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269" tIns="0" rIns="1062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Cold sores</a:t>
          </a:r>
          <a:endParaRPr lang="en-US" sz="2400" kern="1200" dirty="0"/>
        </a:p>
      </dsp:txBody>
      <dsp:txXfrm>
        <a:off x="222439" y="2163761"/>
        <a:ext cx="2768301" cy="399568"/>
      </dsp:txXfrm>
    </dsp:sp>
    <dsp:sp modelId="{9DAE9F37-E87C-4611-A8E6-4D001D3A82AF}">
      <dsp:nvSpPr>
        <dsp:cNvPr id="0" name=""/>
        <dsp:cNvSpPr/>
      </dsp:nvSpPr>
      <dsp:spPr>
        <a:xfrm>
          <a:off x="0" y="3043945"/>
          <a:ext cx="4016476" cy="378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58193-1FBC-4205-B7F1-F06431E1910A}">
      <dsp:nvSpPr>
        <dsp:cNvPr id="0" name=""/>
        <dsp:cNvSpPr/>
      </dsp:nvSpPr>
      <dsp:spPr>
        <a:xfrm>
          <a:off x="200823" y="2822545"/>
          <a:ext cx="2811533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269" tIns="0" rIns="1062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Bad breath</a:t>
          </a:r>
          <a:endParaRPr lang="en-US" sz="2400" kern="1200" dirty="0"/>
        </a:p>
      </dsp:txBody>
      <dsp:txXfrm>
        <a:off x="222439" y="2844161"/>
        <a:ext cx="2768301" cy="399568"/>
      </dsp:txXfrm>
    </dsp:sp>
    <dsp:sp modelId="{03A2897E-31A3-46AB-AA81-4D7870D4467B}">
      <dsp:nvSpPr>
        <dsp:cNvPr id="0" name=""/>
        <dsp:cNvSpPr/>
      </dsp:nvSpPr>
      <dsp:spPr>
        <a:xfrm>
          <a:off x="0" y="3724345"/>
          <a:ext cx="4016476" cy="378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638B9-C283-4927-A87E-F0D73E2AF9BF}">
      <dsp:nvSpPr>
        <dsp:cNvPr id="0" name=""/>
        <dsp:cNvSpPr/>
      </dsp:nvSpPr>
      <dsp:spPr>
        <a:xfrm>
          <a:off x="200823" y="3502945"/>
          <a:ext cx="2811533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269" tIns="0" rIns="1062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Teeth grinding</a:t>
          </a:r>
          <a:endParaRPr lang="en-US" sz="2400" kern="1200" dirty="0"/>
        </a:p>
      </dsp:txBody>
      <dsp:txXfrm>
        <a:off x="222439" y="3524561"/>
        <a:ext cx="2768301" cy="399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AC508-39BA-4681-9F08-533D17AD9BF9}">
      <dsp:nvSpPr>
        <dsp:cNvPr id="0" name=""/>
        <dsp:cNvSpPr/>
      </dsp:nvSpPr>
      <dsp:spPr>
        <a:xfrm>
          <a:off x="0" y="1749"/>
          <a:ext cx="86868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26AA9-FEC4-4C4E-BF30-9C7D47F5CE41}">
      <dsp:nvSpPr>
        <dsp:cNvPr id="0" name=""/>
        <dsp:cNvSpPr/>
      </dsp:nvSpPr>
      <dsp:spPr>
        <a:xfrm>
          <a:off x="0" y="1749"/>
          <a:ext cx="2224442" cy="3580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Other common problems include</a:t>
          </a:r>
          <a:endParaRPr lang="en-US" sz="3500" b="1" kern="1200" dirty="0"/>
        </a:p>
      </dsp:txBody>
      <dsp:txXfrm>
        <a:off x="0" y="1749"/>
        <a:ext cx="2224442" cy="3580358"/>
      </dsp:txXfrm>
    </dsp:sp>
    <dsp:sp modelId="{89BDA31F-A167-43D1-BDBE-A956529F3D04}">
      <dsp:nvSpPr>
        <dsp:cNvPr id="0" name=""/>
        <dsp:cNvSpPr/>
      </dsp:nvSpPr>
      <dsp:spPr>
        <a:xfrm>
          <a:off x="2345455" y="35490"/>
          <a:ext cx="6333008" cy="674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Teeth misalignment</a:t>
          </a:r>
          <a:endParaRPr lang="en-US" sz="3200" kern="1200" dirty="0"/>
        </a:p>
      </dsp:txBody>
      <dsp:txXfrm>
        <a:off x="2345455" y="35490"/>
        <a:ext cx="6333008" cy="674813"/>
      </dsp:txXfrm>
    </dsp:sp>
    <dsp:sp modelId="{569C7E80-6EBD-4CE4-B061-0068C494BD45}">
      <dsp:nvSpPr>
        <dsp:cNvPr id="0" name=""/>
        <dsp:cNvSpPr/>
      </dsp:nvSpPr>
      <dsp:spPr>
        <a:xfrm>
          <a:off x="2224442" y="710304"/>
          <a:ext cx="645402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D7C54-C017-4171-A7F7-6070E6D2F1E6}">
      <dsp:nvSpPr>
        <dsp:cNvPr id="0" name=""/>
        <dsp:cNvSpPr/>
      </dsp:nvSpPr>
      <dsp:spPr>
        <a:xfrm>
          <a:off x="2345455" y="744044"/>
          <a:ext cx="6333008" cy="674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Impacted wisdom teeth</a:t>
          </a:r>
          <a:endParaRPr lang="en-US" sz="3200" kern="1200" dirty="0"/>
        </a:p>
      </dsp:txBody>
      <dsp:txXfrm>
        <a:off x="2345455" y="744044"/>
        <a:ext cx="6333008" cy="674813"/>
      </dsp:txXfrm>
    </dsp:sp>
    <dsp:sp modelId="{B4C0F3DB-F842-4CCA-A84C-3C43FC7DBC7F}">
      <dsp:nvSpPr>
        <dsp:cNvPr id="0" name=""/>
        <dsp:cNvSpPr/>
      </dsp:nvSpPr>
      <dsp:spPr>
        <a:xfrm>
          <a:off x="2224442" y="1418858"/>
          <a:ext cx="645402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2B8C5-192A-44FF-9230-CB3685F27D57}">
      <dsp:nvSpPr>
        <dsp:cNvPr id="0" name=""/>
        <dsp:cNvSpPr/>
      </dsp:nvSpPr>
      <dsp:spPr>
        <a:xfrm>
          <a:off x="2345455" y="1452599"/>
          <a:ext cx="6333008" cy="674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Cold sores on lips or inside mouth</a:t>
          </a:r>
          <a:endParaRPr lang="en-US" sz="3200" kern="1200" dirty="0"/>
        </a:p>
      </dsp:txBody>
      <dsp:txXfrm>
        <a:off x="2345455" y="1452599"/>
        <a:ext cx="6333008" cy="674813"/>
      </dsp:txXfrm>
    </dsp:sp>
    <dsp:sp modelId="{D7BA72F5-A431-4C1D-86AC-0466BBE2F046}">
      <dsp:nvSpPr>
        <dsp:cNvPr id="0" name=""/>
        <dsp:cNvSpPr/>
      </dsp:nvSpPr>
      <dsp:spPr>
        <a:xfrm>
          <a:off x="2224442" y="2127412"/>
          <a:ext cx="645402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4ABD9-F6AB-4067-AC46-BD0285986B24}">
      <dsp:nvSpPr>
        <dsp:cNvPr id="0" name=""/>
        <dsp:cNvSpPr/>
      </dsp:nvSpPr>
      <dsp:spPr>
        <a:xfrm>
          <a:off x="2345455" y="2161153"/>
          <a:ext cx="6333008" cy="674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Bad breath</a:t>
          </a:r>
          <a:endParaRPr lang="en-US" sz="3200" kern="1200" dirty="0"/>
        </a:p>
      </dsp:txBody>
      <dsp:txXfrm>
        <a:off x="2345455" y="2161153"/>
        <a:ext cx="6333008" cy="674813"/>
      </dsp:txXfrm>
    </dsp:sp>
    <dsp:sp modelId="{F298ABB4-3806-48EA-8519-863686546ABB}">
      <dsp:nvSpPr>
        <dsp:cNvPr id="0" name=""/>
        <dsp:cNvSpPr/>
      </dsp:nvSpPr>
      <dsp:spPr>
        <a:xfrm>
          <a:off x="2224442" y="2835967"/>
          <a:ext cx="645402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15301-0516-4D05-AE81-DA1A1832336F}">
      <dsp:nvSpPr>
        <dsp:cNvPr id="0" name=""/>
        <dsp:cNvSpPr/>
      </dsp:nvSpPr>
      <dsp:spPr>
        <a:xfrm>
          <a:off x="2345455" y="2869707"/>
          <a:ext cx="6333008" cy="674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Teeth grinding</a:t>
          </a:r>
          <a:endParaRPr lang="en-US" sz="3200" kern="1200" dirty="0"/>
        </a:p>
      </dsp:txBody>
      <dsp:txXfrm>
        <a:off x="2345455" y="2869707"/>
        <a:ext cx="6333008" cy="674813"/>
      </dsp:txXfrm>
    </dsp:sp>
    <dsp:sp modelId="{4167E50B-7A71-4FA1-BE59-0627E2DFDF74}">
      <dsp:nvSpPr>
        <dsp:cNvPr id="0" name=""/>
        <dsp:cNvSpPr/>
      </dsp:nvSpPr>
      <dsp:spPr>
        <a:xfrm>
          <a:off x="2224442" y="3544521"/>
          <a:ext cx="645402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B3743-3D3C-45E6-9872-BDAC5DEADB6C}">
      <dsp:nvSpPr>
        <dsp:cNvPr id="0" name=""/>
        <dsp:cNvSpPr/>
      </dsp:nvSpPr>
      <dsp:spPr>
        <a:xfrm>
          <a:off x="346874" y="0"/>
          <a:ext cx="2281981" cy="2787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The </a:t>
          </a:r>
          <a:r>
            <a:rPr lang="en-US" sz="2400" b="1" i="1" kern="1200" dirty="0" smtClean="0"/>
            <a:t>outer ear </a:t>
          </a:r>
          <a:r>
            <a:rPr lang="en-US" sz="2400" b="1" kern="1200" dirty="0" smtClean="0"/>
            <a:t>brings sound in and amplifies it in the auditory canal</a:t>
          </a:r>
          <a:endParaRPr lang="en-US" sz="2400" b="1" kern="1200" dirty="0"/>
        </a:p>
      </dsp:txBody>
      <dsp:txXfrm>
        <a:off x="413711" y="66837"/>
        <a:ext cx="2148307" cy="2653770"/>
      </dsp:txXfrm>
    </dsp:sp>
    <dsp:sp modelId="{ECD3CA1C-A7BE-478E-82F3-848C6045B4DE}">
      <dsp:nvSpPr>
        <dsp:cNvPr id="0" name=""/>
        <dsp:cNvSpPr/>
      </dsp:nvSpPr>
      <dsp:spPr>
        <a:xfrm>
          <a:off x="2818571" y="1110756"/>
          <a:ext cx="303983" cy="5659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818571" y="1223942"/>
        <a:ext cx="212788" cy="339559"/>
      </dsp:txXfrm>
    </dsp:sp>
    <dsp:sp modelId="{D46C950F-E5DD-46F0-AE7A-1980FB6404A9}">
      <dsp:nvSpPr>
        <dsp:cNvPr id="0" name=""/>
        <dsp:cNvSpPr/>
      </dsp:nvSpPr>
      <dsp:spPr>
        <a:xfrm>
          <a:off x="3202409" y="0"/>
          <a:ext cx="2281981" cy="2787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The </a:t>
          </a:r>
          <a:r>
            <a:rPr lang="en-US" sz="2400" b="1" i="1" kern="1200" dirty="0" smtClean="0"/>
            <a:t>middle ear </a:t>
          </a:r>
          <a:r>
            <a:rPr lang="en-US" sz="2400" b="1" kern="1200" dirty="0" smtClean="0"/>
            <a:t>(including the eardrum) vibrates when sounds reach it</a:t>
          </a:r>
          <a:endParaRPr lang="en-US" sz="2400" b="1" kern="1200" dirty="0"/>
        </a:p>
      </dsp:txBody>
      <dsp:txXfrm>
        <a:off x="3269246" y="66837"/>
        <a:ext cx="2148307" cy="2653770"/>
      </dsp:txXfrm>
    </dsp:sp>
    <dsp:sp modelId="{E7B1984C-752C-422D-A1B0-9CD4D43F8959}">
      <dsp:nvSpPr>
        <dsp:cNvPr id="0" name=""/>
        <dsp:cNvSpPr/>
      </dsp:nvSpPr>
      <dsp:spPr>
        <a:xfrm>
          <a:off x="5626008" y="1110756"/>
          <a:ext cx="300229" cy="5659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626008" y="1223942"/>
        <a:ext cx="210160" cy="339559"/>
      </dsp:txXfrm>
    </dsp:sp>
    <dsp:sp modelId="{5008F481-9BB5-4933-AE57-4E9E7B6CA804}">
      <dsp:nvSpPr>
        <dsp:cNvPr id="0" name=""/>
        <dsp:cNvSpPr/>
      </dsp:nvSpPr>
      <dsp:spPr>
        <a:xfrm>
          <a:off x="6050860" y="0"/>
          <a:ext cx="2281981" cy="2787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The </a:t>
          </a:r>
          <a:r>
            <a:rPr lang="en-US" sz="2400" b="1" i="1" kern="1200" dirty="0" smtClean="0"/>
            <a:t>inner ear </a:t>
          </a:r>
          <a:r>
            <a:rPr lang="en-US" sz="2400" b="1" kern="1200" dirty="0" smtClean="0"/>
            <a:t>converts vibrations into impulses that the brain recognizes as sound</a:t>
          </a:r>
          <a:endParaRPr lang="en-US" sz="2400" b="1" kern="1200" dirty="0"/>
        </a:p>
      </dsp:txBody>
      <dsp:txXfrm>
        <a:off x="6117697" y="66837"/>
        <a:ext cx="2148307" cy="2653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750F8-AB31-4A84-B6E3-64602BFCB066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BB4C2-3280-4440-A249-84C09D84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3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B4C2-3280-4440-A249-84C09D847D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98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B4C2-3280-4440-A249-84C09D847D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18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B4C2-3280-4440-A249-84C09D847D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59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B4C2-3280-4440-A249-84C09D847D9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0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5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052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038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830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025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297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360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505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038600" cy="13716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1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"/>
            <a:ext cx="4572000" cy="6477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835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12192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49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221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650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440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650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766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828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532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58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274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385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2BFA7-280D-4E03-AA86-B5805AE4FA1D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BF4870-DAFB-4156-93AF-66A766ACA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219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7CDFF-5026-4BC8-8BDD-DD6978DB89F8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F4BE45-59F8-4A88-9177-51A6D3B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742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2766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2400" y="1524000"/>
            <a:ext cx="4953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9C3F98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70783" y="6096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Chapter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380608187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CBA43-A23B-4CC6-A323-D0BD80D06DB1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93F25-4961-497F-9B69-1DA2A26D5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1862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D052D-8EFB-4EA0-81F4-76699A500B8C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CC6BB1-DD63-4523-AEE7-ABCC8F85E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6985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D34A3-FAE9-4B23-BEFA-807BB374090F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7ADD03-BD62-4667-A8FB-DAE388223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65971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C0692-CBD7-44F8-A5C6-DDD551B811D8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29ECC2-9730-4954-B578-0A1A895B0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8080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64B0F-B7EC-4CA4-9D8C-39EF542141EF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762FA7-9EB0-405B-9B57-D33DA806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05954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0280C2-AE57-4DE6-8383-3DB61DF96162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E7AC9C-E8AE-48BB-A12D-FBE008787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2959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BEF40-90B9-405D-9804-13A0702983E8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E97C99-7D94-4CEC-A44A-4BD9B70A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85854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D806D-725E-4525-8F24-0BA5600FCB77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578B6D-A1F3-485C-8DEF-4F407C38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706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008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6413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87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26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82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097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55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9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6269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70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98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36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84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35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72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1524000"/>
            <a:ext cx="3200400" cy="19050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979966" y="4572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Lesson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1376527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319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88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5130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15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76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08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7325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7910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02382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70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59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1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0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40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21E3B-B08F-42AE-B737-505F5DCEB61B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043F35-B09E-4B4A-A80C-B2431B519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113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12192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85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E9AB3-43C4-4305-A36C-08A85419597E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E2DB32-9B67-40E0-8494-D188A6CA4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106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18C32-2416-4126-9367-FC15972AF6A0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9C389A-FE75-4A2E-8355-09071C230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9128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2C665-61C7-4B1A-B3CB-D4550EF7B99D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F237E3-06EA-41A6-BAFA-E154DD68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956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E6A4B-2C1D-47F6-8B1F-DDFFD9401F2D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E51AC4-923A-4C25-8606-F4341389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9618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D7B74-47A5-484F-A12F-741635A2BFC5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04DFEB7-AD33-4088-A518-40541FE2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102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9FEF-3F2A-4783-9DB4-7AE6589384AD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763902-9280-41E8-BE7C-22651CFB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2334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9D260-61E4-46EE-A355-530725418ECB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B6E625-1FC2-4AAE-9160-B42A6A39A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0962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F2CB6-CC77-4233-98D4-4E45CE13298B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4CB6D9B-70E0-482E-B71C-C0208D3D6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24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581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421DF4-AC7A-49B9-8B69-1B1FA2B01A76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F78AF7-D504-42FB-B9B4-B25BBC4DA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1189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B14DA-DB34-4DED-B366-C8F8129E5470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240E53-9441-426F-A1BE-AF380CBB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1382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3327-7ACB-4268-9C09-DFCC4F453E7D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3581C2-4C5A-4F9D-B0EA-2638DAD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5207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57808-ACB1-4360-812F-6A831B73C4EF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1869B0-E9DC-4BEC-AF75-46BF29DF8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1521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1EA68-0011-4C95-B53F-2BA088D30553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F7318F-988D-49A2-B47A-0264CB2DA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724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F85D5-A6DB-475D-BAC3-DDE9FE0D0E36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CEF0AD-B9BE-409E-B7BB-DA17C0B7C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3838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5820F-F76A-452E-BAB3-298BA4A19B77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51897D-AEE8-45FC-A4BE-001774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6053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9EC5A-A276-4286-88F8-BBFC89D13373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A182B-3B9E-4C96-975B-26DF03659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6094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0B774-831F-4E77-AE4D-A0776E7DA7A1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249F00-E3F5-4350-A01A-86C6BD6D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133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16DE6-ED0A-47EF-9157-5C017085FE06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CC7DA5-F3E1-4197-B5DF-0383A903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04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379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7C1771-8893-4009-99C2-5A9746C3E14C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FA6A4F-1F4B-43CB-88CE-983793A94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2069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445AE-01D7-40DA-A28C-C32C6B1D5F9C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4214CF-0982-4C19-B7ED-5D64B2B60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169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7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352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7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67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661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774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806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9046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670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934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301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595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961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583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665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43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9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79570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700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354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343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947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4770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924800" cy="42672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44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212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124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48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127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5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78652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89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938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043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889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906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371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200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77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873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597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932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8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10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0059B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94880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2149A3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7315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56816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60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20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98764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38127"/>
            <a:ext cx="8686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21716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24088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609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12061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6096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2817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D7163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23761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-wlearning.com/health/2958/ch02/video01.htm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5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the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There are three layers of the skin</a:t>
            </a:r>
          </a:p>
          <a:p>
            <a:pPr lvl="1"/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Epidermis</a:t>
            </a:r>
            <a:r>
              <a:rPr lang="en-US" sz="3000" dirty="0"/>
              <a:t> </a:t>
            </a:r>
            <a:r>
              <a:rPr lang="en-US" sz="3000" dirty="0" smtClean="0"/>
              <a:t>is the </a:t>
            </a:r>
            <a:r>
              <a:rPr lang="en-US" sz="3000" dirty="0" smtClean="0">
                <a:solidFill>
                  <a:srgbClr val="00B050"/>
                </a:solidFill>
              </a:rPr>
              <a:t>outermost </a:t>
            </a:r>
            <a:r>
              <a:rPr lang="en-US" sz="3000" dirty="0">
                <a:solidFill>
                  <a:srgbClr val="00B050"/>
                </a:solidFill>
              </a:rPr>
              <a:t>layer of </a:t>
            </a:r>
            <a:r>
              <a:rPr lang="en-US" sz="3000" dirty="0" smtClean="0">
                <a:solidFill>
                  <a:srgbClr val="00B050"/>
                </a:solidFill>
              </a:rPr>
              <a:t>the skin </a:t>
            </a:r>
            <a:endParaRPr lang="en-US" sz="3000" b="1" dirty="0" smtClean="0">
              <a:solidFill>
                <a:srgbClr val="00B050"/>
              </a:solidFill>
            </a:endParaRPr>
          </a:p>
          <a:p>
            <a:pPr lvl="1"/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Dermis</a:t>
            </a: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Middle layer of the skin, which contains hair follicles</a:t>
            </a:r>
            <a:endParaRPr lang="en-US" sz="3000" b="1" dirty="0" smtClean="0">
              <a:solidFill>
                <a:srgbClr val="00B050"/>
              </a:solidFill>
            </a:endParaRPr>
          </a:p>
          <a:p>
            <a:pPr lvl="1"/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Hypodermis</a:t>
            </a:r>
            <a:r>
              <a:rPr lang="en-US" sz="3000" b="1" dirty="0"/>
              <a:t> -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00B050"/>
                </a:solidFill>
              </a:rPr>
              <a:t>Innermost layer of the skin, which contains fat, blood vessels, and nerve endings; attaches to underlying bone and muscle</a:t>
            </a:r>
          </a:p>
          <a:p>
            <a:pPr marL="457200" lvl="1" indent="0">
              <a:buNone/>
            </a:pP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6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of the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skin care activities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6208682"/>
              </p:ext>
            </p:extLst>
          </p:nvPr>
        </p:nvGraphicFramePr>
        <p:xfrm>
          <a:off x="228600" y="27940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16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 Alert!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78594" y="1981199"/>
            <a:ext cx="3908428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100" dirty="0" smtClean="0"/>
              <a:t>A </a:t>
            </a:r>
            <a:r>
              <a:rPr lang="en-US" sz="3100" b="1" dirty="0" smtClean="0">
                <a:solidFill>
                  <a:schemeClr val="accent5">
                    <a:lumMod val="75000"/>
                  </a:schemeClr>
                </a:solidFill>
              </a:rPr>
              <a:t>deodorant </a:t>
            </a:r>
            <a:r>
              <a:rPr lang="en-US" sz="3100" dirty="0" smtClean="0"/>
              <a:t>is a</a:t>
            </a:r>
            <a:r>
              <a:rPr lang="en-US" sz="31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Product </a:t>
            </a:r>
            <a:r>
              <a:rPr lang="en-US" sz="31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designed to cover up body </a:t>
            </a:r>
            <a:r>
              <a:rPr lang="en-US" sz="3100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odor</a:t>
            </a:r>
            <a:r>
              <a:rPr lang="en-US" sz="3100" dirty="0" smtClean="0"/>
              <a:t> from sweat, while an </a:t>
            </a:r>
            <a:r>
              <a:rPr lang="en-US" sz="3100" b="1" dirty="0" smtClean="0">
                <a:solidFill>
                  <a:schemeClr val="accent5">
                    <a:lumMod val="75000"/>
                  </a:schemeClr>
                </a:solidFill>
              </a:rPr>
              <a:t>antiperspirant </a:t>
            </a:r>
            <a:r>
              <a:rPr lang="en-US" sz="3100" dirty="0" smtClean="0"/>
              <a:t>is a</a:t>
            </a:r>
            <a:r>
              <a:rPr lang="en-US" sz="3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Product designed to stop or dry up </a:t>
            </a:r>
            <a:r>
              <a:rPr lang="en-US" sz="3100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sweat</a:t>
            </a:r>
            <a:r>
              <a:rPr lang="en-US" sz="3100" dirty="0" smtClean="0"/>
              <a:t> to prevent body odor</a:t>
            </a:r>
            <a:endParaRPr lang="en-US" sz="3100" dirty="0"/>
          </a:p>
        </p:txBody>
      </p:sp>
      <p:sp>
        <p:nvSpPr>
          <p:cNvPr id="7" name="TextBox 6"/>
          <p:cNvSpPr txBox="1"/>
          <p:nvPr/>
        </p:nvSpPr>
        <p:spPr>
          <a:xfrm>
            <a:off x="5048864" y="6200000"/>
            <a:ext cx="333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pathdoc/Shutterstock.com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8" b="100000" l="9954" r="961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10"/>
          <a:stretch/>
        </p:blipFill>
        <p:spPr>
          <a:xfrm>
            <a:off x="412955" y="2109018"/>
            <a:ext cx="4213240" cy="337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Acne?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Acne</a:t>
            </a:r>
            <a:r>
              <a:rPr lang="en-US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Skin condition in which inflamed, clogged hair follicles cause </a:t>
            </a:r>
            <a:r>
              <a:rPr lang="en-US" sz="3200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pimples</a:t>
            </a: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/>
              <a:t>commonly develops during puberty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il glands clog pores </a:t>
            </a:r>
          </a:p>
          <a:p>
            <a:pPr marL="457200" lvl="1" indent="0">
              <a:buNone/>
            </a:pPr>
            <a:r>
              <a:rPr lang="en-US" dirty="0" smtClean="0"/>
              <a:t>and cause infection </a:t>
            </a:r>
          </a:p>
          <a:p>
            <a:pPr marL="457200" lvl="1" indent="0">
              <a:buNone/>
            </a:pPr>
            <a:r>
              <a:rPr lang="en-US" dirty="0" smtClean="0"/>
              <a:t>and inflammation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1042" y="6200001"/>
            <a:ext cx="333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ThamKC/Shutterstock.com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01" y="3569258"/>
            <a:ext cx="3451123" cy="2516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616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Preventing</a:t>
            </a:r>
            <a:br>
              <a:rPr lang="en-US" dirty="0" smtClean="0"/>
            </a:br>
            <a:r>
              <a:rPr lang="en-US" dirty="0" smtClean="0"/>
              <a:t>and Treating Acne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63482643"/>
              </p:ext>
            </p:extLst>
          </p:nvPr>
        </p:nvGraphicFramePr>
        <p:xfrm>
          <a:off x="541081" y="2212258"/>
          <a:ext cx="8061837" cy="408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126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Eczema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Eczema</a:t>
            </a:r>
            <a:r>
              <a:rPr lang="en-US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Chronic </a:t>
            </a:r>
            <a:endParaRPr lang="en-US" sz="3200" dirty="0" smtClean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3200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condition </a:t>
            </a:r>
            <a:r>
              <a:rPr lang="en-US" sz="32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that causes </a:t>
            </a:r>
            <a:endParaRPr lang="en-US" sz="3200" dirty="0" smtClean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3200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swollen</a:t>
            </a:r>
            <a:r>
              <a:rPr lang="en-US" sz="32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red, dry, and itchy </a:t>
            </a:r>
            <a:endParaRPr lang="en-US" sz="3200" dirty="0" smtClean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3200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patches </a:t>
            </a:r>
            <a:r>
              <a:rPr lang="en-US" sz="32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 skin on one or more parts of the body</a:t>
            </a:r>
            <a:endParaRPr lang="en-US" sz="3200" dirty="0" smtClean="0">
              <a:solidFill>
                <a:srgbClr val="00B050"/>
              </a:solidFill>
            </a:endParaRPr>
          </a:p>
          <a:p>
            <a:pPr lvl="1"/>
            <a:r>
              <a:rPr lang="en-US" sz="3100" dirty="0" smtClean="0"/>
              <a:t>Is usually treated with over-the-counter products, lotion, or cream</a:t>
            </a:r>
          </a:p>
          <a:p>
            <a:pPr lvl="1"/>
            <a:r>
              <a:rPr lang="en-US" sz="3100" dirty="0"/>
              <a:t>S</a:t>
            </a:r>
            <a:r>
              <a:rPr lang="en-US" sz="3100" dirty="0" smtClean="0"/>
              <a:t>cratching can cause infection</a:t>
            </a:r>
            <a:endParaRPr lang="en-US" sz="3100" dirty="0"/>
          </a:p>
        </p:txBody>
      </p:sp>
      <p:sp>
        <p:nvSpPr>
          <p:cNvPr id="5" name="TextBox 4"/>
          <p:cNvSpPr txBox="1"/>
          <p:nvPr/>
        </p:nvSpPr>
        <p:spPr>
          <a:xfrm>
            <a:off x="5501042" y="6200001"/>
            <a:ext cx="333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Ternavskaia</a:t>
            </a:r>
            <a:r>
              <a:rPr lang="en-US" sz="1200" dirty="0"/>
              <a:t> </a:t>
            </a:r>
            <a:r>
              <a:rPr lang="en-US" sz="1200" dirty="0" smtClean="0"/>
              <a:t>Olga Alibec/Shutterstock.com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7690" y="120445"/>
            <a:ext cx="3721510" cy="372151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00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Damage from the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10599" cy="4495800"/>
          </a:xfrm>
        </p:spPr>
        <p:txBody>
          <a:bodyPr/>
          <a:lstStyle/>
          <a:p>
            <a:r>
              <a:rPr lang="en-US" dirty="0" smtClean="0"/>
              <a:t>Overexposure to the sun’s UV rays can lead to skin cancer</a:t>
            </a:r>
          </a:p>
          <a:p>
            <a:pPr lvl="1"/>
            <a:r>
              <a:rPr lang="en-US" dirty="0"/>
              <a:t>Suntans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sunburns are</a:t>
            </a:r>
            <a:br>
              <a:rPr lang="en-US" dirty="0" smtClean="0"/>
            </a:br>
            <a:r>
              <a:rPr lang="en-US" dirty="0" smtClean="0"/>
              <a:t>both indicators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damage </a:t>
            </a: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the skin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01042" y="6200001"/>
            <a:ext cx="333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Natchapon</a:t>
            </a:r>
            <a:r>
              <a:rPr lang="en-US" sz="1200" dirty="0" smtClean="0"/>
              <a:t> L./Shutterstock.com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74" y="3390683"/>
            <a:ext cx="4488425" cy="2316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361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Cancer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112" y="2333625"/>
            <a:ext cx="810577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22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 Damage from the Sun</a:t>
            </a:r>
          </a:p>
        </p:txBody>
      </p:sp>
      <p:pic>
        <p:nvPicPr>
          <p:cNvPr id="1026" name="Picture 2" descr="Image result for abcde melanom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37" y="1981200"/>
            <a:ext cx="44437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791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78414" y="152400"/>
            <a:ext cx="3460785" cy="1371600"/>
          </a:xfrm>
        </p:spPr>
        <p:txBody>
          <a:bodyPr/>
          <a:lstStyle/>
          <a:p>
            <a:r>
              <a:rPr lang="en-US" sz="4500" dirty="0" smtClean="0"/>
              <a:t>Infographic Discussion</a:t>
            </a:r>
            <a:endParaRPr lang="en-US" sz="45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5378414" y="1600201"/>
            <a:ext cx="3460785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serious health condition can result from overexposure to the sun?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5509" y="152400"/>
            <a:ext cx="5096164" cy="65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3886200" y="1524000"/>
            <a:ext cx="5029200" cy="3505200"/>
          </a:xfrm>
        </p:spPr>
        <p:txBody>
          <a:bodyPr/>
          <a:lstStyle/>
          <a:p>
            <a:r>
              <a:rPr lang="en-US" dirty="0" smtClean="0"/>
              <a:t>Developing Good Personal Hygiene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Tattoos and Piercings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ody art- </a:t>
            </a:r>
            <a:r>
              <a:rPr lang="en-US" dirty="0">
                <a:solidFill>
                  <a:srgbClr val="00B050"/>
                </a:solidFill>
              </a:rPr>
              <a:t>Permanent decorations that are applied to the body; examples include tattoos and </a:t>
            </a:r>
            <a:r>
              <a:rPr lang="en-US" dirty="0" smtClean="0">
                <a:solidFill>
                  <a:srgbClr val="00B050"/>
                </a:solidFill>
              </a:rPr>
              <a:t>piercings </a:t>
            </a:r>
            <a:r>
              <a:rPr lang="en-US" dirty="0" smtClean="0"/>
              <a:t>- can potentially impact health</a:t>
            </a:r>
          </a:p>
          <a:p>
            <a:pPr lvl="1"/>
            <a:r>
              <a:rPr lang="en-US" dirty="0" smtClean="0"/>
              <a:t>Dirty or unsterilized needles can cause serious infections and allergic reactions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emoval of tattoos often causes scarring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12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Common</a:t>
            </a:r>
            <a:br>
              <a:rPr lang="en-US" dirty="0" smtClean="0"/>
            </a:br>
            <a:r>
              <a:rPr lang="en-US" dirty="0" smtClean="0"/>
              <a:t>Hair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8" y="1981200"/>
            <a:ext cx="8686801" cy="4495800"/>
          </a:xfrm>
        </p:spPr>
        <p:txBody>
          <a:bodyPr/>
          <a:lstStyle/>
          <a:p>
            <a:r>
              <a:rPr lang="en-US" dirty="0" smtClean="0"/>
              <a:t>Many adolescents experience</a:t>
            </a:r>
          </a:p>
          <a:p>
            <a:pPr lvl="1"/>
            <a:r>
              <a:rPr lang="en-US" sz="2700" dirty="0" smtClean="0"/>
              <a:t>greasy-looking, oily hair</a:t>
            </a:r>
          </a:p>
          <a:p>
            <a:pPr lvl="1"/>
            <a:r>
              <a:rPr lang="en-US" sz="2700" b="1" dirty="0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</a:rPr>
              <a:t>andruff- </a:t>
            </a:r>
            <a:r>
              <a:rPr lang="en-US" sz="2700" dirty="0">
                <a:solidFill>
                  <a:srgbClr val="00B050"/>
                </a:solidFill>
              </a:rPr>
              <a:t>Dead skin that </a:t>
            </a:r>
            <a:endParaRPr lang="en-US" sz="2700" dirty="0" smtClean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r>
              <a:rPr lang="en-US" sz="2700" dirty="0" smtClean="0">
                <a:solidFill>
                  <a:srgbClr val="00B050"/>
                </a:solidFill>
              </a:rPr>
              <a:t>flakes </a:t>
            </a:r>
            <a:r>
              <a:rPr lang="en-US" sz="2700" dirty="0">
                <a:solidFill>
                  <a:srgbClr val="00B050"/>
                </a:solidFill>
              </a:rPr>
              <a:t>off the scalp due to </a:t>
            </a:r>
            <a:endParaRPr lang="en-US" sz="2700" dirty="0" smtClean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r>
              <a:rPr lang="en-US" sz="2700" dirty="0" smtClean="0">
                <a:solidFill>
                  <a:srgbClr val="00B050"/>
                </a:solidFill>
              </a:rPr>
              <a:t>dryness</a:t>
            </a:r>
            <a:r>
              <a:rPr lang="en-US" sz="2700" dirty="0">
                <a:solidFill>
                  <a:srgbClr val="00B050"/>
                </a:solidFill>
              </a:rPr>
              <a:t>, infrequent </a:t>
            </a:r>
            <a:r>
              <a:rPr lang="en-US" sz="2700" dirty="0" smtClean="0">
                <a:solidFill>
                  <a:srgbClr val="00B050"/>
                </a:solidFill>
              </a:rPr>
              <a:t>shampooing</a:t>
            </a:r>
            <a:r>
              <a:rPr lang="en-US" sz="2700" dirty="0">
                <a:solidFill>
                  <a:srgbClr val="00B050"/>
                </a:solidFill>
              </a:rPr>
              <a:t>, or irritation</a:t>
            </a:r>
            <a:endParaRPr lang="en-US" sz="2700" dirty="0" smtClean="0">
              <a:solidFill>
                <a:srgbClr val="00B050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sz="2700" dirty="0" smtClean="0"/>
              <a:t>a highly contagious hair 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2700" dirty="0" smtClean="0"/>
              <a:t>condition, called </a:t>
            </a:r>
            <a:r>
              <a:rPr lang="en-US" sz="2700" b="1" dirty="0" smtClean="0">
                <a:solidFill>
                  <a:schemeClr val="accent5">
                    <a:lumMod val="75000"/>
                  </a:schemeClr>
                </a:solidFill>
              </a:rPr>
              <a:t>lice</a:t>
            </a:r>
            <a:r>
              <a:rPr lang="en-US" sz="2700" b="1" dirty="0" smtClean="0"/>
              <a:t> –</a:t>
            </a:r>
            <a:r>
              <a:rPr lang="en-US" sz="2700" dirty="0" smtClean="0"/>
              <a:t> </a:t>
            </a:r>
            <a:r>
              <a:rPr lang="en-US" sz="2700" dirty="0" smtClean="0">
                <a:solidFill>
                  <a:srgbClr val="00B050"/>
                </a:solidFill>
              </a:rPr>
              <a:t>Tiny 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2700" dirty="0" smtClean="0">
                <a:solidFill>
                  <a:srgbClr val="00B050"/>
                </a:solidFill>
              </a:rPr>
              <a:t>insects </a:t>
            </a:r>
            <a:r>
              <a:rPr lang="en-US" sz="2700" dirty="0">
                <a:solidFill>
                  <a:srgbClr val="00B050"/>
                </a:solidFill>
              </a:rPr>
              <a:t>that attach to </a:t>
            </a:r>
            <a:r>
              <a:rPr lang="en-US" sz="2700" dirty="0" smtClean="0">
                <a:solidFill>
                  <a:srgbClr val="00B050"/>
                </a:solidFill>
              </a:rPr>
              <a:t>the hair 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2700" dirty="0" smtClean="0">
                <a:solidFill>
                  <a:srgbClr val="00B050"/>
                </a:solidFill>
              </a:rPr>
              <a:t>and </a:t>
            </a:r>
            <a:r>
              <a:rPr lang="en-US" sz="2700" dirty="0">
                <a:solidFill>
                  <a:srgbClr val="00B050"/>
                </a:solidFill>
              </a:rPr>
              <a:t>feed on human blood </a:t>
            </a:r>
            <a:endParaRPr lang="en-US" sz="27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1042" y="6200001"/>
            <a:ext cx="333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lavizzara/Shutterstock.com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" r="-269"/>
          <a:stretch/>
        </p:blipFill>
        <p:spPr>
          <a:xfrm>
            <a:off x="6076336" y="3322838"/>
            <a:ext cx="2762864" cy="2762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7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and Treating Common Hair Conditions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09204454"/>
              </p:ext>
            </p:extLst>
          </p:nvPr>
        </p:nvGraphicFramePr>
        <p:xfrm>
          <a:off x="-523567" y="2005370"/>
          <a:ext cx="8856406" cy="4380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541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Hair Healthy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3158" y="1981200"/>
            <a:ext cx="643768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76284"/>
            <a:ext cx="2325329" cy="4500716"/>
          </a:xfrm>
        </p:spPr>
        <p:txBody>
          <a:bodyPr/>
          <a:lstStyle/>
          <a:p>
            <a:r>
              <a:rPr lang="en-US" dirty="0" smtClean="0"/>
              <a:t>Keeping nails healthy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02914529"/>
              </p:ext>
            </p:extLst>
          </p:nvPr>
        </p:nvGraphicFramePr>
        <p:xfrm>
          <a:off x="2551471" y="1386348"/>
          <a:ext cx="6312309" cy="5120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16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90254"/>
            <a:ext cx="8266471" cy="4849089"/>
          </a:xfrm>
        </p:spPr>
        <p:txBody>
          <a:bodyPr/>
          <a:lstStyle/>
          <a:p>
            <a:r>
              <a:rPr lang="en-US" dirty="0" smtClean="0"/>
              <a:t>What is the name of the outermost layer of the skin?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epidermis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A chronic condition that causes swollen, red, dry, and itchy patches of skin is called _____.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eczema</a:t>
            </a:r>
          </a:p>
        </p:txBody>
      </p:sp>
    </p:spTree>
    <p:extLst>
      <p:ext uri="{BB962C8B-B14F-4D97-AF65-F5344CB8AC3E}">
        <p14:creationId xmlns:p14="http://schemas.microsoft.com/office/powerpoint/2010/main" val="39581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Keeping Your Mouth,</a:t>
            </a:r>
            <a:br>
              <a:rPr lang="en-US" dirty="0" smtClean="0"/>
            </a:br>
            <a:r>
              <a:rPr lang="en-US" dirty="0" smtClean="0"/>
              <a:t>Eyes, and Ears Healthy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79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summarize </a:t>
            </a:r>
            <a:r>
              <a:rPr lang="en-US" sz="3200" dirty="0" smtClean="0"/>
              <a:t>common mouth problems people may experience.</a:t>
            </a:r>
          </a:p>
          <a:p>
            <a:r>
              <a:rPr lang="en-US" sz="3200" b="1" dirty="0" smtClean="0"/>
              <a:t>list </a:t>
            </a:r>
            <a:r>
              <a:rPr lang="en-US" sz="3200" dirty="0" smtClean="0"/>
              <a:t>strategies to prevent some of the most common mouth and teeth problems.</a:t>
            </a:r>
            <a:endParaRPr lang="en-US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/>
              <a:t>identify </a:t>
            </a:r>
            <a:r>
              <a:rPr lang="en-US" sz="3200" dirty="0"/>
              <a:t>parts of the eye and their </a:t>
            </a:r>
            <a:r>
              <a:rPr lang="en-US" sz="3200" dirty="0" smtClean="0"/>
              <a:t>functions.</a:t>
            </a:r>
            <a:endParaRPr lang="en-US" sz="3200" dirty="0"/>
          </a:p>
          <a:p>
            <a:r>
              <a:rPr lang="en-US" sz="3200" b="1" dirty="0"/>
              <a:t>describe </a:t>
            </a:r>
            <a:r>
              <a:rPr lang="en-US" sz="3200" dirty="0"/>
              <a:t>common vision </a:t>
            </a:r>
            <a:r>
              <a:rPr lang="en-US" sz="3200" dirty="0" smtClean="0"/>
              <a:t>problems.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8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parts of the ear and their functions.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common hearing problems.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48020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1026" name="Picture 2" descr="Image result for video">
            <a:hlinkClick r:id="rId2"/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00" y="1524000"/>
            <a:ext cx="35917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48795"/>
            <a:ext cx="3576484" cy="4353233"/>
          </a:xfrm>
        </p:spPr>
        <p:txBody>
          <a:bodyPr/>
          <a:lstStyle/>
          <a:p>
            <a:r>
              <a:rPr lang="en-US" dirty="0" smtClean="0"/>
              <a:t>Oral health includes your mouth, teeth, and gums</a:t>
            </a:r>
          </a:p>
          <a:p>
            <a:r>
              <a:rPr lang="en-US" dirty="0" smtClean="0"/>
              <a:t>Common issues include the following: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36478542"/>
              </p:ext>
            </p:extLst>
          </p:nvPr>
        </p:nvGraphicFramePr>
        <p:xfrm>
          <a:off x="4390104" y="2123765"/>
          <a:ext cx="4016476" cy="4203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849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Tooth Structure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037" y="2147887"/>
            <a:ext cx="701992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03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Tooth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Plaque</a:t>
            </a: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Sticky, colorless film that coats the teeth and dissolves their protective enamel surface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If not removed by brushing and flossing, plaque can become </a:t>
            </a:r>
            <a:r>
              <a:rPr lang="en-US" i="1" dirty="0" smtClean="0"/>
              <a:t>tartar</a:t>
            </a:r>
            <a:r>
              <a:rPr lang="en-US" dirty="0" smtClean="0"/>
              <a:t>, a harder substance that must be removed professionally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Plaque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75" y="2505075"/>
            <a:ext cx="73342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51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Tooth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lack of brushing and flossing can cause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Cavities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Holes in the teeth </a:t>
            </a:r>
            <a:endParaRPr lang="en-US" dirty="0" smtClean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that 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occur when plaque </a:t>
            </a:r>
            <a:r>
              <a:rPr lang="en-US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eats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into 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tooth's enamel</a:t>
            </a:r>
            <a:endParaRPr lang="en-US" b="1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deeper nerve damage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01042" y="6200001"/>
            <a:ext cx="333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BlurryMe/Shutterstock.com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1"/>
          <a:stretch/>
        </p:blipFill>
        <p:spPr>
          <a:xfrm>
            <a:off x="5685492" y="2927553"/>
            <a:ext cx="3268008" cy="3272448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50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Gum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Gum disease can develop when plaque and tartar build up on the teeth</a:t>
            </a:r>
          </a:p>
          <a:p>
            <a:pPr lvl="1"/>
            <a:r>
              <a:rPr lang="en-US" dirty="0" smtClean="0"/>
              <a:t>Irritation can lead to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gingivitis</a:t>
            </a:r>
            <a:r>
              <a:rPr lang="en-US" b="1" dirty="0" smtClean="0">
                <a:cs typeface="Times New Roman" panose="02020603050405020304" pitchFamily="18" charset="0"/>
              </a:rPr>
              <a:t>-</a:t>
            </a:r>
            <a:r>
              <a:rPr lang="en-US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nflammation 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 the gums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Periodontitis</a:t>
            </a:r>
            <a:r>
              <a:rPr lang="en-US" b="1" dirty="0"/>
              <a:t> -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Infection caused by bacteria getting under the gum tissue and destroying the gums and bone</a:t>
            </a:r>
          </a:p>
          <a:p>
            <a:pPr lvl="1"/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Mouth and</a:t>
            </a:r>
            <a:br>
              <a:rPr lang="en-US" dirty="0" smtClean="0"/>
            </a:br>
            <a:r>
              <a:rPr lang="en-US" dirty="0" smtClean="0"/>
              <a:t>Teeth Problems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7815282"/>
              </p:ext>
            </p:extLst>
          </p:nvPr>
        </p:nvGraphicFramePr>
        <p:xfrm>
          <a:off x="228600" y="2448232"/>
          <a:ext cx="8686800" cy="3583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63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and Treating</a:t>
            </a:r>
            <a:br>
              <a:rPr lang="en-US" dirty="0" smtClean="0"/>
            </a:br>
            <a:r>
              <a:rPr lang="en-US" dirty="0" smtClean="0"/>
              <a:t>Mouth and Teeth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problems require professional treatment</a:t>
            </a:r>
          </a:p>
          <a:p>
            <a:pPr lvl="1"/>
            <a:r>
              <a:rPr lang="en-US" dirty="0" smtClean="0"/>
              <a:t>A dentist can fill cavities</a:t>
            </a:r>
          </a:p>
          <a:p>
            <a:pPr lvl="1"/>
            <a:r>
              <a:rPr lang="en-US" dirty="0" smtClean="0"/>
              <a:t>An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orthodontist</a:t>
            </a:r>
            <a:r>
              <a:rPr lang="en-US" b="1" dirty="0"/>
              <a:t> -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Dental specialist who prevents and corrects teeth misalignments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4555"/>
            <a:ext cx="7924800" cy="4692445"/>
          </a:xfrm>
        </p:spPr>
        <p:txBody>
          <a:bodyPr/>
          <a:lstStyle/>
          <a:p>
            <a:r>
              <a:rPr lang="en-US" dirty="0" smtClean="0"/>
              <a:t>Other mouth and teeth problems can be treated by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855406" y="2920180"/>
            <a:ext cx="7433187" cy="3424085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Trebuchet MS" panose="020B0603020202020204" pitchFamily="34" charset="0"/>
              </a:rPr>
              <a:t>brushing and flossing twice a day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Trebuchet MS" panose="020B0603020202020204" pitchFamily="34" charset="0"/>
              </a:rPr>
              <a:t>avoiding </a:t>
            </a:r>
            <a:r>
              <a:rPr lang="en-US" sz="2600" dirty="0">
                <a:latin typeface="Trebuchet MS" panose="020B0603020202020204" pitchFamily="34" charset="0"/>
              </a:rPr>
              <a:t>any type of tobacco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Trebuchet MS" panose="020B0603020202020204" pitchFamily="34" charset="0"/>
              </a:rPr>
              <a:t>limiting </a:t>
            </a:r>
            <a:r>
              <a:rPr lang="en-US" sz="2600" dirty="0" smtClean="0">
                <a:latin typeface="Trebuchet MS" panose="020B0603020202020204" pitchFamily="34" charset="0"/>
              </a:rPr>
              <a:t>sticky or sugary </a:t>
            </a:r>
            <a:r>
              <a:rPr lang="en-US" sz="2600" dirty="0">
                <a:latin typeface="Trebuchet MS" panose="020B0603020202020204" pitchFamily="34" charset="0"/>
              </a:rPr>
              <a:t>foods and </a:t>
            </a:r>
            <a:r>
              <a:rPr lang="en-US" sz="2600" dirty="0" smtClean="0">
                <a:latin typeface="Trebuchet MS" panose="020B0603020202020204" pitchFamily="34" charset="0"/>
              </a:rPr>
              <a:t>drinks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Trebuchet MS" panose="020B0603020202020204" pitchFamily="34" charset="0"/>
              </a:rPr>
              <a:t>using </a:t>
            </a:r>
            <a:r>
              <a:rPr lang="en-US" sz="2600" dirty="0">
                <a:latin typeface="Trebuchet MS" panose="020B0603020202020204" pitchFamily="34" charset="0"/>
              </a:rPr>
              <a:t>an antiseptic mouth-rinse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Trebuchet MS" panose="020B0603020202020204" pitchFamily="34" charset="0"/>
              </a:rPr>
              <a:t>wearing </a:t>
            </a:r>
            <a:r>
              <a:rPr lang="en-US" sz="2600" dirty="0">
                <a:latin typeface="Trebuchet MS" panose="020B0603020202020204" pitchFamily="34" charset="0"/>
              </a:rPr>
              <a:t>a mouth guard during activities that can result in broken teeth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Trebuchet MS" panose="020B0603020202020204" pitchFamily="34" charset="0"/>
              </a:rPr>
              <a:t>using ointment to treat cold </a:t>
            </a:r>
            <a:r>
              <a:rPr lang="en-US" sz="2600" dirty="0" smtClean="0">
                <a:latin typeface="Trebuchet MS" panose="020B0603020202020204" pitchFamily="34" charset="0"/>
              </a:rPr>
              <a:t>sores</a:t>
            </a:r>
            <a:endParaRPr lang="en-US" sz="2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9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Parts of the Eye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18" y="2073757"/>
            <a:ext cx="6594963" cy="4264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1042" y="6200001"/>
            <a:ext cx="333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BlueRingMedia/Shutterstock.com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9843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7835900" cy="12573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Which aspects of good hygiene are important to your health?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3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Vision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63846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Nearsightedness</a:t>
            </a:r>
            <a:r>
              <a:rPr lang="en-US" b="1" dirty="0"/>
              <a:t> -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Condition in which objects close to the eye appear clear, while objects farther away appear </a:t>
            </a:r>
            <a:r>
              <a:rPr lang="en-US" dirty="0" smtClean="0">
                <a:solidFill>
                  <a:srgbClr val="00B050"/>
                </a:solidFill>
              </a:rPr>
              <a:t>blurry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Farsightedness</a:t>
            </a:r>
            <a:r>
              <a:rPr lang="en-US" b="1" dirty="0"/>
              <a:t> -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Condition in which distant objects are seen more clearly than nearby objects</a:t>
            </a:r>
          </a:p>
          <a:p>
            <a:pPr>
              <a:buClr>
                <a:schemeClr val="tx1"/>
              </a:buClr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Vision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63846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Astigmatism</a:t>
            </a:r>
            <a:r>
              <a:rPr lang="en-US" b="1" dirty="0"/>
              <a:t> -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Condition in which the eye does not focus light evenly onto the retina; objects appear blurry and stretched </a:t>
            </a:r>
            <a:r>
              <a:rPr lang="en-US" dirty="0" smtClean="0">
                <a:solidFill>
                  <a:srgbClr val="00B050"/>
                </a:solidFill>
              </a:rPr>
              <a:t>out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resbyopia</a:t>
            </a:r>
            <a:r>
              <a:rPr lang="en-US" b="1" dirty="0" smtClean="0"/>
              <a:t> 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Condition beginning in middle age in which the lens of the eye loses its elasticity and it becomes harder to see close objects clearly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0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Red-Green Color Blind Test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65" y="1981200"/>
            <a:ext cx="320026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357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Vision Problems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54"/>
          <a:stretch/>
        </p:blipFill>
        <p:spPr>
          <a:xfrm>
            <a:off x="228600" y="2029059"/>
            <a:ext cx="8686800" cy="436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497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Vision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63846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/>
              <a:t>These vision problems can usually be corrected with glasses or contact lenses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Certain surgeries like LASIK can also correct or improve some vision problems</a:t>
            </a:r>
          </a:p>
        </p:txBody>
      </p:sp>
    </p:spTree>
    <p:extLst>
      <p:ext uri="{BB962C8B-B14F-4D97-AF65-F5344CB8AC3E}">
        <p14:creationId xmlns:p14="http://schemas.microsoft.com/office/powerpoint/2010/main" val="21747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828800"/>
            <a:ext cx="7924800" cy="4648200"/>
          </a:xfrm>
        </p:spPr>
        <p:txBody>
          <a:bodyPr/>
          <a:lstStyle/>
          <a:p>
            <a:r>
              <a:rPr lang="en-US" dirty="0" smtClean="0"/>
              <a:t>Keeping your eyes healthy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609600" y="2610464"/>
            <a:ext cx="7924800" cy="3333135"/>
          </a:xfrm>
          <a:prstGeom prst="snip2DiagRect">
            <a:avLst>
              <a:gd name="adj1" fmla="val 0"/>
              <a:gd name="adj2" fmla="val 19322"/>
            </a:avLst>
          </a:prstGeom>
          <a:solidFill>
            <a:schemeClr val="accent4">
              <a:lumMod val="40000"/>
              <a:lumOff val="60000"/>
            </a:schemeClr>
          </a:solidFill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Wear protective eyewear during contact sports or activities with debris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Wear sunglasses when spending time outdoors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If you wear contact lenses, care for them properly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Get regular eye </a:t>
            </a:r>
            <a:r>
              <a:rPr lang="en-US" sz="2800" dirty="0" smtClean="0"/>
              <a:t>exams for preventive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6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Ear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/>
          <a:lstStyle/>
          <a:p>
            <a:r>
              <a:rPr lang="en-US" dirty="0" smtClean="0"/>
              <a:t>The ear has three main parts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41716597"/>
              </p:ext>
            </p:extLst>
          </p:nvPr>
        </p:nvGraphicFramePr>
        <p:xfrm>
          <a:off x="228600" y="2835378"/>
          <a:ext cx="8686800" cy="2787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598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the Ear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011" y="1981200"/>
            <a:ext cx="604397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344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Hearing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Hearing loss is typically caused by damage to the inner ear</a:t>
            </a:r>
          </a:p>
          <a:p>
            <a:pPr lvl="1"/>
            <a:r>
              <a:rPr lang="en-US" dirty="0" smtClean="0"/>
              <a:t>Usually the result of repeated exposure to loud sounds (at or above 85 decibels)</a:t>
            </a:r>
          </a:p>
          <a:p>
            <a:pPr lvl="1"/>
            <a:r>
              <a:rPr lang="en-US" dirty="0" smtClean="0"/>
              <a:t>One early sign of damage 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tinnitus</a:t>
            </a:r>
            <a:r>
              <a:rPr lang="en-US" b="1" dirty="0"/>
              <a:t> -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Pain or ringing in the ears after exposure to excessively loud sounds</a:t>
            </a:r>
            <a:endParaRPr lang="en-US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Alert!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089354"/>
            <a:ext cx="7929716" cy="40811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louder the</a:t>
            </a:r>
            <a:br>
              <a:rPr lang="en-US" dirty="0" smtClean="0"/>
            </a:br>
            <a:r>
              <a:rPr lang="en-US" dirty="0" smtClean="0"/>
              <a:t>sound, the less</a:t>
            </a:r>
            <a:br>
              <a:rPr lang="en-US" dirty="0" smtClean="0"/>
            </a:br>
            <a:r>
              <a:rPr lang="en-US" dirty="0" smtClean="0"/>
              <a:t>time it takes for</a:t>
            </a:r>
            <a:br>
              <a:rPr lang="en-US" dirty="0" smtClean="0"/>
            </a:br>
            <a:r>
              <a:rPr lang="en-US" dirty="0" smtClean="0"/>
              <a:t>hearing damage</a:t>
            </a:r>
            <a:br>
              <a:rPr lang="en-US" dirty="0" smtClean="0"/>
            </a:br>
            <a:r>
              <a:rPr lang="en-US" dirty="0" smtClean="0"/>
              <a:t>to occur.</a:t>
            </a:r>
          </a:p>
          <a:p>
            <a:pPr marL="0" indent="0">
              <a:buNone/>
            </a:pPr>
            <a:r>
              <a:rPr lang="en-US" dirty="0" smtClean="0"/>
              <a:t>A single sound blast at or above</a:t>
            </a:r>
            <a:br>
              <a:rPr lang="en-US" dirty="0" smtClean="0"/>
            </a:br>
            <a:r>
              <a:rPr lang="en-US" b="1" dirty="0" smtClean="0"/>
              <a:t>120 decibels </a:t>
            </a:r>
            <a:r>
              <a:rPr lang="en-US" dirty="0" smtClean="0"/>
              <a:t>can cause hearing loss.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91442" y="6200001"/>
            <a:ext cx="333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dwphotos/Shutterstock.com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16" y="2214562"/>
            <a:ext cx="3805083" cy="2576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362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Caring for Your</a:t>
            </a:r>
            <a:br>
              <a:rPr lang="en-US" dirty="0" smtClean="0"/>
            </a:br>
            <a:r>
              <a:rPr lang="en-US" dirty="0" smtClean="0"/>
              <a:t>Skin, Hair, and Nails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2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2153264"/>
            <a:ext cx="8229600" cy="432373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Name a source of loud noise to which you are frequently exposed.</a:t>
            </a:r>
          </a:p>
          <a:p>
            <a:endParaRPr lang="en-US" dirty="0" smtClean="0"/>
          </a:p>
          <a:p>
            <a:r>
              <a:rPr lang="en-US" dirty="0" smtClean="0"/>
              <a:t>What are some ways you can protect yourself from hearing loss?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20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plaque buildup irritates the gums, an inflammation called _____ can form.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gingivitis</a:t>
            </a:r>
          </a:p>
          <a:p>
            <a:r>
              <a:rPr lang="en-US" dirty="0" smtClean="0"/>
              <a:t>Which vision problem involves when distant objects are more blurry than nearby objects?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nearsightedness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1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what decibel does hearing damage begin to occur?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85</a:t>
            </a:r>
          </a:p>
          <a:p>
            <a:r>
              <a:rPr lang="en-US" dirty="0" smtClean="0"/>
              <a:t>An early sign of hearing damage, pain or ringing in </a:t>
            </a:r>
            <a:r>
              <a:rPr lang="en-US" smtClean="0"/>
              <a:t>the ears, </a:t>
            </a:r>
            <a:r>
              <a:rPr lang="en-US" dirty="0" smtClean="0"/>
              <a:t>is called _____.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tinnitus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5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the three distinct layers of skin.</a:t>
            </a:r>
          </a:p>
          <a:p>
            <a:r>
              <a:rPr lang="en-US" sz="3200" b="1" dirty="0" smtClean="0"/>
              <a:t>demonstrate </a:t>
            </a:r>
            <a:r>
              <a:rPr lang="en-US" sz="3200" dirty="0" smtClean="0"/>
              <a:t>ways to care for the skin.</a:t>
            </a:r>
          </a:p>
          <a:p>
            <a:r>
              <a:rPr lang="en-US" sz="3200" b="1" dirty="0" smtClean="0"/>
              <a:t>give examples </a:t>
            </a:r>
            <a:r>
              <a:rPr lang="en-US" sz="3200" dirty="0" smtClean="0"/>
              <a:t>of conditions that affect the skin.</a:t>
            </a:r>
            <a:endParaRPr lang="en-US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5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strategies to keep hair healthy and looking good.</a:t>
            </a:r>
          </a:p>
          <a:p>
            <a:r>
              <a:rPr lang="en-US" sz="3200" b="1" dirty="0" smtClean="0"/>
              <a:t>practice </a:t>
            </a:r>
            <a:r>
              <a:rPr lang="en-US" sz="3200" dirty="0" smtClean="0"/>
              <a:t>effective nail care.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78775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25445"/>
            <a:ext cx="8686800" cy="4495800"/>
          </a:xfrm>
        </p:spPr>
        <p:txBody>
          <a:bodyPr/>
          <a:lstStyle/>
          <a:p>
            <a:r>
              <a:rPr lang="en-US" dirty="0" smtClean="0"/>
              <a:t>The skin is the largest organ of the human body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47796859"/>
              </p:ext>
            </p:extLst>
          </p:nvPr>
        </p:nvGraphicFramePr>
        <p:xfrm>
          <a:off x="530942" y="3126658"/>
          <a:ext cx="7978877" cy="3259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28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Skin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114" y="1981200"/>
            <a:ext cx="727977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7137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016889C4-1684-4976-892B-AFD437A58049}"/>
    </a:ext>
  </a:extLst>
</a:theme>
</file>

<file path=ppt/theme/theme10.xml><?xml version="1.0" encoding="utf-8"?>
<a:theme xmlns:a="http://schemas.openxmlformats.org/drawingml/2006/main" name="info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ED6FB135-F985-4651-8130-AC42DA3605AF}"/>
    </a:ext>
  </a:extLst>
</a:theme>
</file>

<file path=ppt/theme/theme11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CCDD9C-0AAD-48C8-9390-ACAE859A9BA4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7590B2E7-4BFD-4F5C-B09F-692BA342DC91}"/>
    </a:ext>
  </a:ext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B9B9A8D7-09FA-4D85-A39B-9F76E8410531}"/>
    </a:ext>
  </a:extLst>
</a:theme>
</file>

<file path=ppt/theme/theme4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DC734329-F1FB-46BF-B218-3B18939DC18D}"/>
    </a:ext>
  </a:extLst>
</a:theme>
</file>

<file path=ppt/theme/theme5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505F0A-A4FE-4C22-A08A-F9457D8C5566}"/>
    </a:ext>
  </a:extLst>
</a:theme>
</file>

<file path=ppt/theme/theme6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20A974AE-B9CB-4F1A-844B-DF3083C0E045}"/>
    </a:ext>
  </a:extLst>
</a:theme>
</file>

<file path=ppt/theme/theme7.xml><?xml version="1.0" encoding="utf-8"?>
<a:theme xmlns:a="http://schemas.openxmlformats.org/drawingml/2006/main" name="think about 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70054EFB-F931-48E9-B9DD-C5B59D89D700}"/>
    </a:ext>
  </a:extLst>
</a:theme>
</file>

<file path=ppt/theme/theme8.xml><?xml version="1.0" encoding="utf-8"?>
<a:theme xmlns:a="http://schemas.openxmlformats.org/drawingml/2006/main" name="skills che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8C5CA117-AA14-428B-8286-41FEADE37012}"/>
    </a:ext>
  </a:extLst>
</a:theme>
</file>

<file path=ppt/theme/theme9.xml><?xml version="1.0" encoding="utf-8"?>
<a:theme xmlns:a="http://schemas.openxmlformats.org/drawingml/2006/main" name="health al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A1EA6BB0-6F04-4979-B7D0-56DAB27EAD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msh2019</Template>
  <TotalTime>0</TotalTime>
  <Words>1391</Words>
  <Application>Microsoft Office PowerPoint</Application>
  <PresentationFormat>On-screen Show (4:3)</PresentationFormat>
  <Paragraphs>218</Paragraphs>
  <Slides>52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52</vt:i4>
      </vt:variant>
    </vt:vector>
  </HeadingPairs>
  <TitlesOfParts>
    <vt:vector size="72" baseType="lpstr">
      <vt:lpstr>Arial</vt:lpstr>
      <vt:lpstr>Calibri</vt:lpstr>
      <vt:lpstr>Helvetica</vt:lpstr>
      <vt:lpstr>Palatino Linotype</vt:lpstr>
      <vt:lpstr>Tahoma</vt:lpstr>
      <vt:lpstr>Times New Roman</vt:lpstr>
      <vt:lpstr>Trebuchet MS</vt:lpstr>
      <vt:lpstr>Verdana</vt:lpstr>
      <vt:lpstr>Wingdings</vt:lpstr>
      <vt:lpstr>Title Slide</vt:lpstr>
      <vt:lpstr>Title</vt:lpstr>
      <vt:lpstr>Section</vt:lpstr>
      <vt:lpstr>Objective</vt:lpstr>
      <vt:lpstr>Content</vt:lpstr>
      <vt:lpstr>Essential Question</vt:lpstr>
      <vt:lpstr>think about it</vt:lpstr>
      <vt:lpstr>skills check</vt:lpstr>
      <vt:lpstr>health alert</vt:lpstr>
      <vt:lpstr>infographic</vt:lpstr>
      <vt:lpstr>Review</vt:lpstr>
      <vt:lpstr>PowerPoint Presentation</vt:lpstr>
      <vt:lpstr>PowerPoint Presentation</vt:lpstr>
      <vt:lpstr>PowerPoint Presentation</vt:lpstr>
      <vt:lpstr>Essential Question</vt:lpstr>
      <vt:lpstr>2.1</vt:lpstr>
      <vt:lpstr>Learning Outcomes</vt:lpstr>
      <vt:lpstr>Learning Outcomes</vt:lpstr>
      <vt:lpstr>The Skin</vt:lpstr>
      <vt:lpstr>The Skin</vt:lpstr>
      <vt:lpstr>Layers of the Skin</vt:lpstr>
      <vt:lpstr>Care of the Skin</vt:lpstr>
      <vt:lpstr>Health Alert!</vt:lpstr>
      <vt:lpstr>What Is Acne?</vt:lpstr>
      <vt:lpstr>Tips for Preventing and Treating Acne</vt:lpstr>
      <vt:lpstr>Eczema</vt:lpstr>
      <vt:lpstr>Skin Damage from the Sun</vt:lpstr>
      <vt:lpstr>Skin Cancer</vt:lpstr>
      <vt:lpstr>Skin Damage from the Sun</vt:lpstr>
      <vt:lpstr>Infographic Discussion</vt:lpstr>
      <vt:lpstr>Tattoos and Piercings</vt:lpstr>
      <vt:lpstr>Understanding Common Hair Conditions</vt:lpstr>
      <vt:lpstr>Preventing and Treating Common Hair Conditions</vt:lpstr>
      <vt:lpstr>Keeping Hair Healthy</vt:lpstr>
      <vt:lpstr>Skills Check</vt:lpstr>
      <vt:lpstr>Lesson Review</vt:lpstr>
      <vt:lpstr>2.2</vt:lpstr>
      <vt:lpstr>Learning Outcomes</vt:lpstr>
      <vt:lpstr>Learning Outcomes</vt:lpstr>
      <vt:lpstr>Learning Outcomes</vt:lpstr>
      <vt:lpstr>Oral Health</vt:lpstr>
      <vt:lpstr>Tooth Structure</vt:lpstr>
      <vt:lpstr>Tooth Decay</vt:lpstr>
      <vt:lpstr>Plaque</vt:lpstr>
      <vt:lpstr>Tooth Decay</vt:lpstr>
      <vt:lpstr>Gum Disease</vt:lpstr>
      <vt:lpstr>Common Mouth and Teeth Problems</vt:lpstr>
      <vt:lpstr>Preventing and Treating Mouth and Teeth Problems</vt:lpstr>
      <vt:lpstr>Skills Check</vt:lpstr>
      <vt:lpstr>The Parts of the Eye</vt:lpstr>
      <vt:lpstr>Common Vision Problems</vt:lpstr>
      <vt:lpstr>Common Vision Problems</vt:lpstr>
      <vt:lpstr>Red-Green Color Blind Test</vt:lpstr>
      <vt:lpstr>Common Vision Problems</vt:lpstr>
      <vt:lpstr>Common Vision Problems</vt:lpstr>
      <vt:lpstr>Skills Check</vt:lpstr>
      <vt:lpstr>Parts of the Ear</vt:lpstr>
      <vt:lpstr>Parts of the Ear</vt:lpstr>
      <vt:lpstr>Common Hearing Problems</vt:lpstr>
      <vt:lpstr>Health Alert!</vt:lpstr>
      <vt:lpstr>Think About It…</vt:lpstr>
      <vt:lpstr>Lesson Review</vt:lpstr>
      <vt:lpstr>Lesson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2018-04-19T19:49:19Z</dcterms:created>
  <dcterms:modified xsi:type="dcterms:W3CDTF">2018-10-11T14:41:06Z</dcterms:modified>
</cp:coreProperties>
</file>