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</p:sldMasterIdLst>
  <p:notesMasterIdLst>
    <p:notesMasterId r:id="rId65"/>
  </p:notesMasterIdLst>
  <p:sldIdLst>
    <p:sldId id="256" r:id="rId12"/>
    <p:sldId id="257" r:id="rId13"/>
    <p:sldId id="307" r:id="rId14"/>
    <p:sldId id="258" r:id="rId15"/>
    <p:sldId id="259" r:id="rId16"/>
    <p:sldId id="260" r:id="rId17"/>
    <p:sldId id="261" r:id="rId18"/>
    <p:sldId id="262" r:id="rId19"/>
    <p:sldId id="308" r:id="rId20"/>
    <p:sldId id="271" r:id="rId21"/>
    <p:sldId id="272" r:id="rId22"/>
    <p:sldId id="263" r:id="rId23"/>
    <p:sldId id="273" r:id="rId24"/>
    <p:sldId id="274" r:id="rId25"/>
    <p:sldId id="306" r:id="rId26"/>
    <p:sldId id="305" r:id="rId27"/>
    <p:sldId id="275" r:id="rId28"/>
    <p:sldId id="276" r:id="rId29"/>
    <p:sldId id="264" r:id="rId30"/>
    <p:sldId id="265" r:id="rId31"/>
    <p:sldId id="277" r:id="rId32"/>
    <p:sldId id="278" r:id="rId33"/>
    <p:sldId id="309" r:id="rId34"/>
    <p:sldId id="266" r:id="rId35"/>
    <p:sldId id="279" r:id="rId36"/>
    <p:sldId id="280" r:id="rId37"/>
    <p:sldId id="281" r:id="rId38"/>
    <p:sldId id="283" r:id="rId39"/>
    <p:sldId id="284" r:id="rId40"/>
    <p:sldId id="282" r:id="rId41"/>
    <p:sldId id="304" r:id="rId42"/>
    <p:sldId id="285" r:id="rId43"/>
    <p:sldId id="267" r:id="rId44"/>
    <p:sldId id="268" r:id="rId45"/>
    <p:sldId id="287" r:id="rId46"/>
    <p:sldId id="288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302" r:id="rId55"/>
    <p:sldId id="297" r:id="rId56"/>
    <p:sldId id="310" r:id="rId57"/>
    <p:sldId id="298" r:id="rId58"/>
    <p:sldId id="299" r:id="rId59"/>
    <p:sldId id="300" r:id="rId60"/>
    <p:sldId id="311" r:id="rId61"/>
    <p:sldId id="301" r:id="rId62"/>
    <p:sldId id="270" r:id="rId63"/>
    <p:sldId id="303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0DA6A-9544-444B-BDE7-D2DC5834B0E2}" v="7" dt="2018-07-10T20:17:22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88203-0BE7-45F0-A90B-CE493F364C1E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6972627-DBDA-43CB-85E3-B4B63EDF2F96}">
      <dgm:prSet phldrT="[Text]"/>
      <dgm:spPr/>
      <dgm:t>
        <a:bodyPr/>
        <a:lstStyle/>
        <a:p>
          <a:r>
            <a:rPr lang="en-US" b="1"/>
            <a:t>the places you spend time</a:t>
          </a:r>
        </a:p>
      </dgm:t>
    </dgm:pt>
    <dgm:pt modelId="{A1A25352-D79A-4B90-93C4-AB763BFA27CE}" type="parTrans" cxnId="{26EE438F-FA13-418B-8B23-14DAED955BAC}">
      <dgm:prSet/>
      <dgm:spPr/>
      <dgm:t>
        <a:bodyPr/>
        <a:lstStyle/>
        <a:p>
          <a:endParaRPr lang="en-US"/>
        </a:p>
      </dgm:t>
    </dgm:pt>
    <dgm:pt modelId="{8A8306C0-E861-439E-9DD6-A4076BD27EA6}" type="sibTrans" cxnId="{26EE438F-FA13-418B-8B23-14DAED955BAC}">
      <dgm:prSet/>
      <dgm:spPr/>
      <dgm:t>
        <a:bodyPr/>
        <a:lstStyle/>
        <a:p>
          <a:endParaRPr lang="en-US"/>
        </a:p>
      </dgm:t>
    </dgm:pt>
    <dgm:pt modelId="{524199D5-D7CB-424D-B5DB-A7053AD12707}">
      <dgm:prSet phldrT="[Text]"/>
      <dgm:spPr/>
      <dgm:t>
        <a:bodyPr/>
        <a:lstStyle/>
        <a:p>
          <a:r>
            <a:rPr lang="en-US" b="1" dirty="0"/>
            <a:t>the region in which you live</a:t>
          </a:r>
        </a:p>
      </dgm:t>
    </dgm:pt>
    <dgm:pt modelId="{B5F4F96F-603E-4330-9050-D554C96BFA39}" type="parTrans" cxnId="{69AB305B-AAEC-4CC0-89CD-7530E67B3DFD}">
      <dgm:prSet/>
      <dgm:spPr/>
      <dgm:t>
        <a:bodyPr/>
        <a:lstStyle/>
        <a:p>
          <a:endParaRPr lang="en-US"/>
        </a:p>
      </dgm:t>
    </dgm:pt>
    <dgm:pt modelId="{F03BFD9F-5365-48A7-89CD-B5ED4D8FF27F}" type="sibTrans" cxnId="{69AB305B-AAEC-4CC0-89CD-7530E67B3DFD}">
      <dgm:prSet/>
      <dgm:spPr/>
      <dgm:t>
        <a:bodyPr/>
        <a:lstStyle/>
        <a:p>
          <a:endParaRPr lang="en-US"/>
        </a:p>
      </dgm:t>
    </dgm:pt>
    <dgm:pt modelId="{F0922DC3-F90F-4451-B684-DD2E689CA060}">
      <dgm:prSet phldrT="[Text]"/>
      <dgm:spPr/>
      <dgm:t>
        <a:bodyPr/>
        <a:lstStyle/>
        <a:p>
          <a:r>
            <a:rPr lang="en-US" b="1"/>
            <a:t>the air you breathe</a:t>
          </a:r>
        </a:p>
      </dgm:t>
    </dgm:pt>
    <dgm:pt modelId="{1F9FAF4C-BB44-403C-BA48-9D2C733784E2}" type="parTrans" cxnId="{4338707F-EE52-455C-9352-85B5940BEFEF}">
      <dgm:prSet/>
      <dgm:spPr/>
      <dgm:t>
        <a:bodyPr/>
        <a:lstStyle/>
        <a:p>
          <a:endParaRPr lang="en-US"/>
        </a:p>
      </dgm:t>
    </dgm:pt>
    <dgm:pt modelId="{816C5A54-124E-4E32-8FF8-C0CED9E6F5D8}" type="sibTrans" cxnId="{4338707F-EE52-455C-9352-85B5940BEFEF}">
      <dgm:prSet/>
      <dgm:spPr/>
      <dgm:t>
        <a:bodyPr/>
        <a:lstStyle/>
        <a:p>
          <a:endParaRPr lang="en-US"/>
        </a:p>
      </dgm:t>
    </dgm:pt>
    <dgm:pt modelId="{8FFB8CDA-E505-45E3-B8C8-C114B018F253}">
      <dgm:prSet phldrT="[Text]"/>
      <dgm:spPr/>
      <dgm:t>
        <a:bodyPr/>
        <a:lstStyle/>
        <a:p>
          <a:r>
            <a:rPr lang="en-US" b="1"/>
            <a:t>the water you drink</a:t>
          </a:r>
        </a:p>
      </dgm:t>
    </dgm:pt>
    <dgm:pt modelId="{1D7EC66C-20AD-42E9-A9A9-76FEB35B02E0}" type="parTrans" cxnId="{AD5EFE6A-A7C5-4579-828E-DB9D268AD588}">
      <dgm:prSet/>
      <dgm:spPr/>
      <dgm:t>
        <a:bodyPr/>
        <a:lstStyle/>
        <a:p>
          <a:endParaRPr lang="en-US"/>
        </a:p>
      </dgm:t>
    </dgm:pt>
    <dgm:pt modelId="{236FA6F4-C26F-4094-8917-C437E83576CA}" type="sibTrans" cxnId="{AD5EFE6A-A7C5-4579-828E-DB9D268AD588}">
      <dgm:prSet/>
      <dgm:spPr/>
      <dgm:t>
        <a:bodyPr/>
        <a:lstStyle/>
        <a:p>
          <a:endParaRPr lang="en-US"/>
        </a:p>
      </dgm:t>
    </dgm:pt>
    <dgm:pt modelId="{C70DA6A6-763C-462D-BDAC-7F06F7778703}" type="pres">
      <dgm:prSet presAssocID="{40D88203-0BE7-45F0-A90B-CE493F364C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F2D71D-7DEB-4489-9487-B91EA33859DF}" type="pres">
      <dgm:prSet presAssocID="{524199D5-D7CB-424D-B5DB-A7053AD127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A74C7-00D8-4BC1-9CB5-20293E3EEC95}" type="pres">
      <dgm:prSet presAssocID="{F03BFD9F-5365-48A7-89CD-B5ED4D8FF27F}" presName="sibTrans" presStyleCnt="0"/>
      <dgm:spPr/>
    </dgm:pt>
    <dgm:pt modelId="{4E90499B-7B9F-4BB9-9BA3-097A2931A5CD}" type="pres">
      <dgm:prSet presAssocID="{E6972627-DBDA-43CB-85E3-B4B63EDF2F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99190-F085-457E-8A46-F5D08A8273B8}" type="pres">
      <dgm:prSet presAssocID="{8A8306C0-E861-439E-9DD6-A4076BD27EA6}" presName="sibTrans" presStyleCnt="0"/>
      <dgm:spPr/>
    </dgm:pt>
    <dgm:pt modelId="{5A387A58-A4D5-4B68-BC5C-9E1369814CB9}" type="pres">
      <dgm:prSet presAssocID="{F0922DC3-F90F-4451-B684-DD2E689CA0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B6E41-83E2-4E03-9B0B-885FD18B4D06}" type="pres">
      <dgm:prSet presAssocID="{816C5A54-124E-4E32-8FF8-C0CED9E6F5D8}" presName="sibTrans" presStyleCnt="0"/>
      <dgm:spPr/>
    </dgm:pt>
    <dgm:pt modelId="{45A313DE-F46E-443B-9375-D2CAD27EC2BC}" type="pres">
      <dgm:prSet presAssocID="{8FFB8CDA-E505-45E3-B8C8-C114B018F2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87146-4BFB-436F-BEFC-23AF3B263766}" type="presOf" srcId="{8FFB8CDA-E505-45E3-B8C8-C114B018F253}" destId="{45A313DE-F46E-443B-9375-D2CAD27EC2BC}" srcOrd="0" destOrd="0" presId="urn:microsoft.com/office/officeart/2005/8/layout/default"/>
    <dgm:cxn modelId="{AD5EFE6A-A7C5-4579-828E-DB9D268AD588}" srcId="{40D88203-0BE7-45F0-A90B-CE493F364C1E}" destId="{8FFB8CDA-E505-45E3-B8C8-C114B018F253}" srcOrd="3" destOrd="0" parTransId="{1D7EC66C-20AD-42E9-A9A9-76FEB35B02E0}" sibTransId="{236FA6F4-C26F-4094-8917-C437E83576CA}"/>
    <dgm:cxn modelId="{54A747C1-A500-4F22-A2D9-E4C98C2F9D44}" type="presOf" srcId="{40D88203-0BE7-45F0-A90B-CE493F364C1E}" destId="{C70DA6A6-763C-462D-BDAC-7F06F7778703}" srcOrd="0" destOrd="0" presId="urn:microsoft.com/office/officeart/2005/8/layout/default"/>
    <dgm:cxn modelId="{E5EAF46E-0005-4A44-889F-3142133602AE}" type="presOf" srcId="{524199D5-D7CB-424D-B5DB-A7053AD12707}" destId="{3DF2D71D-7DEB-4489-9487-B91EA33859DF}" srcOrd="0" destOrd="0" presId="urn:microsoft.com/office/officeart/2005/8/layout/default"/>
    <dgm:cxn modelId="{4338707F-EE52-455C-9352-85B5940BEFEF}" srcId="{40D88203-0BE7-45F0-A90B-CE493F364C1E}" destId="{F0922DC3-F90F-4451-B684-DD2E689CA060}" srcOrd="2" destOrd="0" parTransId="{1F9FAF4C-BB44-403C-BA48-9D2C733784E2}" sibTransId="{816C5A54-124E-4E32-8FF8-C0CED9E6F5D8}"/>
    <dgm:cxn modelId="{E1357A8A-42E4-4CBF-974D-8C7E4497F6E9}" type="presOf" srcId="{F0922DC3-F90F-4451-B684-DD2E689CA060}" destId="{5A387A58-A4D5-4B68-BC5C-9E1369814CB9}" srcOrd="0" destOrd="0" presId="urn:microsoft.com/office/officeart/2005/8/layout/default"/>
    <dgm:cxn modelId="{69AB305B-AAEC-4CC0-89CD-7530E67B3DFD}" srcId="{40D88203-0BE7-45F0-A90B-CE493F364C1E}" destId="{524199D5-D7CB-424D-B5DB-A7053AD12707}" srcOrd="0" destOrd="0" parTransId="{B5F4F96F-603E-4330-9050-D554C96BFA39}" sibTransId="{F03BFD9F-5365-48A7-89CD-B5ED4D8FF27F}"/>
    <dgm:cxn modelId="{26EE438F-FA13-418B-8B23-14DAED955BAC}" srcId="{40D88203-0BE7-45F0-A90B-CE493F364C1E}" destId="{E6972627-DBDA-43CB-85E3-B4B63EDF2F96}" srcOrd="1" destOrd="0" parTransId="{A1A25352-D79A-4B90-93C4-AB763BFA27CE}" sibTransId="{8A8306C0-E861-439E-9DD6-A4076BD27EA6}"/>
    <dgm:cxn modelId="{C6A124FD-4E2E-480B-A644-DE7EDC70BFCA}" type="presOf" srcId="{E6972627-DBDA-43CB-85E3-B4B63EDF2F96}" destId="{4E90499B-7B9F-4BB9-9BA3-097A2931A5CD}" srcOrd="0" destOrd="0" presId="urn:microsoft.com/office/officeart/2005/8/layout/default"/>
    <dgm:cxn modelId="{C886BD8F-0D65-4FBE-A630-26BA963E6B1D}" type="presParOf" srcId="{C70DA6A6-763C-462D-BDAC-7F06F7778703}" destId="{3DF2D71D-7DEB-4489-9487-B91EA33859DF}" srcOrd="0" destOrd="0" presId="urn:microsoft.com/office/officeart/2005/8/layout/default"/>
    <dgm:cxn modelId="{0BA18348-06F0-45C0-BCF8-6EF674925E31}" type="presParOf" srcId="{C70DA6A6-763C-462D-BDAC-7F06F7778703}" destId="{F32A74C7-00D8-4BC1-9CB5-20293E3EEC95}" srcOrd="1" destOrd="0" presId="urn:microsoft.com/office/officeart/2005/8/layout/default"/>
    <dgm:cxn modelId="{62F5D071-7B84-4C58-91AC-2C2EEAB10033}" type="presParOf" srcId="{C70DA6A6-763C-462D-BDAC-7F06F7778703}" destId="{4E90499B-7B9F-4BB9-9BA3-097A2931A5CD}" srcOrd="2" destOrd="0" presId="urn:microsoft.com/office/officeart/2005/8/layout/default"/>
    <dgm:cxn modelId="{5DA2CDAC-AE49-4ABA-AC52-E6D1FA858110}" type="presParOf" srcId="{C70DA6A6-763C-462D-BDAC-7F06F7778703}" destId="{64999190-F085-457E-8A46-F5D08A8273B8}" srcOrd="3" destOrd="0" presId="urn:microsoft.com/office/officeart/2005/8/layout/default"/>
    <dgm:cxn modelId="{491BEDD3-C6DD-4C7B-AFB2-70DE59050E58}" type="presParOf" srcId="{C70DA6A6-763C-462D-BDAC-7F06F7778703}" destId="{5A387A58-A4D5-4B68-BC5C-9E1369814CB9}" srcOrd="4" destOrd="0" presId="urn:microsoft.com/office/officeart/2005/8/layout/default"/>
    <dgm:cxn modelId="{01207F48-5390-4EFF-9F04-54375F18CF43}" type="presParOf" srcId="{C70DA6A6-763C-462D-BDAC-7F06F7778703}" destId="{FA8B6E41-83E2-4E03-9B0B-885FD18B4D06}" srcOrd="5" destOrd="0" presId="urn:microsoft.com/office/officeart/2005/8/layout/default"/>
    <dgm:cxn modelId="{C1B1C212-7684-454E-B42D-D2CD8F753E9E}" type="presParOf" srcId="{C70DA6A6-763C-462D-BDAC-7F06F7778703}" destId="{45A313DE-F46E-443B-9375-D2CAD27EC2B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EEBF0-B4DF-4E63-8E4A-4D0945C39CA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</dgm:pt>
    <dgm:pt modelId="{4873B21F-C5F4-4F03-8B38-9B1301C6C35D}">
      <dgm:prSet phldrT="[Text]" custT="1"/>
      <dgm:spPr/>
      <dgm:t>
        <a:bodyPr/>
        <a:lstStyle/>
        <a:p>
          <a:pPr algn="l"/>
          <a:r>
            <a:rPr lang="en-US" sz="2400" b="1"/>
            <a:t>Risky behaviors like drinking, smoking, or doing drugs</a:t>
          </a:r>
        </a:p>
      </dgm:t>
    </dgm:pt>
    <dgm:pt modelId="{35E14DEA-3473-4C9E-ADAE-E3342EB6A90C}" type="parTrans" cxnId="{306D00A6-1E70-424A-B7BC-277408CA3854}">
      <dgm:prSet/>
      <dgm:spPr/>
      <dgm:t>
        <a:bodyPr/>
        <a:lstStyle/>
        <a:p>
          <a:endParaRPr lang="en-US"/>
        </a:p>
      </dgm:t>
    </dgm:pt>
    <dgm:pt modelId="{BEC06BF7-E187-4DE8-8B44-1F3AA42713D4}" type="sibTrans" cxnId="{306D00A6-1E70-424A-B7BC-277408CA3854}">
      <dgm:prSet/>
      <dgm:spPr/>
      <dgm:t>
        <a:bodyPr/>
        <a:lstStyle/>
        <a:p>
          <a:endParaRPr lang="en-US"/>
        </a:p>
      </dgm:t>
    </dgm:pt>
    <dgm:pt modelId="{F535188A-72BA-4289-B7FE-EBD880D11C83}">
      <dgm:prSet phldrT="[Text]" custT="1"/>
      <dgm:spPr/>
      <dgm:t>
        <a:bodyPr/>
        <a:lstStyle/>
        <a:p>
          <a:r>
            <a:rPr lang="en-US" sz="2400" b="1"/>
            <a:t>Poor personal hygiene</a:t>
          </a:r>
        </a:p>
      </dgm:t>
    </dgm:pt>
    <dgm:pt modelId="{286E7D53-1F56-4288-AFB4-D461ECE08FC3}" type="parTrans" cxnId="{92E3CB83-9B9B-4D26-A34E-23E16C349530}">
      <dgm:prSet/>
      <dgm:spPr/>
      <dgm:t>
        <a:bodyPr/>
        <a:lstStyle/>
        <a:p>
          <a:endParaRPr lang="en-US"/>
        </a:p>
      </dgm:t>
    </dgm:pt>
    <dgm:pt modelId="{5AA49B21-7064-4897-9A7A-A56139C9A128}" type="sibTrans" cxnId="{92E3CB83-9B9B-4D26-A34E-23E16C349530}">
      <dgm:prSet/>
      <dgm:spPr/>
      <dgm:t>
        <a:bodyPr/>
        <a:lstStyle/>
        <a:p>
          <a:endParaRPr lang="en-US"/>
        </a:p>
      </dgm:t>
    </dgm:pt>
    <dgm:pt modelId="{9B0636E9-C2BA-4253-851C-7C5677824177}">
      <dgm:prSet phldrT="[Text]" custT="1"/>
      <dgm:spPr/>
      <dgm:t>
        <a:bodyPr/>
        <a:lstStyle/>
        <a:p>
          <a:r>
            <a:rPr lang="en-US" sz="2400" b="1"/>
            <a:t>Poor stress management or mental health</a:t>
          </a:r>
        </a:p>
      </dgm:t>
    </dgm:pt>
    <dgm:pt modelId="{11C41207-4B5B-467F-B4DD-7EB376541233}" type="parTrans" cxnId="{E3DF95AF-59BB-44CE-8C36-675A363C9A04}">
      <dgm:prSet/>
      <dgm:spPr/>
      <dgm:t>
        <a:bodyPr/>
        <a:lstStyle/>
        <a:p>
          <a:endParaRPr lang="en-US"/>
        </a:p>
      </dgm:t>
    </dgm:pt>
    <dgm:pt modelId="{3C97F8C1-5E6A-4975-905F-C30772E706EA}" type="sibTrans" cxnId="{E3DF95AF-59BB-44CE-8C36-675A363C9A04}">
      <dgm:prSet/>
      <dgm:spPr/>
      <dgm:t>
        <a:bodyPr/>
        <a:lstStyle/>
        <a:p>
          <a:endParaRPr lang="en-US"/>
        </a:p>
      </dgm:t>
    </dgm:pt>
    <dgm:pt modelId="{AE19F20E-1677-467E-A557-59F533C25C9B}">
      <dgm:prSet phldrT="[Text]" custT="1"/>
      <dgm:spPr/>
      <dgm:t>
        <a:bodyPr/>
        <a:lstStyle/>
        <a:p>
          <a:r>
            <a:rPr lang="en-US" sz="2400" b="1"/>
            <a:t>Eating unhealthy food or drinking insufficient water</a:t>
          </a:r>
        </a:p>
      </dgm:t>
    </dgm:pt>
    <dgm:pt modelId="{095D3F45-E7A7-4F59-A036-4904F84F9BFF}" type="parTrans" cxnId="{69D68FB9-46D8-4855-A06D-47603B1A669E}">
      <dgm:prSet/>
      <dgm:spPr/>
      <dgm:t>
        <a:bodyPr/>
        <a:lstStyle/>
        <a:p>
          <a:endParaRPr lang="en-US"/>
        </a:p>
      </dgm:t>
    </dgm:pt>
    <dgm:pt modelId="{3E39A146-C4ED-4E41-9BA0-D37B04ACBF45}" type="sibTrans" cxnId="{69D68FB9-46D8-4855-A06D-47603B1A669E}">
      <dgm:prSet/>
      <dgm:spPr/>
      <dgm:t>
        <a:bodyPr/>
        <a:lstStyle/>
        <a:p>
          <a:endParaRPr lang="en-US"/>
        </a:p>
      </dgm:t>
    </dgm:pt>
    <dgm:pt modelId="{1849B396-6213-4ADD-8EBB-0B4D2C282062}">
      <dgm:prSet phldrT="[Text]" custT="1"/>
      <dgm:spPr/>
      <dgm:t>
        <a:bodyPr/>
        <a:lstStyle/>
        <a:p>
          <a:r>
            <a:rPr lang="en-US" sz="2400" b="1"/>
            <a:t>Getting inadequate sleep at night</a:t>
          </a:r>
        </a:p>
      </dgm:t>
    </dgm:pt>
    <dgm:pt modelId="{B6F68DE7-A9DE-498F-A2EB-AC31F5998D29}" type="parTrans" cxnId="{D2AD6BF0-DCFA-43D8-BA3D-25B3CC1AB51C}">
      <dgm:prSet/>
      <dgm:spPr/>
      <dgm:t>
        <a:bodyPr/>
        <a:lstStyle/>
        <a:p>
          <a:endParaRPr lang="en-US"/>
        </a:p>
      </dgm:t>
    </dgm:pt>
    <dgm:pt modelId="{2C3C694E-E12F-4A9F-9E7C-F92685D9A78D}" type="sibTrans" cxnId="{D2AD6BF0-DCFA-43D8-BA3D-25B3CC1AB51C}">
      <dgm:prSet/>
      <dgm:spPr/>
      <dgm:t>
        <a:bodyPr/>
        <a:lstStyle/>
        <a:p>
          <a:endParaRPr lang="en-US"/>
        </a:p>
      </dgm:t>
    </dgm:pt>
    <dgm:pt modelId="{924EF926-2A64-4407-BF75-756467B3AAA4}" type="pres">
      <dgm:prSet presAssocID="{AB8EEBF0-B4DF-4E63-8E4A-4D0945C39CAD}" presName="linear" presStyleCnt="0">
        <dgm:presLayoutVars>
          <dgm:animLvl val="lvl"/>
          <dgm:resizeHandles val="exact"/>
        </dgm:presLayoutVars>
      </dgm:prSet>
      <dgm:spPr/>
    </dgm:pt>
    <dgm:pt modelId="{4C7629CC-2A1E-4136-8F80-32D15D6B8376}" type="pres">
      <dgm:prSet presAssocID="{F535188A-72BA-4289-B7FE-EBD880D11C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4D63E-5EB9-4EE4-A265-B8EC0C885AE5}" type="pres">
      <dgm:prSet presAssocID="{5AA49B21-7064-4897-9A7A-A56139C9A128}" presName="spacer" presStyleCnt="0"/>
      <dgm:spPr/>
    </dgm:pt>
    <dgm:pt modelId="{B6605D88-22D2-48AC-A902-7CF4469DB9B8}" type="pres">
      <dgm:prSet presAssocID="{1849B396-6213-4ADD-8EBB-0B4D2C28206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87C2E-16B7-44A9-9ACF-89B59D6788FF}" type="pres">
      <dgm:prSet presAssocID="{2C3C694E-E12F-4A9F-9E7C-F92685D9A78D}" presName="spacer" presStyleCnt="0"/>
      <dgm:spPr/>
    </dgm:pt>
    <dgm:pt modelId="{99BD8CDA-3197-4699-8F78-FB479AB9E08A}" type="pres">
      <dgm:prSet presAssocID="{9B0636E9-C2BA-4253-851C-7C56778241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F5B2F-4633-413B-82EC-586BCD40CE1B}" type="pres">
      <dgm:prSet presAssocID="{3C97F8C1-5E6A-4975-905F-C30772E706EA}" presName="spacer" presStyleCnt="0"/>
      <dgm:spPr/>
    </dgm:pt>
    <dgm:pt modelId="{B58C5FCE-2A27-4874-9E01-3A9E5BCD25E6}" type="pres">
      <dgm:prSet presAssocID="{AE19F20E-1677-467E-A557-59F533C25C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49146-408B-4B58-B494-95523A6E0DAE}" type="pres">
      <dgm:prSet presAssocID="{3E39A146-C4ED-4E41-9BA0-D37B04ACBF45}" presName="spacer" presStyleCnt="0"/>
      <dgm:spPr/>
    </dgm:pt>
    <dgm:pt modelId="{B43421BF-B05F-494B-B47D-C4479FA75BC6}" type="pres">
      <dgm:prSet presAssocID="{4873B21F-C5F4-4F03-8B38-9B1301C6C3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68FB9-46D8-4855-A06D-47603B1A669E}" srcId="{AB8EEBF0-B4DF-4E63-8E4A-4D0945C39CAD}" destId="{AE19F20E-1677-467E-A557-59F533C25C9B}" srcOrd="3" destOrd="0" parTransId="{095D3F45-E7A7-4F59-A036-4904F84F9BFF}" sibTransId="{3E39A146-C4ED-4E41-9BA0-D37B04ACBF45}"/>
    <dgm:cxn modelId="{306D00A6-1E70-424A-B7BC-277408CA3854}" srcId="{AB8EEBF0-B4DF-4E63-8E4A-4D0945C39CAD}" destId="{4873B21F-C5F4-4F03-8B38-9B1301C6C35D}" srcOrd="4" destOrd="0" parTransId="{35E14DEA-3473-4C9E-ADAE-E3342EB6A90C}" sibTransId="{BEC06BF7-E187-4DE8-8B44-1F3AA42713D4}"/>
    <dgm:cxn modelId="{E56639D5-7DCC-4498-A1E2-1D0982E3B35F}" type="presOf" srcId="{F535188A-72BA-4289-B7FE-EBD880D11C83}" destId="{4C7629CC-2A1E-4136-8F80-32D15D6B8376}" srcOrd="0" destOrd="0" presId="urn:microsoft.com/office/officeart/2005/8/layout/vList2"/>
    <dgm:cxn modelId="{EC9B7A3C-E03B-4D60-B1CA-88113C8130AB}" type="presOf" srcId="{4873B21F-C5F4-4F03-8B38-9B1301C6C35D}" destId="{B43421BF-B05F-494B-B47D-C4479FA75BC6}" srcOrd="0" destOrd="0" presId="urn:microsoft.com/office/officeart/2005/8/layout/vList2"/>
    <dgm:cxn modelId="{C14F8EF1-4C98-4E15-BB46-7C9D7411D53D}" type="presOf" srcId="{1849B396-6213-4ADD-8EBB-0B4D2C282062}" destId="{B6605D88-22D2-48AC-A902-7CF4469DB9B8}" srcOrd="0" destOrd="0" presId="urn:microsoft.com/office/officeart/2005/8/layout/vList2"/>
    <dgm:cxn modelId="{9509A251-A18E-4364-9AC0-A634C1D3E9BC}" type="presOf" srcId="{9B0636E9-C2BA-4253-851C-7C5677824177}" destId="{99BD8CDA-3197-4699-8F78-FB479AB9E08A}" srcOrd="0" destOrd="0" presId="urn:microsoft.com/office/officeart/2005/8/layout/vList2"/>
    <dgm:cxn modelId="{92E3CB83-9B9B-4D26-A34E-23E16C349530}" srcId="{AB8EEBF0-B4DF-4E63-8E4A-4D0945C39CAD}" destId="{F535188A-72BA-4289-B7FE-EBD880D11C83}" srcOrd="0" destOrd="0" parTransId="{286E7D53-1F56-4288-AFB4-D461ECE08FC3}" sibTransId="{5AA49B21-7064-4897-9A7A-A56139C9A128}"/>
    <dgm:cxn modelId="{D2AD6BF0-DCFA-43D8-BA3D-25B3CC1AB51C}" srcId="{AB8EEBF0-B4DF-4E63-8E4A-4D0945C39CAD}" destId="{1849B396-6213-4ADD-8EBB-0B4D2C282062}" srcOrd="1" destOrd="0" parTransId="{B6F68DE7-A9DE-498F-A2EB-AC31F5998D29}" sibTransId="{2C3C694E-E12F-4A9F-9E7C-F92685D9A78D}"/>
    <dgm:cxn modelId="{E3DF95AF-59BB-44CE-8C36-675A363C9A04}" srcId="{AB8EEBF0-B4DF-4E63-8E4A-4D0945C39CAD}" destId="{9B0636E9-C2BA-4253-851C-7C5677824177}" srcOrd="2" destOrd="0" parTransId="{11C41207-4B5B-467F-B4DD-7EB376541233}" sibTransId="{3C97F8C1-5E6A-4975-905F-C30772E706EA}"/>
    <dgm:cxn modelId="{9F3D8D5C-A78F-412E-AA27-6E8605D119F7}" type="presOf" srcId="{AE19F20E-1677-467E-A557-59F533C25C9B}" destId="{B58C5FCE-2A27-4874-9E01-3A9E5BCD25E6}" srcOrd="0" destOrd="0" presId="urn:microsoft.com/office/officeart/2005/8/layout/vList2"/>
    <dgm:cxn modelId="{5BDC237C-C7AD-44E0-A57B-D331FFB0FB70}" type="presOf" srcId="{AB8EEBF0-B4DF-4E63-8E4A-4D0945C39CAD}" destId="{924EF926-2A64-4407-BF75-756467B3AAA4}" srcOrd="0" destOrd="0" presId="urn:microsoft.com/office/officeart/2005/8/layout/vList2"/>
    <dgm:cxn modelId="{F51C00EB-7304-4B91-9B2F-BB79C597127F}" type="presParOf" srcId="{924EF926-2A64-4407-BF75-756467B3AAA4}" destId="{4C7629CC-2A1E-4136-8F80-32D15D6B8376}" srcOrd="0" destOrd="0" presId="urn:microsoft.com/office/officeart/2005/8/layout/vList2"/>
    <dgm:cxn modelId="{86042F7C-F770-46AE-99BD-20C65E7C892E}" type="presParOf" srcId="{924EF926-2A64-4407-BF75-756467B3AAA4}" destId="{5AC4D63E-5EB9-4EE4-A265-B8EC0C885AE5}" srcOrd="1" destOrd="0" presId="urn:microsoft.com/office/officeart/2005/8/layout/vList2"/>
    <dgm:cxn modelId="{C866F9B0-3524-490F-BF1A-3F9AD47610D6}" type="presParOf" srcId="{924EF926-2A64-4407-BF75-756467B3AAA4}" destId="{B6605D88-22D2-48AC-A902-7CF4469DB9B8}" srcOrd="2" destOrd="0" presId="urn:microsoft.com/office/officeart/2005/8/layout/vList2"/>
    <dgm:cxn modelId="{AFA26E80-092A-4B46-8675-23F233091468}" type="presParOf" srcId="{924EF926-2A64-4407-BF75-756467B3AAA4}" destId="{E1787C2E-16B7-44A9-9ACF-89B59D6788FF}" srcOrd="3" destOrd="0" presId="urn:microsoft.com/office/officeart/2005/8/layout/vList2"/>
    <dgm:cxn modelId="{B3FFC323-C777-462A-878F-EF938AD9ABEE}" type="presParOf" srcId="{924EF926-2A64-4407-BF75-756467B3AAA4}" destId="{99BD8CDA-3197-4699-8F78-FB479AB9E08A}" srcOrd="4" destOrd="0" presId="urn:microsoft.com/office/officeart/2005/8/layout/vList2"/>
    <dgm:cxn modelId="{9E158D58-4A8A-4995-A0AE-B21679B437D6}" type="presParOf" srcId="{924EF926-2A64-4407-BF75-756467B3AAA4}" destId="{1E2F5B2F-4633-413B-82EC-586BCD40CE1B}" srcOrd="5" destOrd="0" presId="urn:microsoft.com/office/officeart/2005/8/layout/vList2"/>
    <dgm:cxn modelId="{0BCF57BA-180F-4C43-81AE-0D7D5699B57A}" type="presParOf" srcId="{924EF926-2A64-4407-BF75-756467B3AAA4}" destId="{B58C5FCE-2A27-4874-9E01-3A9E5BCD25E6}" srcOrd="6" destOrd="0" presId="urn:microsoft.com/office/officeart/2005/8/layout/vList2"/>
    <dgm:cxn modelId="{BCF1FF23-51FE-409C-B1F8-1EC2ED7BDFCF}" type="presParOf" srcId="{924EF926-2A64-4407-BF75-756467B3AAA4}" destId="{2C849146-408B-4B58-B494-95523A6E0DAE}" srcOrd="7" destOrd="0" presId="urn:microsoft.com/office/officeart/2005/8/layout/vList2"/>
    <dgm:cxn modelId="{BABD5B25-CA1F-4EEB-A3B5-8D6176DD993C}" type="presParOf" srcId="{924EF926-2A64-4407-BF75-756467B3AAA4}" destId="{B43421BF-B05F-494B-B47D-C4479FA75B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C77BE-0B69-48BE-8335-A7EF99D6964F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</dgm:pt>
    <dgm:pt modelId="{29297186-0C71-41CC-BF7B-C0A1DF39C30F}">
      <dgm:prSet phldrT="[Text]" custT="1"/>
      <dgm:spPr/>
      <dgm:t>
        <a:bodyPr/>
        <a:lstStyle/>
        <a:p>
          <a:r>
            <a:rPr lang="en-US" sz="3200"/>
            <a:t>Specific</a:t>
          </a:r>
          <a:endParaRPr lang="en-US" sz="2800"/>
        </a:p>
      </dgm:t>
    </dgm:pt>
    <dgm:pt modelId="{801DE091-448B-418F-9502-47724AE5679E}" type="parTrans" cxnId="{A18ABDC4-530E-414E-80FD-A401DF06632E}">
      <dgm:prSet/>
      <dgm:spPr/>
      <dgm:t>
        <a:bodyPr/>
        <a:lstStyle/>
        <a:p>
          <a:endParaRPr lang="en-US"/>
        </a:p>
      </dgm:t>
    </dgm:pt>
    <dgm:pt modelId="{B79B9338-A41E-4C27-82A4-661E504A4618}" type="sibTrans" cxnId="{A18ABDC4-530E-414E-80FD-A401DF06632E}">
      <dgm:prSet/>
      <dgm:spPr/>
      <dgm:t>
        <a:bodyPr/>
        <a:lstStyle/>
        <a:p>
          <a:endParaRPr lang="en-US"/>
        </a:p>
      </dgm:t>
    </dgm:pt>
    <dgm:pt modelId="{14DBBC4B-1578-4D58-8A19-6DF77044DCD4}">
      <dgm:prSet phldrT="[Text]" custT="1"/>
      <dgm:spPr/>
      <dgm:t>
        <a:bodyPr/>
        <a:lstStyle/>
        <a:p>
          <a:r>
            <a:rPr lang="en-US" sz="3200"/>
            <a:t>Measurable</a:t>
          </a:r>
          <a:endParaRPr lang="en-US" sz="2800"/>
        </a:p>
      </dgm:t>
    </dgm:pt>
    <dgm:pt modelId="{BB612C67-3D23-4009-9637-C75841567C84}" type="parTrans" cxnId="{8C22C5AE-D02C-4C42-816D-4BEF490582B3}">
      <dgm:prSet/>
      <dgm:spPr/>
      <dgm:t>
        <a:bodyPr/>
        <a:lstStyle/>
        <a:p>
          <a:endParaRPr lang="en-US"/>
        </a:p>
      </dgm:t>
    </dgm:pt>
    <dgm:pt modelId="{3F9AB9A8-3631-4291-9A90-782AFC4B2D1C}" type="sibTrans" cxnId="{8C22C5AE-D02C-4C42-816D-4BEF490582B3}">
      <dgm:prSet/>
      <dgm:spPr/>
      <dgm:t>
        <a:bodyPr/>
        <a:lstStyle/>
        <a:p>
          <a:endParaRPr lang="en-US"/>
        </a:p>
      </dgm:t>
    </dgm:pt>
    <dgm:pt modelId="{E0FB0D01-083C-4410-B3F5-592CBEE4E9B3}">
      <dgm:prSet phldrT="[Text]" custT="1"/>
      <dgm:spPr/>
      <dgm:t>
        <a:bodyPr/>
        <a:lstStyle/>
        <a:p>
          <a:r>
            <a:rPr lang="en-US" sz="4400" b="1"/>
            <a:t>A</a:t>
          </a:r>
        </a:p>
      </dgm:t>
    </dgm:pt>
    <dgm:pt modelId="{7B62B882-38DD-4759-A8B4-4DD1219BD592}" type="parTrans" cxnId="{1B07EC90-3703-4A5E-AF99-801E9DD4553B}">
      <dgm:prSet/>
      <dgm:spPr/>
      <dgm:t>
        <a:bodyPr/>
        <a:lstStyle/>
        <a:p>
          <a:endParaRPr lang="en-US"/>
        </a:p>
      </dgm:t>
    </dgm:pt>
    <dgm:pt modelId="{F4D6504C-BAD0-409B-B6E0-012411D70657}" type="sibTrans" cxnId="{1B07EC90-3703-4A5E-AF99-801E9DD4553B}">
      <dgm:prSet/>
      <dgm:spPr/>
      <dgm:t>
        <a:bodyPr/>
        <a:lstStyle/>
        <a:p>
          <a:endParaRPr lang="en-US"/>
        </a:p>
      </dgm:t>
    </dgm:pt>
    <dgm:pt modelId="{D5E71B77-367C-4B0F-847E-64F93EAC3359}">
      <dgm:prSet phldrT="[Text]" custT="1"/>
      <dgm:spPr/>
      <dgm:t>
        <a:bodyPr/>
        <a:lstStyle/>
        <a:p>
          <a:r>
            <a:rPr lang="en-US" sz="4400" b="1"/>
            <a:t>R</a:t>
          </a:r>
        </a:p>
      </dgm:t>
    </dgm:pt>
    <dgm:pt modelId="{0EDF4583-86BE-4012-B8F5-6B63C10479AA}" type="parTrans" cxnId="{64717DE9-9358-4BEE-9812-78BE5E2B6A54}">
      <dgm:prSet/>
      <dgm:spPr/>
      <dgm:t>
        <a:bodyPr/>
        <a:lstStyle/>
        <a:p>
          <a:endParaRPr lang="en-US"/>
        </a:p>
      </dgm:t>
    </dgm:pt>
    <dgm:pt modelId="{5923B30D-6008-4B23-B97E-479C82BD8AA8}" type="sibTrans" cxnId="{64717DE9-9358-4BEE-9812-78BE5E2B6A54}">
      <dgm:prSet/>
      <dgm:spPr/>
      <dgm:t>
        <a:bodyPr/>
        <a:lstStyle/>
        <a:p>
          <a:endParaRPr lang="en-US"/>
        </a:p>
      </dgm:t>
    </dgm:pt>
    <dgm:pt modelId="{3DE3C9A7-AA6A-461E-B561-EC265BE209BC}">
      <dgm:prSet phldrT="[Text]" custT="1"/>
      <dgm:spPr/>
      <dgm:t>
        <a:bodyPr/>
        <a:lstStyle/>
        <a:p>
          <a:r>
            <a:rPr lang="en-US" sz="4400" b="1"/>
            <a:t>T</a:t>
          </a:r>
        </a:p>
      </dgm:t>
    </dgm:pt>
    <dgm:pt modelId="{F98CACBC-A690-45C1-B964-C55F23B4FE2E}" type="parTrans" cxnId="{E4425175-1270-4367-A155-E460B8D71717}">
      <dgm:prSet/>
      <dgm:spPr/>
      <dgm:t>
        <a:bodyPr/>
        <a:lstStyle/>
        <a:p>
          <a:endParaRPr lang="en-US"/>
        </a:p>
      </dgm:t>
    </dgm:pt>
    <dgm:pt modelId="{ADCB5B8C-4A5A-45F4-9824-CC02E80211A4}" type="sibTrans" cxnId="{E4425175-1270-4367-A155-E460B8D71717}">
      <dgm:prSet/>
      <dgm:spPr/>
      <dgm:t>
        <a:bodyPr/>
        <a:lstStyle/>
        <a:p>
          <a:endParaRPr lang="en-US"/>
        </a:p>
      </dgm:t>
    </dgm:pt>
    <dgm:pt modelId="{86F2DB22-7E44-4CB6-91DD-08A3A57A9595}">
      <dgm:prSet phldrT="[Text]" custT="1"/>
      <dgm:spPr/>
      <dgm:t>
        <a:bodyPr/>
        <a:lstStyle/>
        <a:p>
          <a:r>
            <a:rPr lang="en-US" sz="4400" b="1"/>
            <a:t>S</a:t>
          </a:r>
        </a:p>
      </dgm:t>
    </dgm:pt>
    <dgm:pt modelId="{05691099-72C5-4830-AFCF-767C04DD9E73}" type="parTrans" cxnId="{6E1F6C09-267B-47BA-A142-D761546A1049}">
      <dgm:prSet/>
      <dgm:spPr/>
      <dgm:t>
        <a:bodyPr/>
        <a:lstStyle/>
        <a:p>
          <a:endParaRPr lang="en-US"/>
        </a:p>
      </dgm:t>
    </dgm:pt>
    <dgm:pt modelId="{AD9740E2-DCC5-4589-9B57-3D5998C57B62}" type="sibTrans" cxnId="{6E1F6C09-267B-47BA-A142-D761546A1049}">
      <dgm:prSet/>
      <dgm:spPr/>
      <dgm:t>
        <a:bodyPr/>
        <a:lstStyle/>
        <a:p>
          <a:endParaRPr lang="en-US"/>
        </a:p>
      </dgm:t>
    </dgm:pt>
    <dgm:pt modelId="{F92EF77F-E374-4823-9EDB-D98C1EBC24BA}">
      <dgm:prSet phldrT="[Text]" custT="1"/>
      <dgm:spPr/>
      <dgm:t>
        <a:bodyPr/>
        <a:lstStyle/>
        <a:p>
          <a:r>
            <a:rPr lang="en-US" sz="4400" b="1"/>
            <a:t>M</a:t>
          </a:r>
        </a:p>
      </dgm:t>
    </dgm:pt>
    <dgm:pt modelId="{101D942F-0103-4417-9332-B3437514935D}" type="parTrans" cxnId="{3B26B58F-B687-4EBB-BE3E-A04D56889897}">
      <dgm:prSet/>
      <dgm:spPr/>
      <dgm:t>
        <a:bodyPr/>
        <a:lstStyle/>
        <a:p>
          <a:endParaRPr lang="en-US"/>
        </a:p>
      </dgm:t>
    </dgm:pt>
    <dgm:pt modelId="{4F32101E-32E5-489F-AE4A-936DDE574C05}" type="sibTrans" cxnId="{3B26B58F-B687-4EBB-BE3E-A04D56889897}">
      <dgm:prSet/>
      <dgm:spPr/>
      <dgm:t>
        <a:bodyPr/>
        <a:lstStyle/>
        <a:p>
          <a:endParaRPr lang="en-US"/>
        </a:p>
      </dgm:t>
    </dgm:pt>
    <dgm:pt modelId="{B7062BDB-8685-4EDE-A378-19E984320728}">
      <dgm:prSet phldrT="[Text]" custT="1"/>
      <dgm:spPr/>
      <dgm:t>
        <a:bodyPr/>
        <a:lstStyle/>
        <a:p>
          <a:r>
            <a:rPr lang="en-US" sz="3200"/>
            <a:t>Achievable</a:t>
          </a:r>
          <a:endParaRPr lang="en-US" sz="2700"/>
        </a:p>
      </dgm:t>
    </dgm:pt>
    <dgm:pt modelId="{DB44EA37-8E6B-4309-AF9D-29966E86F613}" type="parTrans" cxnId="{8C69CF36-6224-4C1F-A0CE-933E20C90386}">
      <dgm:prSet/>
      <dgm:spPr/>
      <dgm:t>
        <a:bodyPr/>
        <a:lstStyle/>
        <a:p>
          <a:endParaRPr lang="en-US"/>
        </a:p>
      </dgm:t>
    </dgm:pt>
    <dgm:pt modelId="{8544014D-9507-41D8-9DBB-1D6692A2D6A0}" type="sibTrans" cxnId="{8C69CF36-6224-4C1F-A0CE-933E20C90386}">
      <dgm:prSet/>
      <dgm:spPr/>
      <dgm:t>
        <a:bodyPr/>
        <a:lstStyle/>
        <a:p>
          <a:endParaRPr lang="en-US"/>
        </a:p>
      </dgm:t>
    </dgm:pt>
    <dgm:pt modelId="{80EF0806-3F12-4213-9256-A20A3F7062E5}">
      <dgm:prSet phldrT="[Text]" custT="1"/>
      <dgm:spPr/>
      <dgm:t>
        <a:bodyPr/>
        <a:lstStyle/>
        <a:p>
          <a:r>
            <a:rPr lang="en-US" sz="3200"/>
            <a:t>Relevant</a:t>
          </a:r>
          <a:endParaRPr lang="en-US" sz="2700"/>
        </a:p>
      </dgm:t>
    </dgm:pt>
    <dgm:pt modelId="{1C6B07C8-3A70-4AF1-9AC7-C40420EEB2E1}" type="parTrans" cxnId="{4375AB6E-2CB6-4048-9A03-7CF60A9E7050}">
      <dgm:prSet/>
      <dgm:spPr/>
      <dgm:t>
        <a:bodyPr/>
        <a:lstStyle/>
        <a:p>
          <a:endParaRPr lang="en-US"/>
        </a:p>
      </dgm:t>
    </dgm:pt>
    <dgm:pt modelId="{CCF503D1-F645-41BD-867D-167ADD5E0400}" type="sibTrans" cxnId="{4375AB6E-2CB6-4048-9A03-7CF60A9E7050}">
      <dgm:prSet/>
      <dgm:spPr/>
      <dgm:t>
        <a:bodyPr/>
        <a:lstStyle/>
        <a:p>
          <a:endParaRPr lang="en-US"/>
        </a:p>
      </dgm:t>
    </dgm:pt>
    <dgm:pt modelId="{EF66D404-5064-4A09-AF57-54EC6525B55E}">
      <dgm:prSet phldrT="[Text]" custT="1"/>
      <dgm:spPr/>
      <dgm:t>
        <a:bodyPr/>
        <a:lstStyle/>
        <a:p>
          <a:r>
            <a:rPr lang="en-US" sz="3200"/>
            <a:t>Timely</a:t>
          </a:r>
          <a:endParaRPr lang="en-US" sz="2700"/>
        </a:p>
      </dgm:t>
    </dgm:pt>
    <dgm:pt modelId="{3275088B-0624-4044-961B-6AECFDB90FDB}" type="parTrans" cxnId="{23F62B7E-6CB1-4FF8-B595-DEBB786618DA}">
      <dgm:prSet/>
      <dgm:spPr/>
      <dgm:t>
        <a:bodyPr/>
        <a:lstStyle/>
        <a:p>
          <a:endParaRPr lang="en-US"/>
        </a:p>
      </dgm:t>
    </dgm:pt>
    <dgm:pt modelId="{851EA25A-63FF-4104-9C5E-900E4CDACCD8}" type="sibTrans" cxnId="{23F62B7E-6CB1-4FF8-B595-DEBB786618DA}">
      <dgm:prSet/>
      <dgm:spPr/>
      <dgm:t>
        <a:bodyPr/>
        <a:lstStyle/>
        <a:p>
          <a:endParaRPr lang="en-US"/>
        </a:p>
      </dgm:t>
    </dgm:pt>
    <dgm:pt modelId="{A6227F8D-F827-4FDF-8C56-0DDCFEDE1AFC}" type="pres">
      <dgm:prSet presAssocID="{D01C77BE-0B69-48BE-8335-A7EF99D6964F}" presName="Name0" presStyleCnt="0">
        <dgm:presLayoutVars>
          <dgm:dir/>
          <dgm:animLvl val="lvl"/>
          <dgm:resizeHandles val="exact"/>
        </dgm:presLayoutVars>
      </dgm:prSet>
      <dgm:spPr/>
    </dgm:pt>
    <dgm:pt modelId="{C4F2E652-901B-4E8F-9E99-46A0DEA0934E}" type="pres">
      <dgm:prSet presAssocID="{86F2DB22-7E44-4CB6-91DD-08A3A57A9595}" presName="linNode" presStyleCnt="0"/>
      <dgm:spPr/>
    </dgm:pt>
    <dgm:pt modelId="{78C48C54-BAC9-4686-8FC4-CFC3B5797DD2}" type="pres">
      <dgm:prSet presAssocID="{86F2DB22-7E44-4CB6-91DD-08A3A57A959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EE3AF-E87E-4B45-9A08-DD7385D759EC}" type="pres">
      <dgm:prSet presAssocID="{86F2DB22-7E44-4CB6-91DD-08A3A57A959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065FF-211F-439F-A19B-4446203F5062}" type="pres">
      <dgm:prSet presAssocID="{AD9740E2-DCC5-4589-9B57-3D5998C57B62}" presName="sp" presStyleCnt="0"/>
      <dgm:spPr/>
    </dgm:pt>
    <dgm:pt modelId="{791AA3C1-7D8A-4093-9FA1-11D7E1399FC7}" type="pres">
      <dgm:prSet presAssocID="{F92EF77F-E374-4823-9EDB-D98C1EBC24BA}" presName="linNode" presStyleCnt="0"/>
      <dgm:spPr/>
    </dgm:pt>
    <dgm:pt modelId="{5A180C7D-A401-4993-A7F6-00530BF3CD20}" type="pres">
      <dgm:prSet presAssocID="{F92EF77F-E374-4823-9EDB-D98C1EBC24B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AAD9B-0FF4-4413-93FB-32D22DBCF984}" type="pres">
      <dgm:prSet presAssocID="{F92EF77F-E374-4823-9EDB-D98C1EBC24B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E74E8-AEB6-428C-B9E5-A09F462BE417}" type="pres">
      <dgm:prSet presAssocID="{4F32101E-32E5-489F-AE4A-936DDE574C05}" presName="sp" presStyleCnt="0"/>
      <dgm:spPr/>
    </dgm:pt>
    <dgm:pt modelId="{95D38D38-B755-4A69-AEB9-36DC731E5D62}" type="pres">
      <dgm:prSet presAssocID="{E0FB0D01-083C-4410-B3F5-592CBEE4E9B3}" presName="linNode" presStyleCnt="0"/>
      <dgm:spPr/>
    </dgm:pt>
    <dgm:pt modelId="{7C32DD87-1CC1-4781-B207-7449AE326174}" type="pres">
      <dgm:prSet presAssocID="{E0FB0D01-083C-4410-B3F5-592CBEE4E9B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BDAF-051A-4A13-9B08-7509318C4B3E}" type="pres">
      <dgm:prSet presAssocID="{E0FB0D01-083C-4410-B3F5-592CBEE4E9B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CA057-7CE3-42AE-B24F-F3447879FA70}" type="pres">
      <dgm:prSet presAssocID="{F4D6504C-BAD0-409B-B6E0-012411D70657}" presName="sp" presStyleCnt="0"/>
      <dgm:spPr/>
    </dgm:pt>
    <dgm:pt modelId="{D788D4D3-8F26-499B-931F-D252600FC672}" type="pres">
      <dgm:prSet presAssocID="{D5E71B77-367C-4B0F-847E-64F93EAC3359}" presName="linNode" presStyleCnt="0"/>
      <dgm:spPr/>
    </dgm:pt>
    <dgm:pt modelId="{BFC17B47-5A80-4162-92C3-7C5212895747}" type="pres">
      <dgm:prSet presAssocID="{D5E71B77-367C-4B0F-847E-64F93EAC335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F4048-1C6A-4800-8794-BEF0B2E7EA13}" type="pres">
      <dgm:prSet presAssocID="{D5E71B77-367C-4B0F-847E-64F93EAC335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22806-E344-4D57-8009-0A97C68D4F5F}" type="pres">
      <dgm:prSet presAssocID="{5923B30D-6008-4B23-B97E-479C82BD8AA8}" presName="sp" presStyleCnt="0"/>
      <dgm:spPr/>
    </dgm:pt>
    <dgm:pt modelId="{5D05DEB5-49D4-454B-9800-E0F98C193496}" type="pres">
      <dgm:prSet presAssocID="{3DE3C9A7-AA6A-461E-B561-EC265BE209BC}" presName="linNode" presStyleCnt="0"/>
      <dgm:spPr/>
    </dgm:pt>
    <dgm:pt modelId="{79A29C2F-98F0-4E76-BA97-6F84708B1212}" type="pres">
      <dgm:prSet presAssocID="{3DE3C9A7-AA6A-461E-B561-EC265BE209B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0A7DD-8D55-42B5-8072-D7C682125B92}" type="pres">
      <dgm:prSet presAssocID="{3DE3C9A7-AA6A-461E-B561-EC265BE209B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2C5AE-D02C-4C42-816D-4BEF490582B3}" srcId="{F92EF77F-E374-4823-9EDB-D98C1EBC24BA}" destId="{14DBBC4B-1578-4D58-8A19-6DF77044DCD4}" srcOrd="0" destOrd="0" parTransId="{BB612C67-3D23-4009-9637-C75841567C84}" sibTransId="{3F9AB9A8-3631-4291-9A90-782AFC4B2D1C}"/>
    <dgm:cxn modelId="{1B07EC90-3703-4A5E-AF99-801E9DD4553B}" srcId="{D01C77BE-0B69-48BE-8335-A7EF99D6964F}" destId="{E0FB0D01-083C-4410-B3F5-592CBEE4E9B3}" srcOrd="2" destOrd="0" parTransId="{7B62B882-38DD-4759-A8B4-4DD1219BD592}" sibTransId="{F4D6504C-BAD0-409B-B6E0-012411D70657}"/>
    <dgm:cxn modelId="{4375AB6E-2CB6-4048-9A03-7CF60A9E7050}" srcId="{D5E71B77-367C-4B0F-847E-64F93EAC3359}" destId="{80EF0806-3F12-4213-9256-A20A3F7062E5}" srcOrd="0" destOrd="0" parTransId="{1C6B07C8-3A70-4AF1-9AC7-C40420EEB2E1}" sibTransId="{CCF503D1-F645-41BD-867D-167ADD5E0400}"/>
    <dgm:cxn modelId="{23F62B7E-6CB1-4FF8-B595-DEBB786618DA}" srcId="{3DE3C9A7-AA6A-461E-B561-EC265BE209BC}" destId="{EF66D404-5064-4A09-AF57-54EC6525B55E}" srcOrd="0" destOrd="0" parTransId="{3275088B-0624-4044-961B-6AECFDB90FDB}" sibTransId="{851EA25A-63FF-4104-9C5E-900E4CDACCD8}"/>
    <dgm:cxn modelId="{3F88275E-B834-43DA-8415-61F09D489ABC}" type="presOf" srcId="{3DE3C9A7-AA6A-461E-B561-EC265BE209BC}" destId="{79A29C2F-98F0-4E76-BA97-6F84708B1212}" srcOrd="0" destOrd="0" presId="urn:microsoft.com/office/officeart/2005/8/layout/vList5"/>
    <dgm:cxn modelId="{74846690-AEE3-492C-B0DB-0F310C30FD5D}" type="presOf" srcId="{D5E71B77-367C-4B0F-847E-64F93EAC3359}" destId="{BFC17B47-5A80-4162-92C3-7C5212895747}" srcOrd="0" destOrd="0" presId="urn:microsoft.com/office/officeart/2005/8/layout/vList5"/>
    <dgm:cxn modelId="{8C69CF36-6224-4C1F-A0CE-933E20C90386}" srcId="{E0FB0D01-083C-4410-B3F5-592CBEE4E9B3}" destId="{B7062BDB-8685-4EDE-A378-19E984320728}" srcOrd="0" destOrd="0" parTransId="{DB44EA37-8E6B-4309-AF9D-29966E86F613}" sibTransId="{8544014D-9507-41D8-9DBB-1D6692A2D6A0}"/>
    <dgm:cxn modelId="{D5180C0E-FABD-415F-B1D0-FBF357F6EE1A}" type="presOf" srcId="{E0FB0D01-083C-4410-B3F5-592CBEE4E9B3}" destId="{7C32DD87-1CC1-4781-B207-7449AE326174}" srcOrd="0" destOrd="0" presId="urn:microsoft.com/office/officeart/2005/8/layout/vList5"/>
    <dgm:cxn modelId="{3B26B58F-B687-4EBB-BE3E-A04D56889897}" srcId="{D01C77BE-0B69-48BE-8335-A7EF99D6964F}" destId="{F92EF77F-E374-4823-9EDB-D98C1EBC24BA}" srcOrd="1" destOrd="0" parTransId="{101D942F-0103-4417-9332-B3437514935D}" sibTransId="{4F32101E-32E5-489F-AE4A-936DDE574C05}"/>
    <dgm:cxn modelId="{FA23A134-B036-4371-9B33-E770A36D580F}" type="presOf" srcId="{29297186-0C71-41CC-BF7B-C0A1DF39C30F}" destId="{4F9EE3AF-E87E-4B45-9A08-DD7385D759EC}" srcOrd="0" destOrd="0" presId="urn:microsoft.com/office/officeart/2005/8/layout/vList5"/>
    <dgm:cxn modelId="{64717DE9-9358-4BEE-9812-78BE5E2B6A54}" srcId="{D01C77BE-0B69-48BE-8335-A7EF99D6964F}" destId="{D5E71B77-367C-4B0F-847E-64F93EAC3359}" srcOrd="3" destOrd="0" parTransId="{0EDF4583-86BE-4012-B8F5-6B63C10479AA}" sibTransId="{5923B30D-6008-4B23-B97E-479C82BD8AA8}"/>
    <dgm:cxn modelId="{6E1F6C09-267B-47BA-A142-D761546A1049}" srcId="{D01C77BE-0B69-48BE-8335-A7EF99D6964F}" destId="{86F2DB22-7E44-4CB6-91DD-08A3A57A9595}" srcOrd="0" destOrd="0" parTransId="{05691099-72C5-4830-AFCF-767C04DD9E73}" sibTransId="{AD9740E2-DCC5-4589-9B57-3D5998C57B62}"/>
    <dgm:cxn modelId="{CB106F58-2A3E-4CD4-B4D3-8B3BBB595B32}" type="presOf" srcId="{86F2DB22-7E44-4CB6-91DD-08A3A57A9595}" destId="{78C48C54-BAC9-4686-8FC4-CFC3B5797DD2}" srcOrd="0" destOrd="0" presId="urn:microsoft.com/office/officeart/2005/8/layout/vList5"/>
    <dgm:cxn modelId="{A18ABDC4-530E-414E-80FD-A401DF06632E}" srcId="{86F2DB22-7E44-4CB6-91DD-08A3A57A9595}" destId="{29297186-0C71-41CC-BF7B-C0A1DF39C30F}" srcOrd="0" destOrd="0" parTransId="{801DE091-448B-418F-9502-47724AE5679E}" sibTransId="{B79B9338-A41E-4C27-82A4-661E504A4618}"/>
    <dgm:cxn modelId="{053FEE22-5FCC-4DD0-BD38-7C5119BC8C27}" type="presOf" srcId="{F92EF77F-E374-4823-9EDB-D98C1EBC24BA}" destId="{5A180C7D-A401-4993-A7F6-00530BF3CD20}" srcOrd="0" destOrd="0" presId="urn:microsoft.com/office/officeart/2005/8/layout/vList5"/>
    <dgm:cxn modelId="{5A34EF73-9F87-4E9B-AF19-B890575B9F8D}" type="presOf" srcId="{EF66D404-5064-4A09-AF57-54EC6525B55E}" destId="{9C70A7DD-8D55-42B5-8072-D7C682125B92}" srcOrd="0" destOrd="0" presId="urn:microsoft.com/office/officeart/2005/8/layout/vList5"/>
    <dgm:cxn modelId="{E4425175-1270-4367-A155-E460B8D71717}" srcId="{D01C77BE-0B69-48BE-8335-A7EF99D6964F}" destId="{3DE3C9A7-AA6A-461E-B561-EC265BE209BC}" srcOrd="4" destOrd="0" parTransId="{F98CACBC-A690-45C1-B964-C55F23B4FE2E}" sibTransId="{ADCB5B8C-4A5A-45F4-9824-CC02E80211A4}"/>
    <dgm:cxn modelId="{3EF6B31C-C362-4FBC-9B43-FD7032397DFF}" type="presOf" srcId="{B7062BDB-8685-4EDE-A378-19E984320728}" destId="{DA9ABDAF-051A-4A13-9B08-7509318C4B3E}" srcOrd="0" destOrd="0" presId="urn:microsoft.com/office/officeart/2005/8/layout/vList5"/>
    <dgm:cxn modelId="{F7E6217B-B7B8-439B-98C6-FD883BB5F19F}" type="presOf" srcId="{80EF0806-3F12-4213-9256-A20A3F7062E5}" destId="{60FF4048-1C6A-4800-8794-BEF0B2E7EA13}" srcOrd="0" destOrd="0" presId="urn:microsoft.com/office/officeart/2005/8/layout/vList5"/>
    <dgm:cxn modelId="{2AA93DF6-3E28-4845-AC51-B332433BF1D0}" type="presOf" srcId="{D01C77BE-0B69-48BE-8335-A7EF99D6964F}" destId="{A6227F8D-F827-4FDF-8C56-0DDCFEDE1AFC}" srcOrd="0" destOrd="0" presId="urn:microsoft.com/office/officeart/2005/8/layout/vList5"/>
    <dgm:cxn modelId="{E35A149B-0FD0-466B-B455-510C49056CF9}" type="presOf" srcId="{14DBBC4B-1578-4D58-8A19-6DF77044DCD4}" destId="{9A9AAD9B-0FF4-4413-93FB-32D22DBCF984}" srcOrd="0" destOrd="0" presId="urn:microsoft.com/office/officeart/2005/8/layout/vList5"/>
    <dgm:cxn modelId="{34B16CAA-0F6F-436D-A773-1B655A653691}" type="presParOf" srcId="{A6227F8D-F827-4FDF-8C56-0DDCFEDE1AFC}" destId="{C4F2E652-901B-4E8F-9E99-46A0DEA0934E}" srcOrd="0" destOrd="0" presId="urn:microsoft.com/office/officeart/2005/8/layout/vList5"/>
    <dgm:cxn modelId="{B1149673-D1B7-4858-9D6F-73BA7787EB2F}" type="presParOf" srcId="{C4F2E652-901B-4E8F-9E99-46A0DEA0934E}" destId="{78C48C54-BAC9-4686-8FC4-CFC3B5797DD2}" srcOrd="0" destOrd="0" presId="urn:microsoft.com/office/officeart/2005/8/layout/vList5"/>
    <dgm:cxn modelId="{3717F7E1-8DCA-4431-AA56-BBA76531E278}" type="presParOf" srcId="{C4F2E652-901B-4E8F-9E99-46A0DEA0934E}" destId="{4F9EE3AF-E87E-4B45-9A08-DD7385D759EC}" srcOrd="1" destOrd="0" presId="urn:microsoft.com/office/officeart/2005/8/layout/vList5"/>
    <dgm:cxn modelId="{159B4D18-C1DE-46C8-A31B-F0DC65C6BA94}" type="presParOf" srcId="{A6227F8D-F827-4FDF-8C56-0DDCFEDE1AFC}" destId="{BDC065FF-211F-439F-A19B-4446203F5062}" srcOrd="1" destOrd="0" presId="urn:microsoft.com/office/officeart/2005/8/layout/vList5"/>
    <dgm:cxn modelId="{FAAFD7FA-11C3-47A4-A2D5-1F7693719973}" type="presParOf" srcId="{A6227F8D-F827-4FDF-8C56-0DDCFEDE1AFC}" destId="{791AA3C1-7D8A-4093-9FA1-11D7E1399FC7}" srcOrd="2" destOrd="0" presId="urn:microsoft.com/office/officeart/2005/8/layout/vList5"/>
    <dgm:cxn modelId="{6545AEC9-D1FB-4911-837E-9DA5C0ADFB7C}" type="presParOf" srcId="{791AA3C1-7D8A-4093-9FA1-11D7E1399FC7}" destId="{5A180C7D-A401-4993-A7F6-00530BF3CD20}" srcOrd="0" destOrd="0" presId="urn:microsoft.com/office/officeart/2005/8/layout/vList5"/>
    <dgm:cxn modelId="{20B9A178-5F5A-4EE2-93EA-F3BCEAC66D33}" type="presParOf" srcId="{791AA3C1-7D8A-4093-9FA1-11D7E1399FC7}" destId="{9A9AAD9B-0FF4-4413-93FB-32D22DBCF984}" srcOrd="1" destOrd="0" presId="urn:microsoft.com/office/officeart/2005/8/layout/vList5"/>
    <dgm:cxn modelId="{73A5BEDA-6F6A-492B-8320-81204FF9FD8E}" type="presParOf" srcId="{A6227F8D-F827-4FDF-8C56-0DDCFEDE1AFC}" destId="{135E74E8-AEB6-428C-B9E5-A09F462BE417}" srcOrd="3" destOrd="0" presId="urn:microsoft.com/office/officeart/2005/8/layout/vList5"/>
    <dgm:cxn modelId="{0C602EA8-1AFE-49D6-A9E9-5C10CAD02EB7}" type="presParOf" srcId="{A6227F8D-F827-4FDF-8C56-0DDCFEDE1AFC}" destId="{95D38D38-B755-4A69-AEB9-36DC731E5D62}" srcOrd="4" destOrd="0" presId="urn:microsoft.com/office/officeart/2005/8/layout/vList5"/>
    <dgm:cxn modelId="{DB203197-C3D2-4F8A-8216-E9FBCC532F5F}" type="presParOf" srcId="{95D38D38-B755-4A69-AEB9-36DC731E5D62}" destId="{7C32DD87-1CC1-4781-B207-7449AE326174}" srcOrd="0" destOrd="0" presId="urn:microsoft.com/office/officeart/2005/8/layout/vList5"/>
    <dgm:cxn modelId="{27BD2D85-D427-4390-95ED-EFB44800AF6E}" type="presParOf" srcId="{95D38D38-B755-4A69-AEB9-36DC731E5D62}" destId="{DA9ABDAF-051A-4A13-9B08-7509318C4B3E}" srcOrd="1" destOrd="0" presId="urn:microsoft.com/office/officeart/2005/8/layout/vList5"/>
    <dgm:cxn modelId="{E6C5AC13-C2DA-4777-8B22-2422B1A97B64}" type="presParOf" srcId="{A6227F8D-F827-4FDF-8C56-0DDCFEDE1AFC}" destId="{C17CA057-7CE3-42AE-B24F-F3447879FA70}" srcOrd="5" destOrd="0" presId="urn:microsoft.com/office/officeart/2005/8/layout/vList5"/>
    <dgm:cxn modelId="{9AEBB3B0-5872-4F15-B61A-43A6AA8C3B5A}" type="presParOf" srcId="{A6227F8D-F827-4FDF-8C56-0DDCFEDE1AFC}" destId="{D788D4D3-8F26-499B-931F-D252600FC672}" srcOrd="6" destOrd="0" presId="urn:microsoft.com/office/officeart/2005/8/layout/vList5"/>
    <dgm:cxn modelId="{5E501ABC-BF96-4991-8E6C-C864DA30C7F4}" type="presParOf" srcId="{D788D4D3-8F26-499B-931F-D252600FC672}" destId="{BFC17B47-5A80-4162-92C3-7C5212895747}" srcOrd="0" destOrd="0" presId="urn:microsoft.com/office/officeart/2005/8/layout/vList5"/>
    <dgm:cxn modelId="{9D131327-D9BE-4832-8C6B-D8C5DE9A533A}" type="presParOf" srcId="{D788D4D3-8F26-499B-931F-D252600FC672}" destId="{60FF4048-1C6A-4800-8794-BEF0B2E7EA13}" srcOrd="1" destOrd="0" presId="urn:microsoft.com/office/officeart/2005/8/layout/vList5"/>
    <dgm:cxn modelId="{0A8643FF-C714-40C9-9B99-C58C1AC8D9CF}" type="presParOf" srcId="{A6227F8D-F827-4FDF-8C56-0DDCFEDE1AFC}" destId="{DF722806-E344-4D57-8009-0A97C68D4F5F}" srcOrd="7" destOrd="0" presId="urn:microsoft.com/office/officeart/2005/8/layout/vList5"/>
    <dgm:cxn modelId="{6268818D-88BB-4A6E-8238-EC6D915B8249}" type="presParOf" srcId="{A6227F8D-F827-4FDF-8C56-0DDCFEDE1AFC}" destId="{5D05DEB5-49D4-454B-9800-E0F98C193496}" srcOrd="8" destOrd="0" presId="urn:microsoft.com/office/officeart/2005/8/layout/vList5"/>
    <dgm:cxn modelId="{896FB65C-EAEB-44E0-8D8F-28B6ACA5D82E}" type="presParOf" srcId="{5D05DEB5-49D4-454B-9800-E0F98C193496}" destId="{79A29C2F-98F0-4E76-BA97-6F84708B1212}" srcOrd="0" destOrd="0" presId="urn:microsoft.com/office/officeart/2005/8/layout/vList5"/>
    <dgm:cxn modelId="{73F7976F-1D2A-4D35-BAFA-ED224EDFA0D0}" type="presParOf" srcId="{5D05DEB5-49D4-454B-9800-E0F98C193496}" destId="{9C70A7DD-8D55-42B5-8072-D7C682125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23263C-27D4-4722-9619-A9E5C3EB388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332747C-5088-4537-9BCB-7BA8BFC96D02}">
      <dgm:prSet phldrT="[Text]" custT="1"/>
      <dgm:spPr/>
      <dgm:t>
        <a:bodyPr/>
        <a:lstStyle/>
        <a:p>
          <a:r>
            <a:rPr lang="en-US" sz="2300"/>
            <a:t>Stand up straight and make eye contact</a:t>
          </a:r>
        </a:p>
      </dgm:t>
    </dgm:pt>
    <dgm:pt modelId="{52C24EE4-A1FF-4EE9-927C-CB740F17E208}" type="parTrans" cxnId="{4ACFB2E3-2AD2-45F4-BBA0-696F7BFD8070}">
      <dgm:prSet/>
      <dgm:spPr/>
      <dgm:t>
        <a:bodyPr/>
        <a:lstStyle/>
        <a:p>
          <a:endParaRPr lang="en-US"/>
        </a:p>
      </dgm:t>
    </dgm:pt>
    <dgm:pt modelId="{F0F76027-B04B-488B-B7AB-1D57E08F90C2}" type="sibTrans" cxnId="{4ACFB2E3-2AD2-45F4-BBA0-696F7BFD8070}">
      <dgm:prSet/>
      <dgm:spPr/>
      <dgm:t>
        <a:bodyPr/>
        <a:lstStyle/>
        <a:p>
          <a:endParaRPr lang="en-US"/>
        </a:p>
      </dgm:t>
    </dgm:pt>
    <dgm:pt modelId="{3610A7EE-0D64-42A0-B439-83E958A380BB}">
      <dgm:prSet phldrT="[Text]" custT="1"/>
      <dgm:spPr/>
      <dgm:t>
        <a:bodyPr/>
        <a:lstStyle/>
        <a:p>
          <a:r>
            <a:rPr lang="en-US" sz="2300"/>
            <a:t>Use a firm voice to say “no”</a:t>
          </a:r>
        </a:p>
      </dgm:t>
    </dgm:pt>
    <dgm:pt modelId="{AC7E24EC-E2B5-44DA-9137-05CE23703300}" type="parTrans" cxnId="{96A8C9D5-4BA7-42A9-B3BA-FF8D48E1E445}">
      <dgm:prSet/>
      <dgm:spPr/>
      <dgm:t>
        <a:bodyPr/>
        <a:lstStyle/>
        <a:p>
          <a:endParaRPr lang="en-US"/>
        </a:p>
      </dgm:t>
    </dgm:pt>
    <dgm:pt modelId="{D5897D01-AEE1-457C-A90B-85BA6E8B1E6B}" type="sibTrans" cxnId="{96A8C9D5-4BA7-42A9-B3BA-FF8D48E1E445}">
      <dgm:prSet/>
      <dgm:spPr/>
      <dgm:t>
        <a:bodyPr/>
        <a:lstStyle/>
        <a:p>
          <a:endParaRPr lang="en-US"/>
        </a:p>
      </dgm:t>
    </dgm:pt>
    <dgm:pt modelId="{27DA8090-1493-4DDA-8AB5-90C380EC24FF}">
      <dgm:prSet phldrT="[Text]" custT="1"/>
      <dgm:spPr/>
      <dgm:t>
        <a:bodyPr/>
        <a:lstStyle/>
        <a:p>
          <a:r>
            <a:rPr lang="en-US" sz="2300"/>
            <a:t>Be honest and do not make excuses</a:t>
          </a:r>
        </a:p>
      </dgm:t>
    </dgm:pt>
    <dgm:pt modelId="{9E96F762-64F4-4719-B0CD-A31EE4A38B60}" type="parTrans" cxnId="{1515FAFC-EF29-4581-914D-F1A26A0EB4A6}">
      <dgm:prSet/>
      <dgm:spPr/>
      <dgm:t>
        <a:bodyPr/>
        <a:lstStyle/>
        <a:p>
          <a:endParaRPr lang="en-US"/>
        </a:p>
      </dgm:t>
    </dgm:pt>
    <dgm:pt modelId="{D7AE4D6B-B531-4121-A0F6-79DDAF78704B}" type="sibTrans" cxnId="{1515FAFC-EF29-4581-914D-F1A26A0EB4A6}">
      <dgm:prSet/>
      <dgm:spPr/>
      <dgm:t>
        <a:bodyPr/>
        <a:lstStyle/>
        <a:p>
          <a:endParaRPr lang="en-US"/>
        </a:p>
      </dgm:t>
    </dgm:pt>
    <dgm:pt modelId="{1CB2D2DA-BF7B-4C60-A4EC-FD59A9A8A659}">
      <dgm:prSet phldrT="[Text]" custT="1"/>
      <dgm:spPr/>
      <dgm:t>
        <a:bodyPr/>
        <a:lstStyle/>
        <a:p>
          <a:r>
            <a:rPr lang="en-US" sz="2300"/>
            <a:t>Be prepared to walk away to get out of a situation</a:t>
          </a:r>
        </a:p>
      </dgm:t>
    </dgm:pt>
    <dgm:pt modelId="{81B4E3AE-9493-4228-ADD0-466AE4CA8893}" type="parTrans" cxnId="{AB42111F-BFCB-488A-A847-BED13A42F28D}">
      <dgm:prSet/>
      <dgm:spPr/>
      <dgm:t>
        <a:bodyPr/>
        <a:lstStyle/>
        <a:p>
          <a:endParaRPr lang="en-US"/>
        </a:p>
      </dgm:t>
    </dgm:pt>
    <dgm:pt modelId="{16465244-99E8-4E86-8FEC-477A47A72FA1}" type="sibTrans" cxnId="{AB42111F-BFCB-488A-A847-BED13A42F28D}">
      <dgm:prSet/>
      <dgm:spPr/>
      <dgm:t>
        <a:bodyPr/>
        <a:lstStyle/>
        <a:p>
          <a:endParaRPr lang="en-US"/>
        </a:p>
      </dgm:t>
    </dgm:pt>
    <dgm:pt modelId="{D38A406F-D513-4E3E-B257-7BC63AF13C26}">
      <dgm:prSet phldrT="[Text]" custT="1"/>
      <dgm:spPr/>
      <dgm:t>
        <a:bodyPr/>
        <a:lstStyle/>
        <a:p>
          <a:r>
            <a:rPr lang="en-US" sz="2300"/>
            <a:t>Suggest an alternative activity</a:t>
          </a:r>
        </a:p>
      </dgm:t>
    </dgm:pt>
    <dgm:pt modelId="{DFD82550-8976-45E7-96C0-7021161FA267}" type="parTrans" cxnId="{850DEBF4-D720-453A-8A3D-2A637A2C03C8}">
      <dgm:prSet/>
      <dgm:spPr/>
      <dgm:t>
        <a:bodyPr/>
        <a:lstStyle/>
        <a:p>
          <a:endParaRPr lang="en-US"/>
        </a:p>
      </dgm:t>
    </dgm:pt>
    <dgm:pt modelId="{235B44AD-021A-4D96-90DA-8BC698FCE300}" type="sibTrans" cxnId="{850DEBF4-D720-453A-8A3D-2A637A2C03C8}">
      <dgm:prSet/>
      <dgm:spPr/>
      <dgm:t>
        <a:bodyPr/>
        <a:lstStyle/>
        <a:p>
          <a:endParaRPr lang="en-US"/>
        </a:p>
      </dgm:t>
    </dgm:pt>
    <dgm:pt modelId="{7771F413-66F7-4ACC-A47D-51FC42F8FDA9}" type="pres">
      <dgm:prSet presAssocID="{1E23263C-27D4-4722-9619-A9E5C3EB38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1FE71A-9C26-4F35-9AE4-3928C79CE318}" type="pres">
      <dgm:prSet presAssocID="{7332747C-5088-4537-9BCB-7BA8BFC96D02}" presName="parentLin" presStyleCnt="0"/>
      <dgm:spPr/>
    </dgm:pt>
    <dgm:pt modelId="{ACFD5840-2ECA-41E8-9F16-27C20561C966}" type="pres">
      <dgm:prSet presAssocID="{7332747C-5088-4537-9BCB-7BA8BFC96D0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190530D-E205-4C2F-A575-4B6DE433B01D}" type="pres">
      <dgm:prSet presAssocID="{7332747C-5088-4537-9BCB-7BA8BFC96D02}" presName="parentText" presStyleLbl="node1" presStyleIdx="0" presStyleCnt="5" custScaleX="12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B60F6-2B1D-4E9F-A233-427BCE65D7DA}" type="pres">
      <dgm:prSet presAssocID="{7332747C-5088-4537-9BCB-7BA8BFC96D02}" presName="negativeSpace" presStyleCnt="0"/>
      <dgm:spPr/>
    </dgm:pt>
    <dgm:pt modelId="{0742685F-2FD1-4E8E-9936-F2FB9D8E2E19}" type="pres">
      <dgm:prSet presAssocID="{7332747C-5088-4537-9BCB-7BA8BFC96D02}" presName="childText" presStyleLbl="conFgAcc1" presStyleIdx="0" presStyleCnt="5">
        <dgm:presLayoutVars>
          <dgm:bulletEnabled val="1"/>
        </dgm:presLayoutVars>
      </dgm:prSet>
      <dgm:spPr/>
    </dgm:pt>
    <dgm:pt modelId="{74F38CF6-A982-4AB3-A510-E77CA2F8A7F7}" type="pres">
      <dgm:prSet presAssocID="{F0F76027-B04B-488B-B7AB-1D57E08F90C2}" presName="spaceBetweenRectangles" presStyleCnt="0"/>
      <dgm:spPr/>
    </dgm:pt>
    <dgm:pt modelId="{B91C9B90-1692-4AF9-AB0E-D5AC314F7427}" type="pres">
      <dgm:prSet presAssocID="{3610A7EE-0D64-42A0-B439-83E958A380BB}" presName="parentLin" presStyleCnt="0"/>
      <dgm:spPr/>
    </dgm:pt>
    <dgm:pt modelId="{858BD76A-B6DD-4215-86D8-1388029488A5}" type="pres">
      <dgm:prSet presAssocID="{3610A7EE-0D64-42A0-B439-83E958A380B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2545460-0D53-4356-8143-57E8BAF76045}" type="pres">
      <dgm:prSet presAssocID="{3610A7EE-0D64-42A0-B439-83E958A380BB}" presName="parentText" presStyleLbl="node1" presStyleIdx="1" presStyleCnt="5" custScaleX="12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E9E68-66CA-4624-91FB-BCD5E7FFB09D}" type="pres">
      <dgm:prSet presAssocID="{3610A7EE-0D64-42A0-B439-83E958A380BB}" presName="negativeSpace" presStyleCnt="0"/>
      <dgm:spPr/>
    </dgm:pt>
    <dgm:pt modelId="{2804CCB2-8C92-4579-B8A1-09DAFFE1933A}" type="pres">
      <dgm:prSet presAssocID="{3610A7EE-0D64-42A0-B439-83E958A380BB}" presName="childText" presStyleLbl="conFgAcc1" presStyleIdx="1" presStyleCnt="5">
        <dgm:presLayoutVars>
          <dgm:bulletEnabled val="1"/>
        </dgm:presLayoutVars>
      </dgm:prSet>
      <dgm:spPr/>
    </dgm:pt>
    <dgm:pt modelId="{56434079-457C-4253-A5AC-9428184AF77C}" type="pres">
      <dgm:prSet presAssocID="{D5897D01-AEE1-457C-A90B-85BA6E8B1E6B}" presName="spaceBetweenRectangles" presStyleCnt="0"/>
      <dgm:spPr/>
    </dgm:pt>
    <dgm:pt modelId="{7814BA9E-74F3-4E25-893B-B544F04A6755}" type="pres">
      <dgm:prSet presAssocID="{27DA8090-1493-4DDA-8AB5-90C380EC24FF}" presName="parentLin" presStyleCnt="0"/>
      <dgm:spPr/>
    </dgm:pt>
    <dgm:pt modelId="{C5CBDEF5-F96C-44E0-B892-CD5E6BADD0E0}" type="pres">
      <dgm:prSet presAssocID="{27DA8090-1493-4DDA-8AB5-90C380EC24F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2BA5965-479F-44D9-9948-FBBF52D90F14}" type="pres">
      <dgm:prSet presAssocID="{27DA8090-1493-4DDA-8AB5-90C380EC24FF}" presName="parentText" presStyleLbl="node1" presStyleIdx="2" presStyleCnt="5" custScaleX="12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6827C-DE86-4BE7-B3DD-B5FF69A3DD51}" type="pres">
      <dgm:prSet presAssocID="{27DA8090-1493-4DDA-8AB5-90C380EC24FF}" presName="negativeSpace" presStyleCnt="0"/>
      <dgm:spPr/>
    </dgm:pt>
    <dgm:pt modelId="{0F78D1C9-B4FA-4129-BF7A-8B27BB648AA4}" type="pres">
      <dgm:prSet presAssocID="{27DA8090-1493-4DDA-8AB5-90C380EC24FF}" presName="childText" presStyleLbl="conFgAcc1" presStyleIdx="2" presStyleCnt="5">
        <dgm:presLayoutVars>
          <dgm:bulletEnabled val="1"/>
        </dgm:presLayoutVars>
      </dgm:prSet>
      <dgm:spPr/>
    </dgm:pt>
    <dgm:pt modelId="{A6C86C33-2227-4A59-B03E-E9520D304D45}" type="pres">
      <dgm:prSet presAssocID="{D7AE4D6B-B531-4121-A0F6-79DDAF78704B}" presName="spaceBetweenRectangles" presStyleCnt="0"/>
      <dgm:spPr/>
    </dgm:pt>
    <dgm:pt modelId="{04D4A21E-4DA9-49B6-94EB-54CE0C3607AF}" type="pres">
      <dgm:prSet presAssocID="{D38A406F-D513-4E3E-B257-7BC63AF13C26}" presName="parentLin" presStyleCnt="0"/>
      <dgm:spPr/>
    </dgm:pt>
    <dgm:pt modelId="{12A4DE50-338F-4AF0-91A2-E0791CF56AB0}" type="pres">
      <dgm:prSet presAssocID="{D38A406F-D513-4E3E-B257-7BC63AF13C2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AB1E4D0-3A52-4EFD-92BC-D5A5B5ABADF7}" type="pres">
      <dgm:prSet presAssocID="{D38A406F-D513-4E3E-B257-7BC63AF13C26}" presName="parentText" presStyleLbl="node1" presStyleIdx="3" presStyleCnt="5" custScaleX="12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FEF94-25B3-471A-9D39-37E57AF78935}" type="pres">
      <dgm:prSet presAssocID="{D38A406F-D513-4E3E-B257-7BC63AF13C26}" presName="negativeSpace" presStyleCnt="0"/>
      <dgm:spPr/>
    </dgm:pt>
    <dgm:pt modelId="{7642CC54-C388-4E7A-BE8C-C70565C56A78}" type="pres">
      <dgm:prSet presAssocID="{D38A406F-D513-4E3E-B257-7BC63AF13C26}" presName="childText" presStyleLbl="conFgAcc1" presStyleIdx="3" presStyleCnt="5">
        <dgm:presLayoutVars>
          <dgm:bulletEnabled val="1"/>
        </dgm:presLayoutVars>
      </dgm:prSet>
      <dgm:spPr/>
    </dgm:pt>
    <dgm:pt modelId="{DED51A01-27ED-4015-830E-0C2C633E2958}" type="pres">
      <dgm:prSet presAssocID="{235B44AD-021A-4D96-90DA-8BC698FCE300}" presName="spaceBetweenRectangles" presStyleCnt="0"/>
      <dgm:spPr/>
    </dgm:pt>
    <dgm:pt modelId="{D8B96284-CE99-4B75-BA6D-53E64133C9DB}" type="pres">
      <dgm:prSet presAssocID="{1CB2D2DA-BF7B-4C60-A4EC-FD59A9A8A659}" presName="parentLin" presStyleCnt="0"/>
      <dgm:spPr/>
    </dgm:pt>
    <dgm:pt modelId="{E00D1798-73D3-444D-B19A-752E68DE682E}" type="pres">
      <dgm:prSet presAssocID="{1CB2D2DA-BF7B-4C60-A4EC-FD59A9A8A65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EF288AA-1C69-4A12-8F9F-EB1D0EEA503C}" type="pres">
      <dgm:prSet presAssocID="{1CB2D2DA-BF7B-4C60-A4EC-FD59A9A8A659}" presName="parentText" presStyleLbl="node1" presStyleIdx="4" presStyleCnt="5" custScaleX="123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BFE18-293F-402D-A194-0AB898D332F7}" type="pres">
      <dgm:prSet presAssocID="{1CB2D2DA-BF7B-4C60-A4EC-FD59A9A8A659}" presName="negativeSpace" presStyleCnt="0"/>
      <dgm:spPr/>
    </dgm:pt>
    <dgm:pt modelId="{A843653E-8A91-4634-A52E-FEE4BB176032}" type="pres">
      <dgm:prSet presAssocID="{1CB2D2DA-BF7B-4C60-A4EC-FD59A9A8A65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515FAFC-EF29-4581-914D-F1A26A0EB4A6}" srcId="{1E23263C-27D4-4722-9619-A9E5C3EB3883}" destId="{27DA8090-1493-4DDA-8AB5-90C380EC24FF}" srcOrd="2" destOrd="0" parTransId="{9E96F762-64F4-4719-B0CD-A31EE4A38B60}" sibTransId="{D7AE4D6B-B531-4121-A0F6-79DDAF78704B}"/>
    <dgm:cxn modelId="{73749BA4-BACE-46DC-A947-61A33155510C}" type="presOf" srcId="{D38A406F-D513-4E3E-B257-7BC63AF13C26}" destId="{12A4DE50-338F-4AF0-91A2-E0791CF56AB0}" srcOrd="0" destOrd="0" presId="urn:microsoft.com/office/officeart/2005/8/layout/list1"/>
    <dgm:cxn modelId="{554CDED3-B2A4-4E3A-BA06-8CC2992D7568}" type="presOf" srcId="{27DA8090-1493-4DDA-8AB5-90C380EC24FF}" destId="{C5CBDEF5-F96C-44E0-B892-CD5E6BADD0E0}" srcOrd="0" destOrd="0" presId="urn:microsoft.com/office/officeart/2005/8/layout/list1"/>
    <dgm:cxn modelId="{92A41C47-D0A8-4FF8-BDF9-5CCDA1D4A71F}" type="presOf" srcId="{3610A7EE-0D64-42A0-B439-83E958A380BB}" destId="{858BD76A-B6DD-4215-86D8-1388029488A5}" srcOrd="0" destOrd="0" presId="urn:microsoft.com/office/officeart/2005/8/layout/list1"/>
    <dgm:cxn modelId="{204A6229-5B63-4A73-B061-DBA3406C0E0C}" type="presOf" srcId="{7332747C-5088-4537-9BCB-7BA8BFC96D02}" destId="{ACFD5840-2ECA-41E8-9F16-27C20561C966}" srcOrd="0" destOrd="0" presId="urn:microsoft.com/office/officeart/2005/8/layout/list1"/>
    <dgm:cxn modelId="{DC44998A-E962-4D99-BD83-ADB1555D20BE}" type="presOf" srcId="{3610A7EE-0D64-42A0-B439-83E958A380BB}" destId="{92545460-0D53-4356-8143-57E8BAF76045}" srcOrd="1" destOrd="0" presId="urn:microsoft.com/office/officeart/2005/8/layout/list1"/>
    <dgm:cxn modelId="{4ACFB2E3-2AD2-45F4-BBA0-696F7BFD8070}" srcId="{1E23263C-27D4-4722-9619-A9E5C3EB3883}" destId="{7332747C-5088-4537-9BCB-7BA8BFC96D02}" srcOrd="0" destOrd="0" parTransId="{52C24EE4-A1FF-4EE9-927C-CB740F17E208}" sibTransId="{F0F76027-B04B-488B-B7AB-1D57E08F90C2}"/>
    <dgm:cxn modelId="{AB42111F-BFCB-488A-A847-BED13A42F28D}" srcId="{1E23263C-27D4-4722-9619-A9E5C3EB3883}" destId="{1CB2D2DA-BF7B-4C60-A4EC-FD59A9A8A659}" srcOrd="4" destOrd="0" parTransId="{81B4E3AE-9493-4228-ADD0-466AE4CA8893}" sibTransId="{16465244-99E8-4E86-8FEC-477A47A72FA1}"/>
    <dgm:cxn modelId="{93BAC11D-2C76-4AB8-9D1C-87FDE9CCE89A}" type="presOf" srcId="{1CB2D2DA-BF7B-4C60-A4EC-FD59A9A8A659}" destId="{E00D1798-73D3-444D-B19A-752E68DE682E}" srcOrd="0" destOrd="0" presId="urn:microsoft.com/office/officeart/2005/8/layout/list1"/>
    <dgm:cxn modelId="{96A8C9D5-4BA7-42A9-B3BA-FF8D48E1E445}" srcId="{1E23263C-27D4-4722-9619-A9E5C3EB3883}" destId="{3610A7EE-0D64-42A0-B439-83E958A380BB}" srcOrd="1" destOrd="0" parTransId="{AC7E24EC-E2B5-44DA-9137-05CE23703300}" sibTransId="{D5897D01-AEE1-457C-A90B-85BA6E8B1E6B}"/>
    <dgm:cxn modelId="{5292C545-6765-42ED-842E-FCD9BEBDCF74}" type="presOf" srcId="{D38A406F-D513-4E3E-B257-7BC63AF13C26}" destId="{5AB1E4D0-3A52-4EFD-92BC-D5A5B5ABADF7}" srcOrd="1" destOrd="0" presId="urn:microsoft.com/office/officeart/2005/8/layout/list1"/>
    <dgm:cxn modelId="{9E3C5524-2C89-4196-9CA4-C3633991B848}" type="presOf" srcId="{1CB2D2DA-BF7B-4C60-A4EC-FD59A9A8A659}" destId="{7EF288AA-1C69-4A12-8F9F-EB1D0EEA503C}" srcOrd="1" destOrd="0" presId="urn:microsoft.com/office/officeart/2005/8/layout/list1"/>
    <dgm:cxn modelId="{E0DEA794-3641-467F-B5CD-8B447997E90E}" type="presOf" srcId="{7332747C-5088-4537-9BCB-7BA8BFC96D02}" destId="{A190530D-E205-4C2F-A575-4B6DE433B01D}" srcOrd="1" destOrd="0" presId="urn:microsoft.com/office/officeart/2005/8/layout/list1"/>
    <dgm:cxn modelId="{0A51179E-659F-477E-A1E4-FC42D80C1865}" type="presOf" srcId="{1E23263C-27D4-4722-9619-A9E5C3EB3883}" destId="{7771F413-66F7-4ACC-A47D-51FC42F8FDA9}" srcOrd="0" destOrd="0" presId="urn:microsoft.com/office/officeart/2005/8/layout/list1"/>
    <dgm:cxn modelId="{EB8959A2-6AB1-4C9B-A10D-251ED1F977BC}" type="presOf" srcId="{27DA8090-1493-4DDA-8AB5-90C380EC24FF}" destId="{82BA5965-479F-44D9-9948-FBBF52D90F14}" srcOrd="1" destOrd="0" presId="urn:microsoft.com/office/officeart/2005/8/layout/list1"/>
    <dgm:cxn modelId="{850DEBF4-D720-453A-8A3D-2A637A2C03C8}" srcId="{1E23263C-27D4-4722-9619-A9E5C3EB3883}" destId="{D38A406F-D513-4E3E-B257-7BC63AF13C26}" srcOrd="3" destOrd="0" parTransId="{DFD82550-8976-45E7-96C0-7021161FA267}" sibTransId="{235B44AD-021A-4D96-90DA-8BC698FCE300}"/>
    <dgm:cxn modelId="{7FB871C3-9760-4B02-821D-4563055F5113}" type="presParOf" srcId="{7771F413-66F7-4ACC-A47D-51FC42F8FDA9}" destId="{721FE71A-9C26-4F35-9AE4-3928C79CE318}" srcOrd="0" destOrd="0" presId="urn:microsoft.com/office/officeart/2005/8/layout/list1"/>
    <dgm:cxn modelId="{D7F0F621-9DD1-4BD9-B4FB-64C2FCDC398E}" type="presParOf" srcId="{721FE71A-9C26-4F35-9AE4-3928C79CE318}" destId="{ACFD5840-2ECA-41E8-9F16-27C20561C966}" srcOrd="0" destOrd="0" presId="urn:microsoft.com/office/officeart/2005/8/layout/list1"/>
    <dgm:cxn modelId="{DABFEE79-8733-4E83-B191-2FAABC35070A}" type="presParOf" srcId="{721FE71A-9C26-4F35-9AE4-3928C79CE318}" destId="{A190530D-E205-4C2F-A575-4B6DE433B01D}" srcOrd="1" destOrd="0" presId="urn:microsoft.com/office/officeart/2005/8/layout/list1"/>
    <dgm:cxn modelId="{E205A788-965C-47C2-B241-E1E1864F5669}" type="presParOf" srcId="{7771F413-66F7-4ACC-A47D-51FC42F8FDA9}" destId="{533B60F6-2B1D-4E9F-A233-427BCE65D7DA}" srcOrd="1" destOrd="0" presId="urn:microsoft.com/office/officeart/2005/8/layout/list1"/>
    <dgm:cxn modelId="{D2A2C92C-EA01-4498-9F40-3EBDD4ED95D5}" type="presParOf" srcId="{7771F413-66F7-4ACC-A47D-51FC42F8FDA9}" destId="{0742685F-2FD1-4E8E-9936-F2FB9D8E2E19}" srcOrd="2" destOrd="0" presId="urn:microsoft.com/office/officeart/2005/8/layout/list1"/>
    <dgm:cxn modelId="{37214E8E-FA44-4EFC-A2FE-7875FC43E38C}" type="presParOf" srcId="{7771F413-66F7-4ACC-A47D-51FC42F8FDA9}" destId="{74F38CF6-A982-4AB3-A510-E77CA2F8A7F7}" srcOrd="3" destOrd="0" presId="urn:microsoft.com/office/officeart/2005/8/layout/list1"/>
    <dgm:cxn modelId="{E558FE06-0B30-4D6E-A9CF-4AED0A9AF5BA}" type="presParOf" srcId="{7771F413-66F7-4ACC-A47D-51FC42F8FDA9}" destId="{B91C9B90-1692-4AF9-AB0E-D5AC314F7427}" srcOrd="4" destOrd="0" presId="urn:microsoft.com/office/officeart/2005/8/layout/list1"/>
    <dgm:cxn modelId="{12BB8DD9-54F5-489B-B61E-E7821DFAF33F}" type="presParOf" srcId="{B91C9B90-1692-4AF9-AB0E-D5AC314F7427}" destId="{858BD76A-B6DD-4215-86D8-1388029488A5}" srcOrd="0" destOrd="0" presId="urn:microsoft.com/office/officeart/2005/8/layout/list1"/>
    <dgm:cxn modelId="{19671E69-77C8-4C7F-BBDF-C4151AA1EF7A}" type="presParOf" srcId="{B91C9B90-1692-4AF9-AB0E-D5AC314F7427}" destId="{92545460-0D53-4356-8143-57E8BAF76045}" srcOrd="1" destOrd="0" presId="urn:microsoft.com/office/officeart/2005/8/layout/list1"/>
    <dgm:cxn modelId="{81895AC7-B100-45BA-9E2B-B1C49D8D5723}" type="presParOf" srcId="{7771F413-66F7-4ACC-A47D-51FC42F8FDA9}" destId="{ED1E9E68-66CA-4624-91FB-BCD5E7FFB09D}" srcOrd="5" destOrd="0" presId="urn:microsoft.com/office/officeart/2005/8/layout/list1"/>
    <dgm:cxn modelId="{6B54B6F9-CBDC-4406-99E3-045618212D77}" type="presParOf" srcId="{7771F413-66F7-4ACC-A47D-51FC42F8FDA9}" destId="{2804CCB2-8C92-4579-B8A1-09DAFFE1933A}" srcOrd="6" destOrd="0" presId="urn:microsoft.com/office/officeart/2005/8/layout/list1"/>
    <dgm:cxn modelId="{7C7CD580-8E73-4D6F-908F-8C8815549FF5}" type="presParOf" srcId="{7771F413-66F7-4ACC-A47D-51FC42F8FDA9}" destId="{56434079-457C-4253-A5AC-9428184AF77C}" srcOrd="7" destOrd="0" presId="urn:microsoft.com/office/officeart/2005/8/layout/list1"/>
    <dgm:cxn modelId="{90C0357B-0C17-408A-A81A-4B365BA247E0}" type="presParOf" srcId="{7771F413-66F7-4ACC-A47D-51FC42F8FDA9}" destId="{7814BA9E-74F3-4E25-893B-B544F04A6755}" srcOrd="8" destOrd="0" presId="urn:microsoft.com/office/officeart/2005/8/layout/list1"/>
    <dgm:cxn modelId="{B0465D25-F47E-4034-AEF1-C376EF10FFF1}" type="presParOf" srcId="{7814BA9E-74F3-4E25-893B-B544F04A6755}" destId="{C5CBDEF5-F96C-44E0-B892-CD5E6BADD0E0}" srcOrd="0" destOrd="0" presId="urn:microsoft.com/office/officeart/2005/8/layout/list1"/>
    <dgm:cxn modelId="{A5B4C286-F99A-4B25-8451-1F7890169590}" type="presParOf" srcId="{7814BA9E-74F3-4E25-893B-B544F04A6755}" destId="{82BA5965-479F-44D9-9948-FBBF52D90F14}" srcOrd="1" destOrd="0" presId="urn:microsoft.com/office/officeart/2005/8/layout/list1"/>
    <dgm:cxn modelId="{359A4E66-6CF5-46FE-B7F6-55142EB672C9}" type="presParOf" srcId="{7771F413-66F7-4ACC-A47D-51FC42F8FDA9}" destId="{72A6827C-DE86-4BE7-B3DD-B5FF69A3DD51}" srcOrd="9" destOrd="0" presId="urn:microsoft.com/office/officeart/2005/8/layout/list1"/>
    <dgm:cxn modelId="{50F2F57A-5B5C-47E1-95E0-E5C61C1E7EE9}" type="presParOf" srcId="{7771F413-66F7-4ACC-A47D-51FC42F8FDA9}" destId="{0F78D1C9-B4FA-4129-BF7A-8B27BB648AA4}" srcOrd="10" destOrd="0" presId="urn:microsoft.com/office/officeart/2005/8/layout/list1"/>
    <dgm:cxn modelId="{D732DE4C-DAE7-450D-849C-223B5C76A2D9}" type="presParOf" srcId="{7771F413-66F7-4ACC-A47D-51FC42F8FDA9}" destId="{A6C86C33-2227-4A59-B03E-E9520D304D45}" srcOrd="11" destOrd="0" presId="urn:microsoft.com/office/officeart/2005/8/layout/list1"/>
    <dgm:cxn modelId="{EDFEE439-C861-497B-A9C5-D3B14E43E3EA}" type="presParOf" srcId="{7771F413-66F7-4ACC-A47D-51FC42F8FDA9}" destId="{04D4A21E-4DA9-49B6-94EB-54CE0C3607AF}" srcOrd="12" destOrd="0" presId="urn:microsoft.com/office/officeart/2005/8/layout/list1"/>
    <dgm:cxn modelId="{8B959475-086B-4EDA-8B7A-97FB58B61C1F}" type="presParOf" srcId="{04D4A21E-4DA9-49B6-94EB-54CE0C3607AF}" destId="{12A4DE50-338F-4AF0-91A2-E0791CF56AB0}" srcOrd="0" destOrd="0" presId="urn:microsoft.com/office/officeart/2005/8/layout/list1"/>
    <dgm:cxn modelId="{24D09BE8-E01D-453E-A732-BC2B9A126E36}" type="presParOf" srcId="{04D4A21E-4DA9-49B6-94EB-54CE0C3607AF}" destId="{5AB1E4D0-3A52-4EFD-92BC-D5A5B5ABADF7}" srcOrd="1" destOrd="0" presId="urn:microsoft.com/office/officeart/2005/8/layout/list1"/>
    <dgm:cxn modelId="{6F72A37E-1911-4066-81CF-7569274EBE9A}" type="presParOf" srcId="{7771F413-66F7-4ACC-A47D-51FC42F8FDA9}" destId="{7E4FEF94-25B3-471A-9D39-37E57AF78935}" srcOrd="13" destOrd="0" presId="urn:microsoft.com/office/officeart/2005/8/layout/list1"/>
    <dgm:cxn modelId="{30DCD1AC-424D-4C94-B160-FDC0AC7A2CE5}" type="presParOf" srcId="{7771F413-66F7-4ACC-A47D-51FC42F8FDA9}" destId="{7642CC54-C388-4E7A-BE8C-C70565C56A78}" srcOrd="14" destOrd="0" presId="urn:microsoft.com/office/officeart/2005/8/layout/list1"/>
    <dgm:cxn modelId="{4ED19A19-DE89-41CB-A8A6-B8DE80D7DB4A}" type="presParOf" srcId="{7771F413-66F7-4ACC-A47D-51FC42F8FDA9}" destId="{DED51A01-27ED-4015-830E-0C2C633E2958}" srcOrd="15" destOrd="0" presId="urn:microsoft.com/office/officeart/2005/8/layout/list1"/>
    <dgm:cxn modelId="{BB97A793-E2B4-4470-8474-34B27C5944E0}" type="presParOf" srcId="{7771F413-66F7-4ACC-A47D-51FC42F8FDA9}" destId="{D8B96284-CE99-4B75-BA6D-53E64133C9DB}" srcOrd="16" destOrd="0" presId="urn:microsoft.com/office/officeart/2005/8/layout/list1"/>
    <dgm:cxn modelId="{FE6BDEEA-C931-425A-A1D2-A8D392AA21FC}" type="presParOf" srcId="{D8B96284-CE99-4B75-BA6D-53E64133C9DB}" destId="{E00D1798-73D3-444D-B19A-752E68DE682E}" srcOrd="0" destOrd="0" presId="urn:microsoft.com/office/officeart/2005/8/layout/list1"/>
    <dgm:cxn modelId="{412D2AC4-6674-4B9E-9223-15F56739EBB5}" type="presParOf" srcId="{D8B96284-CE99-4B75-BA6D-53E64133C9DB}" destId="{7EF288AA-1C69-4A12-8F9F-EB1D0EEA503C}" srcOrd="1" destOrd="0" presId="urn:microsoft.com/office/officeart/2005/8/layout/list1"/>
    <dgm:cxn modelId="{93A071B4-E77D-49D2-BF2B-743354047759}" type="presParOf" srcId="{7771F413-66F7-4ACC-A47D-51FC42F8FDA9}" destId="{AA8BFE18-293F-402D-A194-0AB898D332F7}" srcOrd="17" destOrd="0" presId="urn:microsoft.com/office/officeart/2005/8/layout/list1"/>
    <dgm:cxn modelId="{3EEC6CBE-C888-44E9-B778-47B8B1E35586}" type="presParOf" srcId="{7771F413-66F7-4ACC-A47D-51FC42F8FDA9}" destId="{A843653E-8A91-4634-A52E-FEE4BB1760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4FD179-971E-4299-8D92-2FF16A5A3AA5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44718A-D51B-41E2-94DA-951F0842BDCD}">
      <dgm:prSet phldrT="[Text]" custT="1"/>
      <dgm:spPr/>
      <dgm:t>
        <a:bodyPr/>
        <a:lstStyle/>
        <a:p>
          <a:r>
            <a:rPr lang="en-US" sz="1800"/>
            <a:t/>
          </a:r>
          <a:br>
            <a:rPr lang="en-US" sz="1800"/>
          </a:br>
          <a:r>
            <a:rPr lang="en-US" sz="3600" b="1"/>
            <a:t>1</a:t>
          </a:r>
        </a:p>
      </dgm:t>
    </dgm:pt>
    <dgm:pt modelId="{A0DBF081-E555-4D5B-85F6-D018CFAD92AA}" type="parTrans" cxnId="{52235A5C-FFEF-48D1-8900-12E0F491BEF5}">
      <dgm:prSet/>
      <dgm:spPr/>
      <dgm:t>
        <a:bodyPr/>
        <a:lstStyle/>
        <a:p>
          <a:endParaRPr lang="en-US"/>
        </a:p>
      </dgm:t>
    </dgm:pt>
    <dgm:pt modelId="{740FB1FC-8498-4695-839F-09FD0255B6E4}" type="sibTrans" cxnId="{52235A5C-FFEF-48D1-8900-12E0F491BEF5}">
      <dgm:prSet/>
      <dgm:spPr/>
      <dgm:t>
        <a:bodyPr/>
        <a:lstStyle/>
        <a:p>
          <a:endParaRPr lang="en-US"/>
        </a:p>
      </dgm:t>
    </dgm:pt>
    <dgm:pt modelId="{977EE22D-A813-48F4-8553-5FBEE4E3444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/>
            <a:t>Identify the issue</a:t>
          </a:r>
        </a:p>
      </dgm:t>
    </dgm:pt>
    <dgm:pt modelId="{92DDBB4F-D7D4-4BE5-96FB-963EABDD7739}" type="parTrans" cxnId="{164FDF68-8612-4AE5-BD71-6D554D4D1DC8}">
      <dgm:prSet/>
      <dgm:spPr/>
      <dgm:t>
        <a:bodyPr/>
        <a:lstStyle/>
        <a:p>
          <a:endParaRPr lang="en-US"/>
        </a:p>
      </dgm:t>
    </dgm:pt>
    <dgm:pt modelId="{43E0B898-B87C-4792-AB85-A2588DB3CACA}" type="sibTrans" cxnId="{164FDF68-8612-4AE5-BD71-6D554D4D1DC8}">
      <dgm:prSet/>
      <dgm:spPr/>
      <dgm:t>
        <a:bodyPr/>
        <a:lstStyle/>
        <a:p>
          <a:endParaRPr lang="en-US"/>
        </a:p>
      </dgm:t>
    </dgm:pt>
    <dgm:pt modelId="{48F61C64-FA4F-49A8-BD15-4008D18205F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/>
            <a:t>Calmly share feelings and listen to the other person</a:t>
          </a:r>
        </a:p>
      </dgm:t>
    </dgm:pt>
    <dgm:pt modelId="{BC86D14E-22C8-4117-80C0-2C51934C5D1B}" type="parTrans" cxnId="{5B19C6E8-6153-4682-9B54-F385FD67D059}">
      <dgm:prSet/>
      <dgm:spPr/>
      <dgm:t>
        <a:bodyPr/>
        <a:lstStyle/>
        <a:p>
          <a:endParaRPr lang="en-US"/>
        </a:p>
      </dgm:t>
    </dgm:pt>
    <dgm:pt modelId="{D95438C7-09C5-41B4-A632-FC1EE2268EA4}" type="sibTrans" cxnId="{5B19C6E8-6153-4682-9B54-F385FD67D059}">
      <dgm:prSet/>
      <dgm:spPr/>
      <dgm:t>
        <a:bodyPr/>
        <a:lstStyle/>
        <a:p>
          <a:endParaRPr lang="en-US"/>
        </a:p>
      </dgm:t>
    </dgm:pt>
    <dgm:pt modelId="{47270DC1-F991-49B2-A53F-4F20F0187DDA}">
      <dgm:prSet phldrT="[Text]" custT="1"/>
      <dgm:spPr/>
      <dgm:t>
        <a:bodyPr/>
        <a:lstStyle/>
        <a:p>
          <a:r>
            <a:rPr lang="en-US" sz="1800"/>
            <a:t/>
          </a:r>
          <a:br>
            <a:rPr lang="en-US" sz="1800"/>
          </a:br>
          <a:r>
            <a:rPr lang="en-US" sz="3600" b="1"/>
            <a:t>2</a:t>
          </a:r>
        </a:p>
      </dgm:t>
    </dgm:pt>
    <dgm:pt modelId="{15D44175-400E-4186-B055-D894CB44B003}" type="parTrans" cxnId="{60A7C1C2-1D15-4085-8820-038EDACD15C3}">
      <dgm:prSet/>
      <dgm:spPr/>
      <dgm:t>
        <a:bodyPr/>
        <a:lstStyle/>
        <a:p>
          <a:endParaRPr lang="en-US"/>
        </a:p>
      </dgm:t>
    </dgm:pt>
    <dgm:pt modelId="{4BC59437-E5B3-49D0-BC7B-3FF5F42FADBD}" type="sibTrans" cxnId="{60A7C1C2-1D15-4085-8820-038EDACD15C3}">
      <dgm:prSet/>
      <dgm:spPr/>
      <dgm:t>
        <a:bodyPr/>
        <a:lstStyle/>
        <a:p>
          <a:endParaRPr lang="en-US"/>
        </a:p>
      </dgm:t>
    </dgm:pt>
    <dgm:pt modelId="{3AB6F5B2-63F5-4535-A72B-809C3B84E72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/>
            <a:t>Identify possible solutions</a:t>
          </a:r>
        </a:p>
      </dgm:t>
    </dgm:pt>
    <dgm:pt modelId="{1A911034-3203-4FB3-98E0-4C393E0755CD}" type="parTrans" cxnId="{7CDB493B-C11D-481A-83F6-910A5955DFE6}">
      <dgm:prSet/>
      <dgm:spPr/>
      <dgm:t>
        <a:bodyPr/>
        <a:lstStyle/>
        <a:p>
          <a:endParaRPr lang="en-US"/>
        </a:p>
      </dgm:t>
    </dgm:pt>
    <dgm:pt modelId="{42DCFD08-6CFC-4826-9379-3C90EA1F102B}" type="sibTrans" cxnId="{7CDB493B-C11D-481A-83F6-910A5955DFE6}">
      <dgm:prSet/>
      <dgm:spPr/>
      <dgm:t>
        <a:bodyPr/>
        <a:lstStyle/>
        <a:p>
          <a:endParaRPr lang="en-US"/>
        </a:p>
      </dgm:t>
    </dgm:pt>
    <dgm:pt modelId="{14105659-7153-4B72-BB44-9FB495C366AF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/>
            <a:t>Be creative; there is always more than one solution</a:t>
          </a:r>
        </a:p>
      </dgm:t>
    </dgm:pt>
    <dgm:pt modelId="{B99C1112-6CD0-4864-9D95-94D06BF708A6}" type="parTrans" cxnId="{F236F99F-03BB-4C7A-B125-58DB8A626F3D}">
      <dgm:prSet/>
      <dgm:spPr/>
      <dgm:t>
        <a:bodyPr/>
        <a:lstStyle/>
        <a:p>
          <a:endParaRPr lang="en-US"/>
        </a:p>
      </dgm:t>
    </dgm:pt>
    <dgm:pt modelId="{C6B52986-96DA-4FF7-A4D8-94DDE1D5EB5E}" type="sibTrans" cxnId="{F236F99F-03BB-4C7A-B125-58DB8A626F3D}">
      <dgm:prSet/>
      <dgm:spPr/>
      <dgm:t>
        <a:bodyPr/>
        <a:lstStyle/>
        <a:p>
          <a:endParaRPr lang="en-US"/>
        </a:p>
      </dgm:t>
    </dgm:pt>
    <dgm:pt modelId="{42B2B866-80FF-4CCA-8D5C-20ADA9240E86}">
      <dgm:prSet phldrT="[Text]" custT="1"/>
      <dgm:spPr/>
      <dgm:t>
        <a:bodyPr/>
        <a:lstStyle/>
        <a:p>
          <a:endParaRPr lang="en-US" sz="1800"/>
        </a:p>
        <a:p>
          <a:r>
            <a:rPr lang="en-US" sz="3600" b="1"/>
            <a:t>3</a:t>
          </a:r>
        </a:p>
      </dgm:t>
    </dgm:pt>
    <dgm:pt modelId="{E15F2A88-DDE6-4422-B5CF-C7C3CDFD2D24}" type="parTrans" cxnId="{1E1009B6-2D82-4201-8227-B0EFE5416008}">
      <dgm:prSet/>
      <dgm:spPr/>
      <dgm:t>
        <a:bodyPr/>
        <a:lstStyle/>
        <a:p>
          <a:endParaRPr lang="en-US"/>
        </a:p>
      </dgm:t>
    </dgm:pt>
    <dgm:pt modelId="{C194C114-3CA9-4E1B-9592-040263E30D2A}" type="sibTrans" cxnId="{1E1009B6-2D82-4201-8227-B0EFE5416008}">
      <dgm:prSet/>
      <dgm:spPr/>
      <dgm:t>
        <a:bodyPr/>
        <a:lstStyle/>
        <a:p>
          <a:endParaRPr lang="en-US"/>
        </a:p>
      </dgm:t>
    </dgm:pt>
    <dgm:pt modelId="{373DB2E2-6EA2-4347-B2B0-B40D608280B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/>
            <a:t>Negotiate and come to a compromise</a:t>
          </a:r>
        </a:p>
      </dgm:t>
    </dgm:pt>
    <dgm:pt modelId="{5C591108-3C7A-47FB-BFEA-429968FDE9B5}" type="parTrans" cxnId="{1FCBE7FA-6956-4E0A-8B1D-DD6ECDA9B02A}">
      <dgm:prSet/>
      <dgm:spPr/>
      <dgm:t>
        <a:bodyPr/>
        <a:lstStyle/>
        <a:p>
          <a:endParaRPr lang="en-US"/>
        </a:p>
      </dgm:t>
    </dgm:pt>
    <dgm:pt modelId="{980EFB64-0DBE-431A-AE8E-CD93FF52405F}" type="sibTrans" cxnId="{1FCBE7FA-6956-4E0A-8B1D-DD6ECDA9B02A}">
      <dgm:prSet/>
      <dgm:spPr/>
      <dgm:t>
        <a:bodyPr/>
        <a:lstStyle/>
        <a:p>
          <a:endParaRPr lang="en-US"/>
        </a:p>
      </dgm:t>
    </dgm:pt>
    <dgm:pt modelId="{8AED467B-2F7E-4CA1-B284-AC500E1AE4D9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/>
            <a:t>Find an agreement that is acceptable to all parties</a:t>
          </a:r>
        </a:p>
      </dgm:t>
    </dgm:pt>
    <dgm:pt modelId="{DD231115-ECFE-49EE-82AE-E70CE6958948}" type="parTrans" cxnId="{3C6EA6CB-8B7A-432E-8229-3C9EA6A3D2E6}">
      <dgm:prSet/>
      <dgm:spPr/>
      <dgm:t>
        <a:bodyPr/>
        <a:lstStyle/>
        <a:p>
          <a:endParaRPr lang="en-US"/>
        </a:p>
      </dgm:t>
    </dgm:pt>
    <dgm:pt modelId="{0959D5D4-A7CA-42B7-8D58-B43FE2A45688}" type="sibTrans" cxnId="{3C6EA6CB-8B7A-432E-8229-3C9EA6A3D2E6}">
      <dgm:prSet/>
      <dgm:spPr/>
      <dgm:t>
        <a:bodyPr/>
        <a:lstStyle/>
        <a:p>
          <a:endParaRPr lang="en-US"/>
        </a:p>
      </dgm:t>
    </dgm:pt>
    <dgm:pt modelId="{83400928-E42A-491B-A6A0-AFB63DB4A04D}">
      <dgm:prSet phldrT="[Text]" custT="1"/>
      <dgm:spPr/>
      <dgm:t>
        <a:bodyPr/>
        <a:lstStyle/>
        <a:p>
          <a:r>
            <a:rPr lang="en-US" sz="1800"/>
            <a:t/>
          </a:r>
          <a:br>
            <a:rPr lang="en-US" sz="1800"/>
          </a:br>
          <a:r>
            <a:rPr lang="en-US" sz="3600" b="1"/>
            <a:t>4</a:t>
          </a:r>
        </a:p>
      </dgm:t>
    </dgm:pt>
    <dgm:pt modelId="{73138ECD-3322-471E-AFAA-4E7860D8723B}" type="parTrans" cxnId="{87CAA6EC-A407-41DB-B304-82180323DCBF}">
      <dgm:prSet/>
      <dgm:spPr/>
      <dgm:t>
        <a:bodyPr/>
        <a:lstStyle/>
        <a:p>
          <a:endParaRPr lang="en-US"/>
        </a:p>
      </dgm:t>
    </dgm:pt>
    <dgm:pt modelId="{31124B0B-D96F-4CE6-A4CF-7B3B16DEF310}" type="sibTrans" cxnId="{87CAA6EC-A407-41DB-B304-82180323DCBF}">
      <dgm:prSet/>
      <dgm:spPr/>
      <dgm:t>
        <a:bodyPr/>
        <a:lstStyle/>
        <a:p>
          <a:endParaRPr lang="en-US"/>
        </a:p>
      </dgm:t>
    </dgm:pt>
    <dgm:pt modelId="{A5E09347-0A14-4C93-ABF7-C62859843FDD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/>
            <a:t>Carry out the decision</a:t>
          </a:r>
        </a:p>
      </dgm:t>
    </dgm:pt>
    <dgm:pt modelId="{0F662BCC-F585-4C4D-8935-D4C5099045A8}" type="parTrans" cxnId="{476947AD-8728-481C-85DE-1B871F252AB7}">
      <dgm:prSet/>
      <dgm:spPr/>
      <dgm:t>
        <a:bodyPr/>
        <a:lstStyle/>
        <a:p>
          <a:endParaRPr lang="en-US"/>
        </a:p>
      </dgm:t>
    </dgm:pt>
    <dgm:pt modelId="{495F81D8-79E4-4EEA-8000-CC5DC38DF49A}" type="sibTrans" cxnId="{476947AD-8728-481C-85DE-1B871F252AB7}">
      <dgm:prSet/>
      <dgm:spPr/>
      <dgm:t>
        <a:bodyPr/>
        <a:lstStyle/>
        <a:p>
          <a:endParaRPr lang="en-US"/>
        </a:p>
      </dgm:t>
    </dgm:pt>
    <dgm:pt modelId="{EF877623-FA4E-4A69-87CD-6DCB57F62F66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/>
            <a:t>Work together and continue to communicate</a:t>
          </a:r>
        </a:p>
      </dgm:t>
    </dgm:pt>
    <dgm:pt modelId="{D5C8F4D2-29A4-4A7F-AF18-ED559EA2C385}" type="parTrans" cxnId="{2A92F0EC-B818-4E70-9D4D-C918A993B7A4}">
      <dgm:prSet/>
      <dgm:spPr/>
      <dgm:t>
        <a:bodyPr/>
        <a:lstStyle/>
        <a:p>
          <a:endParaRPr lang="en-US"/>
        </a:p>
      </dgm:t>
    </dgm:pt>
    <dgm:pt modelId="{E8A9CFA4-32E8-471E-94DE-EF1A8D654374}" type="sibTrans" cxnId="{2A92F0EC-B818-4E70-9D4D-C918A993B7A4}">
      <dgm:prSet/>
      <dgm:spPr/>
      <dgm:t>
        <a:bodyPr/>
        <a:lstStyle/>
        <a:p>
          <a:endParaRPr lang="en-US"/>
        </a:p>
      </dgm:t>
    </dgm:pt>
    <dgm:pt modelId="{4391AC68-1093-4D72-A2B4-AF6C91BC5A33}" type="pres">
      <dgm:prSet presAssocID="{9C4FD179-971E-4299-8D92-2FF16A5A3A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C48DD-964E-460E-A184-FAD3013F82EE}" type="pres">
      <dgm:prSet presAssocID="{6D44718A-D51B-41E2-94DA-951F0842BDCD}" presName="composite" presStyleCnt="0"/>
      <dgm:spPr/>
    </dgm:pt>
    <dgm:pt modelId="{7C049D66-8632-44BB-B7D6-1AD4E9445911}" type="pres">
      <dgm:prSet presAssocID="{6D44718A-D51B-41E2-94DA-951F0842BDCD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98ED-BD7D-4860-85D1-5438CAE66FAB}" type="pres">
      <dgm:prSet presAssocID="{6D44718A-D51B-41E2-94DA-951F0842BDC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A44C-2DBC-4E38-8878-1142097C4DDA}" type="pres">
      <dgm:prSet presAssocID="{740FB1FC-8498-4695-839F-09FD0255B6E4}" presName="sp" presStyleCnt="0"/>
      <dgm:spPr/>
    </dgm:pt>
    <dgm:pt modelId="{9B65C718-6C03-4B7F-831A-9FEFADEBB08D}" type="pres">
      <dgm:prSet presAssocID="{47270DC1-F991-49B2-A53F-4F20F0187DDA}" presName="composite" presStyleCnt="0"/>
      <dgm:spPr/>
    </dgm:pt>
    <dgm:pt modelId="{8A467922-3AEC-4B04-8594-1C4C8E3E61FB}" type="pres">
      <dgm:prSet presAssocID="{47270DC1-F991-49B2-A53F-4F20F0187DDA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340D2-CC7E-4A49-AEE5-221AFE76B946}" type="pres">
      <dgm:prSet presAssocID="{47270DC1-F991-49B2-A53F-4F20F0187DD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BBBC9-542C-4E41-8072-DC9188CFA242}" type="pres">
      <dgm:prSet presAssocID="{4BC59437-E5B3-49D0-BC7B-3FF5F42FADBD}" presName="sp" presStyleCnt="0"/>
      <dgm:spPr/>
    </dgm:pt>
    <dgm:pt modelId="{279B20A5-6929-4C20-AC1F-E25190AEF7F8}" type="pres">
      <dgm:prSet presAssocID="{42B2B866-80FF-4CCA-8D5C-20ADA9240E86}" presName="composite" presStyleCnt="0"/>
      <dgm:spPr/>
    </dgm:pt>
    <dgm:pt modelId="{06EE78B8-8C36-4B9F-AD44-2F4ADFBEB266}" type="pres">
      <dgm:prSet presAssocID="{42B2B866-80FF-4CCA-8D5C-20ADA9240E86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36A2B-ED37-4131-B416-69B47B3C6DF7}" type="pres">
      <dgm:prSet presAssocID="{42B2B866-80FF-4CCA-8D5C-20ADA9240E8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BCFB6-178F-42F3-B830-0DA314F58F8A}" type="pres">
      <dgm:prSet presAssocID="{C194C114-3CA9-4E1B-9592-040263E30D2A}" presName="sp" presStyleCnt="0"/>
      <dgm:spPr/>
    </dgm:pt>
    <dgm:pt modelId="{78CC3BB6-68D3-4718-B0E1-63A5422A1819}" type="pres">
      <dgm:prSet presAssocID="{83400928-E42A-491B-A6A0-AFB63DB4A04D}" presName="composite" presStyleCnt="0"/>
      <dgm:spPr/>
    </dgm:pt>
    <dgm:pt modelId="{B292E747-6C0B-4C28-A4F8-C5AFBD4B3FD5}" type="pres">
      <dgm:prSet presAssocID="{83400928-E42A-491B-A6A0-AFB63DB4A04D}" presName="parentText" presStyleLbl="alignNode1" presStyleIdx="3" presStyleCnt="4" custLinFactNeighborY="-10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2B725-5015-4115-8D98-9F72159EF229}" type="pres">
      <dgm:prSet presAssocID="{83400928-E42A-491B-A6A0-AFB63DB4A04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ACE59-EAD4-4E12-A41E-4839EC8BD040}" type="presOf" srcId="{EF877623-FA4E-4A69-87CD-6DCB57F62F66}" destId="{EFF2B725-5015-4115-8D98-9F72159EF229}" srcOrd="0" destOrd="1" presId="urn:microsoft.com/office/officeart/2005/8/layout/chevron2"/>
    <dgm:cxn modelId="{3C6EA6CB-8B7A-432E-8229-3C9EA6A3D2E6}" srcId="{373DB2E2-6EA2-4347-B2B0-B40D608280BB}" destId="{8AED467B-2F7E-4CA1-B284-AC500E1AE4D9}" srcOrd="0" destOrd="0" parTransId="{DD231115-ECFE-49EE-82AE-E70CE6958948}" sibTransId="{0959D5D4-A7CA-42B7-8D58-B43FE2A45688}"/>
    <dgm:cxn modelId="{2A92F0EC-B818-4E70-9D4D-C918A993B7A4}" srcId="{A5E09347-0A14-4C93-ABF7-C62859843FDD}" destId="{EF877623-FA4E-4A69-87CD-6DCB57F62F66}" srcOrd="0" destOrd="0" parTransId="{D5C8F4D2-29A4-4A7F-AF18-ED559EA2C385}" sibTransId="{E8A9CFA4-32E8-471E-94DE-EF1A8D654374}"/>
    <dgm:cxn modelId="{F236F99F-03BB-4C7A-B125-58DB8A626F3D}" srcId="{3AB6F5B2-63F5-4535-A72B-809C3B84E723}" destId="{14105659-7153-4B72-BB44-9FB495C366AF}" srcOrd="0" destOrd="0" parTransId="{B99C1112-6CD0-4864-9D95-94D06BF708A6}" sibTransId="{C6B52986-96DA-4FF7-A4D8-94DDE1D5EB5E}"/>
    <dgm:cxn modelId="{1FCBE7FA-6956-4E0A-8B1D-DD6ECDA9B02A}" srcId="{42B2B866-80FF-4CCA-8D5C-20ADA9240E86}" destId="{373DB2E2-6EA2-4347-B2B0-B40D608280BB}" srcOrd="0" destOrd="0" parTransId="{5C591108-3C7A-47FB-BFEA-429968FDE9B5}" sibTransId="{980EFB64-0DBE-431A-AE8E-CD93FF52405F}"/>
    <dgm:cxn modelId="{60A7C1C2-1D15-4085-8820-038EDACD15C3}" srcId="{9C4FD179-971E-4299-8D92-2FF16A5A3AA5}" destId="{47270DC1-F991-49B2-A53F-4F20F0187DDA}" srcOrd="1" destOrd="0" parTransId="{15D44175-400E-4186-B055-D894CB44B003}" sibTransId="{4BC59437-E5B3-49D0-BC7B-3FF5F42FADBD}"/>
    <dgm:cxn modelId="{AA4F03C7-3414-483D-8422-AF0DDD3FAA3D}" type="presOf" srcId="{A5E09347-0A14-4C93-ABF7-C62859843FDD}" destId="{EFF2B725-5015-4115-8D98-9F72159EF229}" srcOrd="0" destOrd="0" presId="urn:microsoft.com/office/officeart/2005/8/layout/chevron2"/>
    <dgm:cxn modelId="{8D6AFA0A-8C25-4240-B541-D365A3F7EF31}" type="presOf" srcId="{373DB2E2-6EA2-4347-B2B0-B40D608280BB}" destId="{75C36A2B-ED37-4131-B416-69B47B3C6DF7}" srcOrd="0" destOrd="0" presId="urn:microsoft.com/office/officeart/2005/8/layout/chevron2"/>
    <dgm:cxn modelId="{476947AD-8728-481C-85DE-1B871F252AB7}" srcId="{83400928-E42A-491B-A6A0-AFB63DB4A04D}" destId="{A5E09347-0A14-4C93-ABF7-C62859843FDD}" srcOrd="0" destOrd="0" parTransId="{0F662BCC-F585-4C4D-8935-D4C5099045A8}" sibTransId="{495F81D8-79E4-4EEA-8000-CC5DC38DF49A}"/>
    <dgm:cxn modelId="{7CDB493B-C11D-481A-83F6-910A5955DFE6}" srcId="{47270DC1-F991-49B2-A53F-4F20F0187DDA}" destId="{3AB6F5B2-63F5-4535-A72B-809C3B84E723}" srcOrd="0" destOrd="0" parTransId="{1A911034-3203-4FB3-98E0-4C393E0755CD}" sibTransId="{42DCFD08-6CFC-4826-9379-3C90EA1F102B}"/>
    <dgm:cxn modelId="{164FDF68-8612-4AE5-BD71-6D554D4D1DC8}" srcId="{6D44718A-D51B-41E2-94DA-951F0842BDCD}" destId="{977EE22D-A813-48F4-8553-5FBEE4E3444A}" srcOrd="0" destOrd="0" parTransId="{92DDBB4F-D7D4-4BE5-96FB-963EABDD7739}" sibTransId="{43E0B898-B87C-4792-AB85-A2588DB3CACA}"/>
    <dgm:cxn modelId="{E6571705-3C68-4AB5-945F-31B6A111D05C}" type="presOf" srcId="{83400928-E42A-491B-A6A0-AFB63DB4A04D}" destId="{B292E747-6C0B-4C28-A4F8-C5AFBD4B3FD5}" srcOrd="0" destOrd="0" presId="urn:microsoft.com/office/officeart/2005/8/layout/chevron2"/>
    <dgm:cxn modelId="{B3AAA79C-83BA-449B-B71F-85C1AAE56069}" type="presOf" srcId="{9C4FD179-971E-4299-8D92-2FF16A5A3AA5}" destId="{4391AC68-1093-4D72-A2B4-AF6C91BC5A33}" srcOrd="0" destOrd="0" presId="urn:microsoft.com/office/officeart/2005/8/layout/chevron2"/>
    <dgm:cxn modelId="{C1D684EE-4EA2-4306-BED2-327EF0EC2CC2}" type="presOf" srcId="{47270DC1-F991-49B2-A53F-4F20F0187DDA}" destId="{8A467922-3AEC-4B04-8594-1C4C8E3E61FB}" srcOrd="0" destOrd="0" presId="urn:microsoft.com/office/officeart/2005/8/layout/chevron2"/>
    <dgm:cxn modelId="{87CAA6EC-A407-41DB-B304-82180323DCBF}" srcId="{9C4FD179-971E-4299-8D92-2FF16A5A3AA5}" destId="{83400928-E42A-491B-A6A0-AFB63DB4A04D}" srcOrd="3" destOrd="0" parTransId="{73138ECD-3322-471E-AFAA-4E7860D8723B}" sibTransId="{31124B0B-D96F-4CE6-A4CF-7B3B16DEF310}"/>
    <dgm:cxn modelId="{D42CBA42-4E9D-4F7A-B863-7167FABD301F}" type="presOf" srcId="{6D44718A-D51B-41E2-94DA-951F0842BDCD}" destId="{7C049D66-8632-44BB-B7D6-1AD4E9445911}" srcOrd="0" destOrd="0" presId="urn:microsoft.com/office/officeart/2005/8/layout/chevron2"/>
    <dgm:cxn modelId="{EFBC02F1-F42F-422F-AA27-0D9CCDFE4C38}" type="presOf" srcId="{977EE22D-A813-48F4-8553-5FBEE4E3444A}" destId="{9E9098ED-BD7D-4860-85D1-5438CAE66FAB}" srcOrd="0" destOrd="0" presId="urn:microsoft.com/office/officeart/2005/8/layout/chevron2"/>
    <dgm:cxn modelId="{5B19C6E8-6153-4682-9B54-F385FD67D059}" srcId="{977EE22D-A813-48F4-8553-5FBEE4E3444A}" destId="{48F61C64-FA4F-49A8-BD15-4008D18205FB}" srcOrd="0" destOrd="0" parTransId="{BC86D14E-22C8-4117-80C0-2C51934C5D1B}" sibTransId="{D95438C7-09C5-41B4-A632-FC1EE2268EA4}"/>
    <dgm:cxn modelId="{74282B14-A727-492A-B2E2-564AA6DA9BC8}" type="presOf" srcId="{42B2B866-80FF-4CCA-8D5C-20ADA9240E86}" destId="{06EE78B8-8C36-4B9F-AD44-2F4ADFBEB266}" srcOrd="0" destOrd="0" presId="urn:microsoft.com/office/officeart/2005/8/layout/chevron2"/>
    <dgm:cxn modelId="{A52BA1FB-3A95-4FC8-8937-173626B8EC77}" type="presOf" srcId="{48F61C64-FA4F-49A8-BD15-4008D18205FB}" destId="{9E9098ED-BD7D-4860-85D1-5438CAE66FAB}" srcOrd="0" destOrd="1" presId="urn:microsoft.com/office/officeart/2005/8/layout/chevron2"/>
    <dgm:cxn modelId="{1E1009B6-2D82-4201-8227-B0EFE5416008}" srcId="{9C4FD179-971E-4299-8D92-2FF16A5A3AA5}" destId="{42B2B866-80FF-4CCA-8D5C-20ADA9240E86}" srcOrd="2" destOrd="0" parTransId="{E15F2A88-DDE6-4422-B5CF-C7C3CDFD2D24}" sibTransId="{C194C114-3CA9-4E1B-9592-040263E30D2A}"/>
    <dgm:cxn modelId="{A076D1E2-E811-45FE-A0C4-6F85F1EE5B8F}" type="presOf" srcId="{14105659-7153-4B72-BB44-9FB495C366AF}" destId="{5FB340D2-CC7E-4A49-AEE5-221AFE76B946}" srcOrd="0" destOrd="1" presId="urn:microsoft.com/office/officeart/2005/8/layout/chevron2"/>
    <dgm:cxn modelId="{31A9252D-55F1-408B-B3BB-810D7F22F478}" type="presOf" srcId="{3AB6F5B2-63F5-4535-A72B-809C3B84E723}" destId="{5FB340D2-CC7E-4A49-AEE5-221AFE76B946}" srcOrd="0" destOrd="0" presId="urn:microsoft.com/office/officeart/2005/8/layout/chevron2"/>
    <dgm:cxn modelId="{52235A5C-FFEF-48D1-8900-12E0F491BEF5}" srcId="{9C4FD179-971E-4299-8D92-2FF16A5A3AA5}" destId="{6D44718A-D51B-41E2-94DA-951F0842BDCD}" srcOrd="0" destOrd="0" parTransId="{A0DBF081-E555-4D5B-85F6-D018CFAD92AA}" sibTransId="{740FB1FC-8498-4695-839F-09FD0255B6E4}"/>
    <dgm:cxn modelId="{D7F8DA58-1AE2-4CF5-B940-9F7E04D16A8D}" type="presOf" srcId="{8AED467B-2F7E-4CA1-B284-AC500E1AE4D9}" destId="{75C36A2B-ED37-4131-B416-69B47B3C6DF7}" srcOrd="0" destOrd="1" presId="urn:microsoft.com/office/officeart/2005/8/layout/chevron2"/>
    <dgm:cxn modelId="{DAD1E2E8-402B-43EC-AE87-9D5DCECE4C49}" type="presParOf" srcId="{4391AC68-1093-4D72-A2B4-AF6C91BC5A33}" destId="{096C48DD-964E-460E-A184-FAD3013F82EE}" srcOrd="0" destOrd="0" presId="urn:microsoft.com/office/officeart/2005/8/layout/chevron2"/>
    <dgm:cxn modelId="{2D060F65-8B41-4320-9EDE-331FCC163E08}" type="presParOf" srcId="{096C48DD-964E-460E-A184-FAD3013F82EE}" destId="{7C049D66-8632-44BB-B7D6-1AD4E9445911}" srcOrd="0" destOrd="0" presId="urn:microsoft.com/office/officeart/2005/8/layout/chevron2"/>
    <dgm:cxn modelId="{47BB6B00-55C3-47D1-A2F3-0E5B90A1619B}" type="presParOf" srcId="{096C48DD-964E-460E-A184-FAD3013F82EE}" destId="{9E9098ED-BD7D-4860-85D1-5438CAE66FAB}" srcOrd="1" destOrd="0" presId="urn:microsoft.com/office/officeart/2005/8/layout/chevron2"/>
    <dgm:cxn modelId="{507F2CD5-2579-4D88-8A45-A496675ACA4B}" type="presParOf" srcId="{4391AC68-1093-4D72-A2B4-AF6C91BC5A33}" destId="{9BA7A44C-2DBC-4E38-8878-1142097C4DDA}" srcOrd="1" destOrd="0" presId="urn:microsoft.com/office/officeart/2005/8/layout/chevron2"/>
    <dgm:cxn modelId="{09947F48-B89C-47EA-9648-B161A79B44A2}" type="presParOf" srcId="{4391AC68-1093-4D72-A2B4-AF6C91BC5A33}" destId="{9B65C718-6C03-4B7F-831A-9FEFADEBB08D}" srcOrd="2" destOrd="0" presId="urn:microsoft.com/office/officeart/2005/8/layout/chevron2"/>
    <dgm:cxn modelId="{B96D5AA5-8179-442A-9B33-6E1C0292E367}" type="presParOf" srcId="{9B65C718-6C03-4B7F-831A-9FEFADEBB08D}" destId="{8A467922-3AEC-4B04-8594-1C4C8E3E61FB}" srcOrd="0" destOrd="0" presId="urn:microsoft.com/office/officeart/2005/8/layout/chevron2"/>
    <dgm:cxn modelId="{6486A49F-09A8-4713-A085-7E68775272C2}" type="presParOf" srcId="{9B65C718-6C03-4B7F-831A-9FEFADEBB08D}" destId="{5FB340D2-CC7E-4A49-AEE5-221AFE76B946}" srcOrd="1" destOrd="0" presId="urn:microsoft.com/office/officeart/2005/8/layout/chevron2"/>
    <dgm:cxn modelId="{021844A9-0AF7-4072-B503-BF74C98991FD}" type="presParOf" srcId="{4391AC68-1093-4D72-A2B4-AF6C91BC5A33}" destId="{30CBBBC9-542C-4E41-8072-DC9188CFA242}" srcOrd="3" destOrd="0" presId="urn:microsoft.com/office/officeart/2005/8/layout/chevron2"/>
    <dgm:cxn modelId="{BC6A0C2A-F05C-4967-BF12-1CF7B564CAD3}" type="presParOf" srcId="{4391AC68-1093-4D72-A2B4-AF6C91BC5A33}" destId="{279B20A5-6929-4C20-AC1F-E25190AEF7F8}" srcOrd="4" destOrd="0" presId="urn:microsoft.com/office/officeart/2005/8/layout/chevron2"/>
    <dgm:cxn modelId="{0093BA11-80DC-4246-A272-A5A61979912C}" type="presParOf" srcId="{279B20A5-6929-4C20-AC1F-E25190AEF7F8}" destId="{06EE78B8-8C36-4B9F-AD44-2F4ADFBEB266}" srcOrd="0" destOrd="0" presId="urn:microsoft.com/office/officeart/2005/8/layout/chevron2"/>
    <dgm:cxn modelId="{3D29FB73-F3A8-49BD-8C30-DB2A429C119E}" type="presParOf" srcId="{279B20A5-6929-4C20-AC1F-E25190AEF7F8}" destId="{75C36A2B-ED37-4131-B416-69B47B3C6DF7}" srcOrd="1" destOrd="0" presId="urn:microsoft.com/office/officeart/2005/8/layout/chevron2"/>
    <dgm:cxn modelId="{F9BCBD1B-545D-49CC-9A94-CF08A0A95728}" type="presParOf" srcId="{4391AC68-1093-4D72-A2B4-AF6C91BC5A33}" destId="{A64BCFB6-178F-42F3-B830-0DA314F58F8A}" srcOrd="5" destOrd="0" presId="urn:microsoft.com/office/officeart/2005/8/layout/chevron2"/>
    <dgm:cxn modelId="{93BF5386-910B-4EF8-B997-D3BE17993DBD}" type="presParOf" srcId="{4391AC68-1093-4D72-A2B4-AF6C91BC5A33}" destId="{78CC3BB6-68D3-4718-B0E1-63A5422A1819}" srcOrd="6" destOrd="0" presId="urn:microsoft.com/office/officeart/2005/8/layout/chevron2"/>
    <dgm:cxn modelId="{430D860B-8219-48B7-9524-2C22F8B785DA}" type="presParOf" srcId="{78CC3BB6-68D3-4718-B0E1-63A5422A1819}" destId="{B292E747-6C0B-4C28-A4F8-C5AFBD4B3FD5}" srcOrd="0" destOrd="0" presId="urn:microsoft.com/office/officeart/2005/8/layout/chevron2"/>
    <dgm:cxn modelId="{4F040FBD-ACC5-4D26-9CF8-E3F4D70E09CF}" type="presParOf" srcId="{78CC3BB6-68D3-4718-B0E1-63A5422A1819}" destId="{EFF2B725-5015-4115-8D98-9F72159EF2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4DC37C-755A-46DB-B508-B5BDDF858496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C48DE4-E864-426F-89DB-42352D94B5D2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Science-based information is verified as fact, whereas opinions or theories have not been tested</a:t>
          </a:r>
        </a:p>
      </dgm:t>
    </dgm:pt>
    <dgm:pt modelId="{83B92B6C-B735-416E-BE4C-2B544D87BF10}" type="parTrans" cxnId="{0BBF2E42-D38B-4CF8-9911-16CF2EC74263}">
      <dgm:prSet/>
      <dgm:spPr/>
      <dgm:t>
        <a:bodyPr/>
        <a:lstStyle/>
        <a:p>
          <a:endParaRPr lang="en-US"/>
        </a:p>
      </dgm:t>
    </dgm:pt>
    <dgm:pt modelId="{B95CA030-23B0-493F-AA3A-3D0E7B6757E8}" type="sibTrans" cxnId="{0BBF2E42-D38B-4CF8-9911-16CF2EC74263}">
      <dgm:prSet/>
      <dgm:spPr/>
      <dgm:t>
        <a:bodyPr/>
        <a:lstStyle/>
        <a:p>
          <a:endParaRPr lang="en-US"/>
        </a:p>
      </dgm:t>
    </dgm:pt>
    <dgm:pt modelId="{F720874B-A24D-4CD8-ADA2-45C917B7E614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Reliable Internet resources typically use </a:t>
          </a:r>
          <a:r>
            <a:rPr lang="en-US" i="1"/>
            <a:t>.</a:t>
          </a:r>
          <a:r>
            <a:rPr lang="en-US" i="1" err="1"/>
            <a:t>gov</a:t>
          </a:r>
          <a:r>
            <a:rPr lang="en-US" i="1"/>
            <a:t>, .</a:t>
          </a:r>
          <a:r>
            <a:rPr lang="en-US" i="1" err="1"/>
            <a:t>edu</a:t>
          </a:r>
          <a:r>
            <a:rPr lang="en-US" i="1"/>
            <a:t>, </a:t>
          </a:r>
          <a:r>
            <a:rPr lang="en-US" i="0"/>
            <a:t>or</a:t>
          </a:r>
          <a:r>
            <a:rPr lang="en-US" i="1"/>
            <a:t> .org </a:t>
          </a:r>
          <a:r>
            <a:rPr lang="en-US"/>
            <a:t>URLS</a:t>
          </a:r>
          <a:endParaRPr lang="en-US" i="1"/>
        </a:p>
      </dgm:t>
    </dgm:pt>
    <dgm:pt modelId="{FB6C8A90-2058-4BF0-B36D-9461FBD06643}" type="parTrans" cxnId="{CFBA6721-0181-4169-979A-BA3F27B33AF8}">
      <dgm:prSet/>
      <dgm:spPr/>
      <dgm:t>
        <a:bodyPr/>
        <a:lstStyle/>
        <a:p>
          <a:endParaRPr lang="en-US"/>
        </a:p>
      </dgm:t>
    </dgm:pt>
    <dgm:pt modelId="{2C3538AC-B333-4CCD-938C-16549D15EAC2}" type="sibTrans" cxnId="{CFBA6721-0181-4169-979A-BA3F27B33AF8}">
      <dgm:prSet/>
      <dgm:spPr/>
      <dgm:t>
        <a:bodyPr/>
        <a:lstStyle/>
        <a:p>
          <a:endParaRPr lang="en-US"/>
        </a:p>
      </dgm:t>
    </dgm:pt>
    <dgm:pt modelId="{12360F75-F0F3-4425-B721-B9ABE1CDC2A4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When in doubt, ask a school librarian or doctor for help finding reliable information</a:t>
          </a:r>
        </a:p>
      </dgm:t>
    </dgm:pt>
    <dgm:pt modelId="{78F9005A-BEE3-4F5F-BF64-E8EA9E6657D5}" type="parTrans" cxnId="{4C7E9F3F-F9C4-4BB3-B6D3-5AF09240B2A8}">
      <dgm:prSet/>
      <dgm:spPr/>
      <dgm:t>
        <a:bodyPr/>
        <a:lstStyle/>
        <a:p>
          <a:endParaRPr lang="en-US"/>
        </a:p>
      </dgm:t>
    </dgm:pt>
    <dgm:pt modelId="{F56C52D0-DB5C-4F40-B5D7-AC371A4C370A}" type="sibTrans" cxnId="{4C7E9F3F-F9C4-4BB3-B6D3-5AF09240B2A8}">
      <dgm:prSet/>
      <dgm:spPr/>
      <dgm:t>
        <a:bodyPr/>
        <a:lstStyle/>
        <a:p>
          <a:endParaRPr lang="en-US"/>
        </a:p>
      </dgm:t>
    </dgm:pt>
    <dgm:pt modelId="{98E3C8AC-3695-46C7-AE4C-C074CD023C99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i="0"/>
            <a:t>Businesses that earn money from the healthcare industry are often not trustworthy</a:t>
          </a:r>
        </a:p>
      </dgm:t>
    </dgm:pt>
    <dgm:pt modelId="{E8AC0305-6F2D-4907-A4C4-874EE0ADBD5E}" type="parTrans" cxnId="{643A4C3C-D0FA-4171-9243-BB18B64CE982}">
      <dgm:prSet/>
      <dgm:spPr/>
      <dgm:t>
        <a:bodyPr/>
        <a:lstStyle/>
        <a:p>
          <a:endParaRPr lang="en-US"/>
        </a:p>
      </dgm:t>
    </dgm:pt>
    <dgm:pt modelId="{1CBB6AEB-F73F-4C59-8809-0C438C860FCD}" type="sibTrans" cxnId="{643A4C3C-D0FA-4171-9243-BB18B64CE982}">
      <dgm:prSet/>
      <dgm:spPr/>
      <dgm:t>
        <a:bodyPr/>
        <a:lstStyle/>
        <a:p>
          <a:endParaRPr lang="en-US"/>
        </a:p>
      </dgm:t>
    </dgm:pt>
    <dgm:pt modelId="{5B9E2A2A-FC03-4104-9480-5172D6D4C5B9}">
      <dgm:prSet phldrT="[Text]"/>
      <dgm:spPr/>
      <dgm:t>
        <a:bodyPr/>
        <a:lstStyle/>
        <a:p>
          <a:endParaRPr lang="en-US"/>
        </a:p>
      </dgm:t>
    </dgm:pt>
    <dgm:pt modelId="{DC1387BD-4E21-484D-BFFD-E1C8986FCE12}" type="parTrans" cxnId="{288451C4-06C1-42D7-BDC5-F49FF84B6AD7}">
      <dgm:prSet/>
      <dgm:spPr/>
      <dgm:t>
        <a:bodyPr/>
        <a:lstStyle/>
        <a:p>
          <a:endParaRPr lang="en-US"/>
        </a:p>
      </dgm:t>
    </dgm:pt>
    <dgm:pt modelId="{CE25E29F-E907-4325-B8E4-129633C69687}" type="sibTrans" cxnId="{288451C4-06C1-42D7-BDC5-F49FF84B6AD7}">
      <dgm:prSet/>
      <dgm:spPr/>
      <dgm:t>
        <a:bodyPr/>
        <a:lstStyle/>
        <a:p>
          <a:endParaRPr lang="en-US"/>
        </a:p>
      </dgm:t>
    </dgm:pt>
    <dgm:pt modelId="{EADA7D36-9B2E-4C89-9D91-355C456D0871}">
      <dgm:prSet phldrT="[Text]"/>
      <dgm:spPr/>
      <dgm:t>
        <a:bodyPr/>
        <a:lstStyle/>
        <a:p>
          <a:endParaRPr lang="en-US" i="1"/>
        </a:p>
      </dgm:t>
    </dgm:pt>
    <dgm:pt modelId="{125AA13F-49D0-49D6-8548-9643DF468EC0}" type="parTrans" cxnId="{C690E863-CF54-4F42-9EDF-8A40DD23C39F}">
      <dgm:prSet/>
      <dgm:spPr/>
      <dgm:t>
        <a:bodyPr/>
        <a:lstStyle/>
        <a:p>
          <a:endParaRPr lang="en-US"/>
        </a:p>
      </dgm:t>
    </dgm:pt>
    <dgm:pt modelId="{DA7DC9C5-F773-4070-B889-B26F8A5502CD}" type="sibTrans" cxnId="{C690E863-CF54-4F42-9EDF-8A40DD23C39F}">
      <dgm:prSet/>
      <dgm:spPr/>
      <dgm:t>
        <a:bodyPr/>
        <a:lstStyle/>
        <a:p>
          <a:endParaRPr lang="en-US"/>
        </a:p>
      </dgm:t>
    </dgm:pt>
    <dgm:pt modelId="{A18A74B4-7C98-44A2-9C2E-1DAC3395B772}">
      <dgm:prSet phldrT="[Text]"/>
      <dgm:spPr/>
      <dgm:t>
        <a:bodyPr/>
        <a:lstStyle/>
        <a:p>
          <a:endParaRPr lang="en-US" i="0"/>
        </a:p>
      </dgm:t>
    </dgm:pt>
    <dgm:pt modelId="{D5B4CEF6-6BBF-468C-BB8C-2999B8AF922F}" type="parTrans" cxnId="{EB3569C7-C581-463C-B411-B08E6C4810EF}">
      <dgm:prSet/>
      <dgm:spPr/>
      <dgm:t>
        <a:bodyPr/>
        <a:lstStyle/>
        <a:p>
          <a:endParaRPr lang="en-US"/>
        </a:p>
      </dgm:t>
    </dgm:pt>
    <dgm:pt modelId="{23B4B490-7188-40A9-830D-D581343BBAF6}" type="sibTrans" cxnId="{EB3569C7-C581-463C-B411-B08E6C4810EF}">
      <dgm:prSet/>
      <dgm:spPr/>
      <dgm:t>
        <a:bodyPr/>
        <a:lstStyle/>
        <a:p>
          <a:endParaRPr lang="en-US"/>
        </a:p>
      </dgm:t>
    </dgm:pt>
    <dgm:pt modelId="{18AA0526-DA5A-4F01-BA6D-204034E9F031}">
      <dgm:prSet phldrT="[Text]"/>
      <dgm:spPr/>
      <dgm:t>
        <a:bodyPr/>
        <a:lstStyle/>
        <a:p>
          <a:endParaRPr lang="en-US"/>
        </a:p>
      </dgm:t>
    </dgm:pt>
    <dgm:pt modelId="{B3D8CAD6-B26D-4476-BF8C-1F8B4C80026B}" type="parTrans" cxnId="{5A09637E-5062-4763-A365-B394D1A24D27}">
      <dgm:prSet/>
      <dgm:spPr/>
      <dgm:t>
        <a:bodyPr/>
        <a:lstStyle/>
        <a:p>
          <a:endParaRPr lang="en-US"/>
        </a:p>
      </dgm:t>
    </dgm:pt>
    <dgm:pt modelId="{8B315002-E041-4A37-BFF9-5969D01544E6}" type="sibTrans" cxnId="{5A09637E-5062-4763-A365-B394D1A24D27}">
      <dgm:prSet/>
      <dgm:spPr/>
      <dgm:t>
        <a:bodyPr/>
        <a:lstStyle/>
        <a:p>
          <a:endParaRPr lang="en-US"/>
        </a:p>
      </dgm:t>
    </dgm:pt>
    <dgm:pt modelId="{B1C4B265-7FA4-4D87-A6DD-0D7BE80DAD89}" type="pres">
      <dgm:prSet presAssocID="{644DC37C-755A-46DB-B508-B5BDDF85849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72AEB-6EAC-4362-B5EB-4A5B335EEF41}" type="pres">
      <dgm:prSet presAssocID="{5B9E2A2A-FC03-4104-9480-5172D6D4C5B9}" presName="compNode" presStyleCnt="0"/>
      <dgm:spPr/>
    </dgm:pt>
    <dgm:pt modelId="{D26DF850-A0E2-475A-8339-632FB634D3DC}" type="pres">
      <dgm:prSet presAssocID="{5B9E2A2A-FC03-4104-9480-5172D6D4C5B9}" presName="childRect" presStyleLbl="bgAcc1" presStyleIdx="0" presStyleCnt="4" custScaleY="18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4836E-FBF2-400D-83F2-7BBDD9FE809F}" type="pres">
      <dgm:prSet presAssocID="{5B9E2A2A-FC03-4104-9480-5172D6D4C5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E0BFE-2815-4F13-BB9A-3FCF9714506B}" type="pres">
      <dgm:prSet presAssocID="{5B9E2A2A-FC03-4104-9480-5172D6D4C5B9}" presName="parentRect" presStyleLbl="alignNode1" presStyleIdx="0" presStyleCnt="4" custLinFactNeighborY="72930"/>
      <dgm:spPr/>
      <dgm:t>
        <a:bodyPr/>
        <a:lstStyle/>
        <a:p>
          <a:endParaRPr lang="en-US"/>
        </a:p>
      </dgm:t>
    </dgm:pt>
    <dgm:pt modelId="{FBE39F42-6120-4FE9-8379-D31FC1942FD3}" type="pres">
      <dgm:prSet presAssocID="{5B9E2A2A-FC03-4104-9480-5172D6D4C5B9}" presName="adorn" presStyleLbl="fgAccFollowNode1" presStyleIdx="0" presStyleCnt="4" custLinFactNeighborY="66870"/>
      <dgm:spPr>
        <a:solidFill>
          <a:schemeClr val="bg1">
            <a:lumMod val="75000"/>
          </a:schemeClr>
        </a:solidFill>
        <a:ln>
          <a:noFill/>
        </a:ln>
      </dgm:spPr>
    </dgm:pt>
    <dgm:pt modelId="{31B5138A-7438-434E-80D0-E060FAD8C738}" type="pres">
      <dgm:prSet presAssocID="{CE25E29F-E907-4325-B8E4-129633C696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71CADA-1A4F-449B-9FB3-2BD083E42BAC}" type="pres">
      <dgm:prSet presAssocID="{EADA7D36-9B2E-4C89-9D91-355C456D0871}" presName="compNode" presStyleCnt="0"/>
      <dgm:spPr/>
    </dgm:pt>
    <dgm:pt modelId="{0C9C3B0B-F23C-4E99-9C76-EA657B95F1B8}" type="pres">
      <dgm:prSet presAssocID="{EADA7D36-9B2E-4C89-9D91-355C456D0871}" presName="childRect" presStyleLbl="bgAcc1" presStyleIdx="1" presStyleCnt="4" custScaleY="18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EFD5-D4DD-4062-9E28-5D590069B02B}" type="pres">
      <dgm:prSet presAssocID="{EADA7D36-9B2E-4C89-9D91-355C456D08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5D7B1-D296-4F8C-8A8D-99F9D2AA91EB}" type="pres">
      <dgm:prSet presAssocID="{EADA7D36-9B2E-4C89-9D91-355C456D0871}" presName="parentRect" presStyleLbl="alignNode1" presStyleIdx="1" presStyleCnt="4" custLinFactNeighborY="72930"/>
      <dgm:spPr/>
      <dgm:t>
        <a:bodyPr/>
        <a:lstStyle/>
        <a:p>
          <a:endParaRPr lang="en-US"/>
        </a:p>
      </dgm:t>
    </dgm:pt>
    <dgm:pt modelId="{6D685B5D-3E49-4A18-80E2-E762D3AF6612}" type="pres">
      <dgm:prSet presAssocID="{EADA7D36-9B2E-4C89-9D91-355C456D0871}" presName="adorn" presStyleLbl="fgAccFollowNode1" presStyleIdx="1" presStyleCnt="4" custLinFactNeighborY="66870"/>
      <dgm:spPr>
        <a:solidFill>
          <a:schemeClr val="bg1">
            <a:lumMod val="75000"/>
          </a:schemeClr>
        </a:solidFill>
        <a:ln>
          <a:noFill/>
        </a:ln>
      </dgm:spPr>
    </dgm:pt>
    <dgm:pt modelId="{36953078-C86D-48F7-AE56-59EB0E83CD87}" type="pres">
      <dgm:prSet presAssocID="{DA7DC9C5-F773-4070-B889-B26F8A5502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6B2E3E-C675-4190-BF36-2CC1F7FF670D}" type="pres">
      <dgm:prSet presAssocID="{A18A74B4-7C98-44A2-9C2E-1DAC3395B772}" presName="compNode" presStyleCnt="0"/>
      <dgm:spPr/>
    </dgm:pt>
    <dgm:pt modelId="{78BC481D-711E-4DAF-B7C5-DB32F2B2E518}" type="pres">
      <dgm:prSet presAssocID="{A18A74B4-7C98-44A2-9C2E-1DAC3395B772}" presName="childRect" presStyleLbl="bgAcc1" presStyleIdx="2" presStyleCnt="4" custScaleY="18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0EC6E-5E14-4F44-92EC-AC5502A23A33}" type="pres">
      <dgm:prSet presAssocID="{A18A74B4-7C98-44A2-9C2E-1DAC3395B7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82BF5-C81B-41D3-9C14-104089EF6363}" type="pres">
      <dgm:prSet presAssocID="{A18A74B4-7C98-44A2-9C2E-1DAC3395B772}" presName="parentRect" presStyleLbl="alignNode1" presStyleIdx="2" presStyleCnt="4" custLinFactNeighborY="72930"/>
      <dgm:spPr/>
      <dgm:t>
        <a:bodyPr/>
        <a:lstStyle/>
        <a:p>
          <a:endParaRPr lang="en-US"/>
        </a:p>
      </dgm:t>
    </dgm:pt>
    <dgm:pt modelId="{B19CD949-FA47-40D2-8EFB-D7D03093D3CB}" type="pres">
      <dgm:prSet presAssocID="{A18A74B4-7C98-44A2-9C2E-1DAC3395B772}" presName="adorn" presStyleLbl="fgAccFollowNode1" presStyleIdx="2" presStyleCnt="4" custLinFactNeighborY="66870"/>
      <dgm:spPr>
        <a:solidFill>
          <a:schemeClr val="bg1">
            <a:lumMod val="75000"/>
          </a:schemeClr>
        </a:solidFill>
        <a:ln>
          <a:noFill/>
        </a:ln>
      </dgm:spPr>
    </dgm:pt>
    <dgm:pt modelId="{66CAA61C-1EEF-4534-BFE2-96E98DD4F841}" type="pres">
      <dgm:prSet presAssocID="{23B4B490-7188-40A9-830D-D581343BBA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64D5E5-BEC7-4021-815C-871B2FA13733}" type="pres">
      <dgm:prSet presAssocID="{18AA0526-DA5A-4F01-BA6D-204034E9F031}" presName="compNode" presStyleCnt="0"/>
      <dgm:spPr/>
    </dgm:pt>
    <dgm:pt modelId="{E4B23D3A-4D44-472E-8DB1-FFAA3417BC06}" type="pres">
      <dgm:prSet presAssocID="{18AA0526-DA5A-4F01-BA6D-204034E9F031}" presName="childRect" presStyleLbl="bgAcc1" presStyleIdx="3" presStyleCnt="4" custScaleY="18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3DB1B-586C-4F93-A60B-54CF11A53C10}" type="pres">
      <dgm:prSet presAssocID="{18AA0526-DA5A-4F01-BA6D-204034E9F0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F879F-1730-410B-BDBF-DEA2E112D998}" type="pres">
      <dgm:prSet presAssocID="{18AA0526-DA5A-4F01-BA6D-204034E9F031}" presName="parentRect" presStyleLbl="alignNode1" presStyleIdx="3" presStyleCnt="4" custLinFactNeighborY="72930"/>
      <dgm:spPr/>
      <dgm:t>
        <a:bodyPr/>
        <a:lstStyle/>
        <a:p>
          <a:endParaRPr lang="en-US"/>
        </a:p>
      </dgm:t>
    </dgm:pt>
    <dgm:pt modelId="{8D677CB5-A135-4AF0-8922-E3AD7422073E}" type="pres">
      <dgm:prSet presAssocID="{18AA0526-DA5A-4F01-BA6D-204034E9F031}" presName="adorn" presStyleLbl="fgAccFollowNode1" presStyleIdx="3" presStyleCnt="4" custLinFactNeighborY="66870"/>
      <dgm:spPr>
        <a:solidFill>
          <a:schemeClr val="bg1">
            <a:lumMod val="75000"/>
          </a:schemeClr>
        </a:solidFill>
        <a:ln>
          <a:noFill/>
        </a:ln>
      </dgm:spPr>
    </dgm:pt>
  </dgm:ptLst>
  <dgm:cxnLst>
    <dgm:cxn modelId="{5AC5A864-E278-4D9F-923E-EF931A0FEBEF}" type="presOf" srcId="{5B9E2A2A-FC03-4104-9480-5172D6D4C5B9}" destId="{C394836E-FBF2-400D-83F2-7BBDD9FE809F}" srcOrd="0" destOrd="0" presId="urn:microsoft.com/office/officeart/2005/8/layout/bList2"/>
    <dgm:cxn modelId="{643A4C3C-D0FA-4171-9243-BB18B64CE982}" srcId="{A18A74B4-7C98-44A2-9C2E-1DAC3395B772}" destId="{98E3C8AC-3695-46C7-AE4C-C074CD023C99}" srcOrd="0" destOrd="0" parTransId="{E8AC0305-6F2D-4907-A4C4-874EE0ADBD5E}" sibTransId="{1CBB6AEB-F73F-4C59-8809-0C438C860FCD}"/>
    <dgm:cxn modelId="{7E00ABB5-38E3-44AD-8691-C878E5E77983}" type="presOf" srcId="{A18A74B4-7C98-44A2-9C2E-1DAC3395B772}" destId="{EA10EC6E-5E14-4F44-92EC-AC5502A23A33}" srcOrd="0" destOrd="0" presId="urn:microsoft.com/office/officeart/2005/8/layout/bList2"/>
    <dgm:cxn modelId="{288451C4-06C1-42D7-BDC5-F49FF84B6AD7}" srcId="{644DC37C-755A-46DB-B508-B5BDDF858496}" destId="{5B9E2A2A-FC03-4104-9480-5172D6D4C5B9}" srcOrd="0" destOrd="0" parTransId="{DC1387BD-4E21-484D-BFFD-E1C8986FCE12}" sibTransId="{CE25E29F-E907-4325-B8E4-129633C69687}"/>
    <dgm:cxn modelId="{E5FB0B7D-CAF4-4C81-A82D-07A9792AD29A}" type="presOf" srcId="{CE25E29F-E907-4325-B8E4-129633C69687}" destId="{31B5138A-7438-434E-80D0-E060FAD8C738}" srcOrd="0" destOrd="0" presId="urn:microsoft.com/office/officeart/2005/8/layout/bList2"/>
    <dgm:cxn modelId="{D7F8F104-F619-4F61-B996-5B528CB4C0A1}" type="presOf" srcId="{12360F75-F0F3-4425-B721-B9ABE1CDC2A4}" destId="{E4B23D3A-4D44-472E-8DB1-FFAA3417BC06}" srcOrd="0" destOrd="0" presId="urn:microsoft.com/office/officeart/2005/8/layout/bList2"/>
    <dgm:cxn modelId="{C2C8168E-F8D9-4DB7-8812-3D17C61BC282}" type="presOf" srcId="{DA7DC9C5-F773-4070-B889-B26F8A5502CD}" destId="{36953078-C86D-48F7-AE56-59EB0E83CD87}" srcOrd="0" destOrd="0" presId="urn:microsoft.com/office/officeart/2005/8/layout/bList2"/>
    <dgm:cxn modelId="{63CB1295-BCE1-4C63-A3DC-BEE799CF755F}" type="presOf" srcId="{18AA0526-DA5A-4F01-BA6D-204034E9F031}" destId="{2CC3DB1B-586C-4F93-A60B-54CF11A53C10}" srcOrd="0" destOrd="0" presId="urn:microsoft.com/office/officeart/2005/8/layout/bList2"/>
    <dgm:cxn modelId="{DBF8B0FE-BF58-4E01-A73E-8EDB679CE1AB}" type="presOf" srcId="{A18A74B4-7C98-44A2-9C2E-1DAC3395B772}" destId="{59382BF5-C81B-41D3-9C14-104089EF6363}" srcOrd="1" destOrd="0" presId="urn:microsoft.com/office/officeart/2005/8/layout/bList2"/>
    <dgm:cxn modelId="{4C7E9F3F-F9C4-4BB3-B6D3-5AF09240B2A8}" srcId="{18AA0526-DA5A-4F01-BA6D-204034E9F031}" destId="{12360F75-F0F3-4425-B721-B9ABE1CDC2A4}" srcOrd="0" destOrd="0" parTransId="{78F9005A-BEE3-4F5F-BF64-E8EA9E6657D5}" sibTransId="{F56C52D0-DB5C-4F40-B5D7-AC371A4C370A}"/>
    <dgm:cxn modelId="{EB3569C7-C581-463C-B411-B08E6C4810EF}" srcId="{644DC37C-755A-46DB-B508-B5BDDF858496}" destId="{A18A74B4-7C98-44A2-9C2E-1DAC3395B772}" srcOrd="2" destOrd="0" parTransId="{D5B4CEF6-6BBF-468C-BB8C-2999B8AF922F}" sibTransId="{23B4B490-7188-40A9-830D-D581343BBAF6}"/>
    <dgm:cxn modelId="{5A09637E-5062-4763-A365-B394D1A24D27}" srcId="{644DC37C-755A-46DB-B508-B5BDDF858496}" destId="{18AA0526-DA5A-4F01-BA6D-204034E9F031}" srcOrd="3" destOrd="0" parTransId="{B3D8CAD6-B26D-4476-BF8C-1F8B4C80026B}" sibTransId="{8B315002-E041-4A37-BFF9-5969D01544E6}"/>
    <dgm:cxn modelId="{AC942FF6-69D5-46E2-BFA2-EACF0536C6B9}" type="presOf" srcId="{644DC37C-755A-46DB-B508-B5BDDF858496}" destId="{B1C4B265-7FA4-4D87-A6DD-0D7BE80DAD89}" srcOrd="0" destOrd="0" presId="urn:microsoft.com/office/officeart/2005/8/layout/bList2"/>
    <dgm:cxn modelId="{97FE74EE-DFCE-4895-ACB4-49C55EAEA956}" type="presOf" srcId="{EADA7D36-9B2E-4C89-9D91-355C456D0871}" destId="{D8A5D7B1-D296-4F8C-8A8D-99F9D2AA91EB}" srcOrd="1" destOrd="0" presId="urn:microsoft.com/office/officeart/2005/8/layout/bList2"/>
    <dgm:cxn modelId="{CE2ADEE3-6048-4E0F-BFD4-2F80382D0549}" type="presOf" srcId="{5B9E2A2A-FC03-4104-9480-5172D6D4C5B9}" destId="{05EE0BFE-2815-4F13-BB9A-3FCF9714506B}" srcOrd="1" destOrd="0" presId="urn:microsoft.com/office/officeart/2005/8/layout/bList2"/>
    <dgm:cxn modelId="{C4238760-6EE1-4332-9210-BB83D3AC2043}" type="presOf" srcId="{23B4B490-7188-40A9-830D-D581343BBAF6}" destId="{66CAA61C-1EEF-4534-BFE2-96E98DD4F841}" srcOrd="0" destOrd="0" presId="urn:microsoft.com/office/officeart/2005/8/layout/bList2"/>
    <dgm:cxn modelId="{C690E863-CF54-4F42-9EDF-8A40DD23C39F}" srcId="{644DC37C-755A-46DB-B508-B5BDDF858496}" destId="{EADA7D36-9B2E-4C89-9D91-355C456D0871}" srcOrd="1" destOrd="0" parTransId="{125AA13F-49D0-49D6-8548-9643DF468EC0}" sibTransId="{DA7DC9C5-F773-4070-B889-B26F8A5502CD}"/>
    <dgm:cxn modelId="{1F4A876D-2619-4594-9DFE-CD852472FE89}" type="presOf" srcId="{EADA7D36-9B2E-4C89-9D91-355C456D0871}" destId="{6A3AEFD5-D4DD-4062-9E28-5D590069B02B}" srcOrd="0" destOrd="0" presId="urn:microsoft.com/office/officeart/2005/8/layout/bList2"/>
    <dgm:cxn modelId="{B11F532D-CFC7-420C-89A5-326A9D2F8377}" type="presOf" srcId="{49C48DE4-E864-426F-89DB-42352D94B5D2}" destId="{D26DF850-A0E2-475A-8339-632FB634D3DC}" srcOrd="0" destOrd="0" presId="urn:microsoft.com/office/officeart/2005/8/layout/bList2"/>
    <dgm:cxn modelId="{CFBA6721-0181-4169-979A-BA3F27B33AF8}" srcId="{EADA7D36-9B2E-4C89-9D91-355C456D0871}" destId="{F720874B-A24D-4CD8-ADA2-45C917B7E614}" srcOrd="0" destOrd="0" parTransId="{FB6C8A90-2058-4BF0-B36D-9461FBD06643}" sibTransId="{2C3538AC-B333-4CCD-938C-16549D15EAC2}"/>
    <dgm:cxn modelId="{0BBF2E42-D38B-4CF8-9911-16CF2EC74263}" srcId="{5B9E2A2A-FC03-4104-9480-5172D6D4C5B9}" destId="{49C48DE4-E864-426F-89DB-42352D94B5D2}" srcOrd="0" destOrd="0" parTransId="{83B92B6C-B735-416E-BE4C-2B544D87BF10}" sibTransId="{B95CA030-23B0-493F-AA3A-3D0E7B6757E8}"/>
    <dgm:cxn modelId="{290734BB-42BD-4799-961A-948A66CD5E4A}" type="presOf" srcId="{18AA0526-DA5A-4F01-BA6D-204034E9F031}" destId="{A01F879F-1730-410B-BDBF-DEA2E112D998}" srcOrd="1" destOrd="0" presId="urn:microsoft.com/office/officeart/2005/8/layout/bList2"/>
    <dgm:cxn modelId="{F07FD144-8764-40E9-BFC0-3002D7D62BF3}" type="presOf" srcId="{F720874B-A24D-4CD8-ADA2-45C917B7E614}" destId="{0C9C3B0B-F23C-4E99-9C76-EA657B95F1B8}" srcOrd="0" destOrd="0" presId="urn:microsoft.com/office/officeart/2005/8/layout/bList2"/>
    <dgm:cxn modelId="{D14AAD17-9010-46C9-BB5E-28EAA94735D6}" type="presOf" srcId="{98E3C8AC-3695-46C7-AE4C-C074CD023C99}" destId="{78BC481D-711E-4DAF-B7C5-DB32F2B2E518}" srcOrd="0" destOrd="0" presId="urn:microsoft.com/office/officeart/2005/8/layout/bList2"/>
    <dgm:cxn modelId="{EFE299A8-9F3B-4655-8A13-D914C4BA4DDB}" type="presParOf" srcId="{B1C4B265-7FA4-4D87-A6DD-0D7BE80DAD89}" destId="{C4372AEB-6EAC-4362-B5EB-4A5B335EEF41}" srcOrd="0" destOrd="0" presId="urn:microsoft.com/office/officeart/2005/8/layout/bList2"/>
    <dgm:cxn modelId="{C65A76EF-1D41-4E33-9058-0C01D1126FAD}" type="presParOf" srcId="{C4372AEB-6EAC-4362-B5EB-4A5B335EEF41}" destId="{D26DF850-A0E2-475A-8339-632FB634D3DC}" srcOrd="0" destOrd="0" presId="urn:microsoft.com/office/officeart/2005/8/layout/bList2"/>
    <dgm:cxn modelId="{E6F23FE9-414E-4641-BF4D-52D71057C2CE}" type="presParOf" srcId="{C4372AEB-6EAC-4362-B5EB-4A5B335EEF41}" destId="{C394836E-FBF2-400D-83F2-7BBDD9FE809F}" srcOrd="1" destOrd="0" presId="urn:microsoft.com/office/officeart/2005/8/layout/bList2"/>
    <dgm:cxn modelId="{1973F6A4-0784-4447-8130-5AB864C3DEED}" type="presParOf" srcId="{C4372AEB-6EAC-4362-B5EB-4A5B335EEF41}" destId="{05EE0BFE-2815-4F13-BB9A-3FCF9714506B}" srcOrd="2" destOrd="0" presId="urn:microsoft.com/office/officeart/2005/8/layout/bList2"/>
    <dgm:cxn modelId="{95BDCB25-9FB9-4CBA-B80B-FF2C35E68620}" type="presParOf" srcId="{C4372AEB-6EAC-4362-B5EB-4A5B335EEF41}" destId="{FBE39F42-6120-4FE9-8379-D31FC1942FD3}" srcOrd="3" destOrd="0" presId="urn:microsoft.com/office/officeart/2005/8/layout/bList2"/>
    <dgm:cxn modelId="{623EE032-CE27-4BDE-9DE9-21A830961FC6}" type="presParOf" srcId="{B1C4B265-7FA4-4D87-A6DD-0D7BE80DAD89}" destId="{31B5138A-7438-434E-80D0-E060FAD8C738}" srcOrd="1" destOrd="0" presId="urn:microsoft.com/office/officeart/2005/8/layout/bList2"/>
    <dgm:cxn modelId="{138107DA-E0F3-422D-A5A1-64AB2299D14C}" type="presParOf" srcId="{B1C4B265-7FA4-4D87-A6DD-0D7BE80DAD89}" destId="{B971CADA-1A4F-449B-9FB3-2BD083E42BAC}" srcOrd="2" destOrd="0" presId="urn:microsoft.com/office/officeart/2005/8/layout/bList2"/>
    <dgm:cxn modelId="{57AF0CD8-D32C-453E-87B0-EC073562393C}" type="presParOf" srcId="{B971CADA-1A4F-449B-9FB3-2BD083E42BAC}" destId="{0C9C3B0B-F23C-4E99-9C76-EA657B95F1B8}" srcOrd="0" destOrd="0" presId="urn:microsoft.com/office/officeart/2005/8/layout/bList2"/>
    <dgm:cxn modelId="{A9CEC6A0-DDFD-4B24-B8C0-5102E1C3D6B2}" type="presParOf" srcId="{B971CADA-1A4F-449B-9FB3-2BD083E42BAC}" destId="{6A3AEFD5-D4DD-4062-9E28-5D590069B02B}" srcOrd="1" destOrd="0" presId="urn:microsoft.com/office/officeart/2005/8/layout/bList2"/>
    <dgm:cxn modelId="{F7F012D2-0E4C-48D5-B2A5-79FE2FED886D}" type="presParOf" srcId="{B971CADA-1A4F-449B-9FB3-2BD083E42BAC}" destId="{D8A5D7B1-D296-4F8C-8A8D-99F9D2AA91EB}" srcOrd="2" destOrd="0" presId="urn:microsoft.com/office/officeart/2005/8/layout/bList2"/>
    <dgm:cxn modelId="{397E14E4-87EE-43E7-95A4-0BCA13B4A040}" type="presParOf" srcId="{B971CADA-1A4F-449B-9FB3-2BD083E42BAC}" destId="{6D685B5D-3E49-4A18-80E2-E762D3AF6612}" srcOrd="3" destOrd="0" presId="urn:microsoft.com/office/officeart/2005/8/layout/bList2"/>
    <dgm:cxn modelId="{8B1C6AD8-C29C-432C-ACC7-0EAE8595C112}" type="presParOf" srcId="{B1C4B265-7FA4-4D87-A6DD-0D7BE80DAD89}" destId="{36953078-C86D-48F7-AE56-59EB0E83CD87}" srcOrd="3" destOrd="0" presId="urn:microsoft.com/office/officeart/2005/8/layout/bList2"/>
    <dgm:cxn modelId="{F9D8242A-2471-479D-9C0E-2DB6DB722A1C}" type="presParOf" srcId="{B1C4B265-7FA4-4D87-A6DD-0D7BE80DAD89}" destId="{A26B2E3E-C675-4190-BF36-2CC1F7FF670D}" srcOrd="4" destOrd="0" presId="urn:microsoft.com/office/officeart/2005/8/layout/bList2"/>
    <dgm:cxn modelId="{7BA8EC0A-9442-4786-A95F-98F3F0EBC848}" type="presParOf" srcId="{A26B2E3E-C675-4190-BF36-2CC1F7FF670D}" destId="{78BC481D-711E-4DAF-B7C5-DB32F2B2E518}" srcOrd="0" destOrd="0" presId="urn:microsoft.com/office/officeart/2005/8/layout/bList2"/>
    <dgm:cxn modelId="{841BAA4D-96D7-41AE-AADE-B7161B8C7E30}" type="presParOf" srcId="{A26B2E3E-C675-4190-BF36-2CC1F7FF670D}" destId="{EA10EC6E-5E14-4F44-92EC-AC5502A23A33}" srcOrd="1" destOrd="0" presId="urn:microsoft.com/office/officeart/2005/8/layout/bList2"/>
    <dgm:cxn modelId="{C3017262-2414-4A24-B44B-C3DA66F84AAC}" type="presParOf" srcId="{A26B2E3E-C675-4190-BF36-2CC1F7FF670D}" destId="{59382BF5-C81B-41D3-9C14-104089EF6363}" srcOrd="2" destOrd="0" presId="urn:microsoft.com/office/officeart/2005/8/layout/bList2"/>
    <dgm:cxn modelId="{45A404B9-1FB1-4905-AA26-FFB324DC92D8}" type="presParOf" srcId="{A26B2E3E-C675-4190-BF36-2CC1F7FF670D}" destId="{B19CD949-FA47-40D2-8EFB-D7D03093D3CB}" srcOrd="3" destOrd="0" presId="urn:microsoft.com/office/officeart/2005/8/layout/bList2"/>
    <dgm:cxn modelId="{C66DC1CE-1A45-40FA-BF3D-D51294B21A88}" type="presParOf" srcId="{B1C4B265-7FA4-4D87-A6DD-0D7BE80DAD89}" destId="{66CAA61C-1EEF-4534-BFE2-96E98DD4F841}" srcOrd="5" destOrd="0" presId="urn:microsoft.com/office/officeart/2005/8/layout/bList2"/>
    <dgm:cxn modelId="{4736B045-1A4B-4012-AD31-3D05E67A3890}" type="presParOf" srcId="{B1C4B265-7FA4-4D87-A6DD-0D7BE80DAD89}" destId="{BF64D5E5-BEC7-4021-815C-871B2FA13733}" srcOrd="6" destOrd="0" presId="urn:microsoft.com/office/officeart/2005/8/layout/bList2"/>
    <dgm:cxn modelId="{90C5238C-248B-4495-9FE7-1BF4722D67BB}" type="presParOf" srcId="{BF64D5E5-BEC7-4021-815C-871B2FA13733}" destId="{E4B23D3A-4D44-472E-8DB1-FFAA3417BC06}" srcOrd="0" destOrd="0" presId="urn:microsoft.com/office/officeart/2005/8/layout/bList2"/>
    <dgm:cxn modelId="{19340B55-1342-4F9D-85B7-3C60CEF8EBD8}" type="presParOf" srcId="{BF64D5E5-BEC7-4021-815C-871B2FA13733}" destId="{2CC3DB1B-586C-4F93-A60B-54CF11A53C10}" srcOrd="1" destOrd="0" presId="urn:microsoft.com/office/officeart/2005/8/layout/bList2"/>
    <dgm:cxn modelId="{A5F8774C-F285-475A-9149-127B5F418DDC}" type="presParOf" srcId="{BF64D5E5-BEC7-4021-815C-871B2FA13733}" destId="{A01F879F-1730-410B-BDBF-DEA2E112D998}" srcOrd="2" destOrd="0" presId="urn:microsoft.com/office/officeart/2005/8/layout/bList2"/>
    <dgm:cxn modelId="{5B941E50-0913-401B-9830-EC1B6CD4E0C8}" type="presParOf" srcId="{BF64D5E5-BEC7-4021-815C-871B2FA13733}" destId="{8D677CB5-A135-4AF0-8922-E3AD7422073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97DC60-5A62-4E29-8F1B-59574F3E4CC7}" type="doc">
      <dgm:prSet loTypeId="urn:microsoft.com/office/officeart/2005/8/layout/chevronAccent+Icon" loCatId="process" qsTypeId="urn:microsoft.com/office/officeart/2005/8/quickstyle/simple5" qsCatId="simple" csTypeId="urn:microsoft.com/office/officeart/2005/8/colors/colorful1" csCatId="colorful" phldr="1"/>
      <dgm:spPr/>
    </dgm:pt>
    <dgm:pt modelId="{C35B44F5-BB7A-4CF3-ACC9-BE653E2B420A}">
      <dgm:prSet phldrT="[Text]" custT="1"/>
      <dgm:spPr/>
      <dgm:t>
        <a:bodyPr/>
        <a:lstStyle/>
        <a:p>
          <a:r>
            <a:rPr lang="en-US" sz="2800"/>
            <a:t>personal health</a:t>
          </a:r>
        </a:p>
      </dgm:t>
    </dgm:pt>
    <dgm:pt modelId="{101E2CB5-B6CA-4E02-A21C-88FB01B455D5}" type="parTrans" cxnId="{ECE5641C-7394-4F56-BB1B-5AB6808F0E03}">
      <dgm:prSet/>
      <dgm:spPr/>
      <dgm:t>
        <a:bodyPr/>
        <a:lstStyle/>
        <a:p>
          <a:endParaRPr lang="en-US"/>
        </a:p>
      </dgm:t>
    </dgm:pt>
    <dgm:pt modelId="{EC304ECF-AECB-46BE-BEDC-3172B1DD66EA}" type="sibTrans" cxnId="{ECE5641C-7394-4F56-BB1B-5AB6808F0E03}">
      <dgm:prSet/>
      <dgm:spPr/>
      <dgm:t>
        <a:bodyPr/>
        <a:lstStyle/>
        <a:p>
          <a:endParaRPr lang="en-US"/>
        </a:p>
      </dgm:t>
    </dgm:pt>
    <dgm:pt modelId="{3E5180FE-C7B4-48C9-AC6C-3C22CA587EDD}">
      <dgm:prSet phldrT="[Text]" custT="1"/>
      <dgm:spPr/>
      <dgm:t>
        <a:bodyPr/>
        <a:lstStyle/>
        <a:p>
          <a:r>
            <a:rPr lang="en-US" sz="2800"/>
            <a:t>family health</a:t>
          </a:r>
        </a:p>
      </dgm:t>
    </dgm:pt>
    <dgm:pt modelId="{747EEABD-A447-407B-8683-16335F7AA03B}" type="parTrans" cxnId="{E905DC4A-2C89-484B-91AA-E9F725D4A7CB}">
      <dgm:prSet/>
      <dgm:spPr/>
      <dgm:t>
        <a:bodyPr/>
        <a:lstStyle/>
        <a:p>
          <a:endParaRPr lang="en-US"/>
        </a:p>
      </dgm:t>
    </dgm:pt>
    <dgm:pt modelId="{0A1AFE0C-81CC-413A-9FE1-3B1AAAA2B43E}" type="sibTrans" cxnId="{E905DC4A-2C89-484B-91AA-E9F725D4A7CB}">
      <dgm:prSet/>
      <dgm:spPr/>
      <dgm:t>
        <a:bodyPr/>
        <a:lstStyle/>
        <a:p>
          <a:endParaRPr lang="en-US"/>
        </a:p>
      </dgm:t>
    </dgm:pt>
    <dgm:pt modelId="{A1D50E83-AE03-475A-B20C-91781C05C029}">
      <dgm:prSet phldrT="[Text]" custT="1"/>
      <dgm:spPr/>
      <dgm:t>
        <a:bodyPr/>
        <a:lstStyle/>
        <a:p>
          <a:r>
            <a:rPr lang="en-US" sz="2800"/>
            <a:t>community health</a:t>
          </a:r>
        </a:p>
      </dgm:t>
    </dgm:pt>
    <dgm:pt modelId="{FB194A36-DBE2-4A4F-876F-9D5306393582}" type="parTrans" cxnId="{214CD598-14E1-420A-864B-107972B29FDE}">
      <dgm:prSet/>
      <dgm:spPr/>
      <dgm:t>
        <a:bodyPr/>
        <a:lstStyle/>
        <a:p>
          <a:endParaRPr lang="en-US"/>
        </a:p>
      </dgm:t>
    </dgm:pt>
    <dgm:pt modelId="{1CEC7AEA-26EC-437C-A4C9-F97F7DDA36BF}" type="sibTrans" cxnId="{214CD598-14E1-420A-864B-107972B29FDE}">
      <dgm:prSet/>
      <dgm:spPr/>
      <dgm:t>
        <a:bodyPr/>
        <a:lstStyle/>
        <a:p>
          <a:endParaRPr lang="en-US"/>
        </a:p>
      </dgm:t>
    </dgm:pt>
    <dgm:pt modelId="{4F2D8EC4-87BF-43A1-AC44-79E79FEF8286}" type="pres">
      <dgm:prSet presAssocID="{6497DC60-5A62-4E29-8F1B-59574F3E4CC7}" presName="Name0" presStyleCnt="0">
        <dgm:presLayoutVars>
          <dgm:dir/>
          <dgm:resizeHandles val="exact"/>
        </dgm:presLayoutVars>
      </dgm:prSet>
      <dgm:spPr/>
    </dgm:pt>
    <dgm:pt modelId="{A63053F6-A9A1-4AE2-BB97-3610B910057E}" type="pres">
      <dgm:prSet presAssocID="{C35B44F5-BB7A-4CF3-ACC9-BE653E2B420A}" presName="composite" presStyleCnt="0"/>
      <dgm:spPr/>
    </dgm:pt>
    <dgm:pt modelId="{26FC8897-3D76-45A9-9298-E9AEB25BEF37}" type="pres">
      <dgm:prSet presAssocID="{C35B44F5-BB7A-4CF3-ACC9-BE653E2B420A}" presName="bgChev" presStyleLbl="node1" presStyleIdx="0" presStyleCnt="3"/>
      <dgm:spPr/>
    </dgm:pt>
    <dgm:pt modelId="{EDC03302-1318-4384-90CC-B4885DFDD519}" type="pres">
      <dgm:prSet presAssocID="{C35B44F5-BB7A-4CF3-ACC9-BE653E2B420A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BDA0-DDFB-44C0-94F2-839C862A915D}" type="pres">
      <dgm:prSet presAssocID="{EC304ECF-AECB-46BE-BEDC-3172B1DD66EA}" presName="compositeSpace" presStyleCnt="0"/>
      <dgm:spPr/>
    </dgm:pt>
    <dgm:pt modelId="{64FB3712-72D6-4014-93C7-A4B5E0F06AB2}" type="pres">
      <dgm:prSet presAssocID="{3E5180FE-C7B4-48C9-AC6C-3C22CA587EDD}" presName="composite" presStyleCnt="0"/>
      <dgm:spPr/>
    </dgm:pt>
    <dgm:pt modelId="{566C0FCC-5AD2-49AC-94E9-0D90BD60585F}" type="pres">
      <dgm:prSet presAssocID="{3E5180FE-C7B4-48C9-AC6C-3C22CA587EDD}" presName="bgChev" presStyleLbl="node1" presStyleIdx="1" presStyleCnt="3"/>
      <dgm:spPr/>
    </dgm:pt>
    <dgm:pt modelId="{D91D3223-2380-4263-A673-BC42A4876F25}" type="pres">
      <dgm:prSet presAssocID="{3E5180FE-C7B4-48C9-AC6C-3C22CA587EDD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769EF-DBEF-4BC9-A495-5FA89E7154A6}" type="pres">
      <dgm:prSet presAssocID="{0A1AFE0C-81CC-413A-9FE1-3B1AAAA2B43E}" presName="compositeSpace" presStyleCnt="0"/>
      <dgm:spPr/>
    </dgm:pt>
    <dgm:pt modelId="{434C08D7-1B7A-4595-9547-56C791F0E593}" type="pres">
      <dgm:prSet presAssocID="{A1D50E83-AE03-475A-B20C-91781C05C029}" presName="composite" presStyleCnt="0"/>
      <dgm:spPr/>
    </dgm:pt>
    <dgm:pt modelId="{265BFD8E-F6C4-4A06-88E7-BA6EC09415F6}" type="pres">
      <dgm:prSet presAssocID="{A1D50E83-AE03-475A-B20C-91781C05C029}" presName="bgChev" presStyleLbl="node1" presStyleIdx="2" presStyleCnt="3"/>
      <dgm:spPr/>
    </dgm:pt>
    <dgm:pt modelId="{D09B0E6F-E3DB-4476-A6D9-A917EABEAEF1}" type="pres">
      <dgm:prSet presAssocID="{A1D50E83-AE03-475A-B20C-91781C05C029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F79C6-680E-4DA8-85B3-7FD0B90B4AF5}" type="presOf" srcId="{6497DC60-5A62-4E29-8F1B-59574F3E4CC7}" destId="{4F2D8EC4-87BF-43A1-AC44-79E79FEF8286}" srcOrd="0" destOrd="0" presId="urn:microsoft.com/office/officeart/2005/8/layout/chevronAccent+Icon"/>
    <dgm:cxn modelId="{AA25B734-32B5-4BB6-8800-053C08AC5D18}" type="presOf" srcId="{A1D50E83-AE03-475A-B20C-91781C05C029}" destId="{D09B0E6F-E3DB-4476-A6D9-A917EABEAEF1}" srcOrd="0" destOrd="0" presId="urn:microsoft.com/office/officeart/2005/8/layout/chevronAccent+Icon"/>
    <dgm:cxn modelId="{7A144471-2F8A-4F1C-B242-3E3C046C98B5}" type="presOf" srcId="{C35B44F5-BB7A-4CF3-ACC9-BE653E2B420A}" destId="{EDC03302-1318-4384-90CC-B4885DFDD519}" srcOrd="0" destOrd="0" presId="urn:microsoft.com/office/officeart/2005/8/layout/chevronAccent+Icon"/>
    <dgm:cxn modelId="{E905DC4A-2C89-484B-91AA-E9F725D4A7CB}" srcId="{6497DC60-5A62-4E29-8F1B-59574F3E4CC7}" destId="{3E5180FE-C7B4-48C9-AC6C-3C22CA587EDD}" srcOrd="1" destOrd="0" parTransId="{747EEABD-A447-407B-8683-16335F7AA03B}" sibTransId="{0A1AFE0C-81CC-413A-9FE1-3B1AAAA2B43E}"/>
    <dgm:cxn modelId="{214CD598-14E1-420A-864B-107972B29FDE}" srcId="{6497DC60-5A62-4E29-8F1B-59574F3E4CC7}" destId="{A1D50E83-AE03-475A-B20C-91781C05C029}" srcOrd="2" destOrd="0" parTransId="{FB194A36-DBE2-4A4F-876F-9D5306393582}" sibTransId="{1CEC7AEA-26EC-437C-A4C9-F97F7DDA36BF}"/>
    <dgm:cxn modelId="{1D4DDDBE-4DC8-4414-8122-81482155B1CD}" type="presOf" srcId="{3E5180FE-C7B4-48C9-AC6C-3C22CA587EDD}" destId="{D91D3223-2380-4263-A673-BC42A4876F25}" srcOrd="0" destOrd="0" presId="urn:microsoft.com/office/officeart/2005/8/layout/chevronAccent+Icon"/>
    <dgm:cxn modelId="{ECE5641C-7394-4F56-BB1B-5AB6808F0E03}" srcId="{6497DC60-5A62-4E29-8F1B-59574F3E4CC7}" destId="{C35B44F5-BB7A-4CF3-ACC9-BE653E2B420A}" srcOrd="0" destOrd="0" parTransId="{101E2CB5-B6CA-4E02-A21C-88FB01B455D5}" sibTransId="{EC304ECF-AECB-46BE-BEDC-3172B1DD66EA}"/>
    <dgm:cxn modelId="{C6E1FEBF-CA5F-4185-AA9C-4A2A8AA1CD1E}" type="presParOf" srcId="{4F2D8EC4-87BF-43A1-AC44-79E79FEF8286}" destId="{A63053F6-A9A1-4AE2-BB97-3610B910057E}" srcOrd="0" destOrd="0" presId="urn:microsoft.com/office/officeart/2005/8/layout/chevronAccent+Icon"/>
    <dgm:cxn modelId="{3BA89E5C-01CC-49A9-B7F9-75C14536A6CF}" type="presParOf" srcId="{A63053F6-A9A1-4AE2-BB97-3610B910057E}" destId="{26FC8897-3D76-45A9-9298-E9AEB25BEF37}" srcOrd="0" destOrd="0" presId="urn:microsoft.com/office/officeart/2005/8/layout/chevronAccent+Icon"/>
    <dgm:cxn modelId="{7F47F65C-007B-49FA-8A3D-86B4B11BCCBA}" type="presParOf" srcId="{A63053F6-A9A1-4AE2-BB97-3610B910057E}" destId="{EDC03302-1318-4384-90CC-B4885DFDD519}" srcOrd="1" destOrd="0" presId="urn:microsoft.com/office/officeart/2005/8/layout/chevronAccent+Icon"/>
    <dgm:cxn modelId="{12ACBD0D-02D3-4CBF-8D20-223B07403C1D}" type="presParOf" srcId="{4F2D8EC4-87BF-43A1-AC44-79E79FEF8286}" destId="{C504BDA0-DDFB-44C0-94F2-839C862A915D}" srcOrd="1" destOrd="0" presId="urn:microsoft.com/office/officeart/2005/8/layout/chevronAccent+Icon"/>
    <dgm:cxn modelId="{3D11BA4B-F54C-4F55-B212-5F03823DA315}" type="presParOf" srcId="{4F2D8EC4-87BF-43A1-AC44-79E79FEF8286}" destId="{64FB3712-72D6-4014-93C7-A4B5E0F06AB2}" srcOrd="2" destOrd="0" presId="urn:microsoft.com/office/officeart/2005/8/layout/chevronAccent+Icon"/>
    <dgm:cxn modelId="{72277096-866F-48F4-89DE-E0AF0D962668}" type="presParOf" srcId="{64FB3712-72D6-4014-93C7-A4B5E0F06AB2}" destId="{566C0FCC-5AD2-49AC-94E9-0D90BD60585F}" srcOrd="0" destOrd="0" presId="urn:microsoft.com/office/officeart/2005/8/layout/chevronAccent+Icon"/>
    <dgm:cxn modelId="{90EFB3EE-B5BD-4420-BB95-9D0A971829EF}" type="presParOf" srcId="{64FB3712-72D6-4014-93C7-A4B5E0F06AB2}" destId="{D91D3223-2380-4263-A673-BC42A4876F25}" srcOrd="1" destOrd="0" presId="urn:microsoft.com/office/officeart/2005/8/layout/chevronAccent+Icon"/>
    <dgm:cxn modelId="{67265BF6-D0F0-40F1-A43C-4C38055215EC}" type="presParOf" srcId="{4F2D8EC4-87BF-43A1-AC44-79E79FEF8286}" destId="{6ED769EF-DBEF-4BC9-A495-5FA89E7154A6}" srcOrd="3" destOrd="0" presId="urn:microsoft.com/office/officeart/2005/8/layout/chevronAccent+Icon"/>
    <dgm:cxn modelId="{4D70054F-9BD1-449D-9F64-CC601EDCD044}" type="presParOf" srcId="{4F2D8EC4-87BF-43A1-AC44-79E79FEF8286}" destId="{434C08D7-1B7A-4595-9547-56C791F0E593}" srcOrd="4" destOrd="0" presId="urn:microsoft.com/office/officeart/2005/8/layout/chevronAccent+Icon"/>
    <dgm:cxn modelId="{4E1E6C37-1CD1-44AE-9E19-B29A1C3B7561}" type="presParOf" srcId="{434C08D7-1B7A-4595-9547-56C791F0E593}" destId="{265BFD8E-F6C4-4A06-88E7-BA6EC09415F6}" srcOrd="0" destOrd="0" presId="urn:microsoft.com/office/officeart/2005/8/layout/chevronAccent+Icon"/>
    <dgm:cxn modelId="{00A8F4DC-881E-4F83-ABC8-440D5B2D1B5D}" type="presParOf" srcId="{434C08D7-1B7A-4595-9547-56C791F0E593}" destId="{D09B0E6F-E3DB-4476-A6D9-A917EABEAEF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D71D-7DEB-4489-9487-B91EA33859DF}">
      <dsp:nvSpPr>
        <dsp:cNvPr id="0" name=""/>
        <dsp:cNvSpPr/>
      </dsp:nvSpPr>
      <dsp:spPr>
        <a:xfrm>
          <a:off x="476503" y="214"/>
          <a:ext cx="2274124" cy="13644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the region in which you live</a:t>
          </a:r>
        </a:p>
      </dsp:txBody>
      <dsp:txXfrm>
        <a:off x="476503" y="214"/>
        <a:ext cx="2274124" cy="1364474"/>
      </dsp:txXfrm>
    </dsp:sp>
    <dsp:sp modelId="{4E90499B-7B9F-4BB9-9BA3-097A2931A5CD}">
      <dsp:nvSpPr>
        <dsp:cNvPr id="0" name=""/>
        <dsp:cNvSpPr/>
      </dsp:nvSpPr>
      <dsp:spPr>
        <a:xfrm>
          <a:off x="2978040" y="214"/>
          <a:ext cx="2274124" cy="13644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the places you spend time</a:t>
          </a:r>
        </a:p>
      </dsp:txBody>
      <dsp:txXfrm>
        <a:off x="2978040" y="214"/>
        <a:ext cx="2274124" cy="1364474"/>
      </dsp:txXfrm>
    </dsp:sp>
    <dsp:sp modelId="{5A387A58-A4D5-4B68-BC5C-9E1369814CB9}">
      <dsp:nvSpPr>
        <dsp:cNvPr id="0" name=""/>
        <dsp:cNvSpPr/>
      </dsp:nvSpPr>
      <dsp:spPr>
        <a:xfrm>
          <a:off x="476503" y="1592101"/>
          <a:ext cx="2274124" cy="13644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the air you breathe</a:t>
          </a:r>
        </a:p>
      </dsp:txBody>
      <dsp:txXfrm>
        <a:off x="476503" y="1592101"/>
        <a:ext cx="2274124" cy="1364474"/>
      </dsp:txXfrm>
    </dsp:sp>
    <dsp:sp modelId="{45A313DE-F46E-443B-9375-D2CAD27EC2BC}">
      <dsp:nvSpPr>
        <dsp:cNvPr id="0" name=""/>
        <dsp:cNvSpPr/>
      </dsp:nvSpPr>
      <dsp:spPr>
        <a:xfrm>
          <a:off x="2978040" y="1592101"/>
          <a:ext cx="2274124" cy="13644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the water you drink</a:t>
          </a:r>
        </a:p>
      </dsp:txBody>
      <dsp:txXfrm>
        <a:off x="2978040" y="1592101"/>
        <a:ext cx="2274124" cy="136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629CC-2A1E-4136-8F80-32D15D6B8376}">
      <dsp:nvSpPr>
        <dsp:cNvPr id="0" name=""/>
        <dsp:cNvSpPr/>
      </dsp:nvSpPr>
      <dsp:spPr>
        <a:xfrm>
          <a:off x="0" y="656"/>
          <a:ext cx="7030074" cy="495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Poor personal hygiene</a:t>
          </a:r>
        </a:p>
      </dsp:txBody>
      <dsp:txXfrm>
        <a:off x="24200" y="24856"/>
        <a:ext cx="6981674" cy="447330"/>
      </dsp:txXfrm>
    </dsp:sp>
    <dsp:sp modelId="{B6605D88-22D2-48AC-A902-7CF4469DB9B8}">
      <dsp:nvSpPr>
        <dsp:cNvPr id="0" name=""/>
        <dsp:cNvSpPr/>
      </dsp:nvSpPr>
      <dsp:spPr>
        <a:xfrm>
          <a:off x="0" y="510576"/>
          <a:ext cx="7030074" cy="495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Getting inadequate sleep at night</a:t>
          </a:r>
        </a:p>
      </dsp:txBody>
      <dsp:txXfrm>
        <a:off x="24200" y="534776"/>
        <a:ext cx="6981674" cy="447330"/>
      </dsp:txXfrm>
    </dsp:sp>
    <dsp:sp modelId="{99BD8CDA-3197-4699-8F78-FB479AB9E08A}">
      <dsp:nvSpPr>
        <dsp:cNvPr id="0" name=""/>
        <dsp:cNvSpPr/>
      </dsp:nvSpPr>
      <dsp:spPr>
        <a:xfrm>
          <a:off x="0" y="1020495"/>
          <a:ext cx="7030074" cy="495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Poor stress management or mental health</a:t>
          </a:r>
        </a:p>
      </dsp:txBody>
      <dsp:txXfrm>
        <a:off x="24200" y="1044695"/>
        <a:ext cx="6981674" cy="447330"/>
      </dsp:txXfrm>
    </dsp:sp>
    <dsp:sp modelId="{B58C5FCE-2A27-4874-9E01-3A9E5BCD25E6}">
      <dsp:nvSpPr>
        <dsp:cNvPr id="0" name=""/>
        <dsp:cNvSpPr/>
      </dsp:nvSpPr>
      <dsp:spPr>
        <a:xfrm>
          <a:off x="0" y="1530415"/>
          <a:ext cx="7030074" cy="495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Eating unhealthy food or drinking insufficient water</a:t>
          </a:r>
        </a:p>
      </dsp:txBody>
      <dsp:txXfrm>
        <a:off x="24200" y="1554615"/>
        <a:ext cx="6981674" cy="447330"/>
      </dsp:txXfrm>
    </dsp:sp>
    <dsp:sp modelId="{B43421BF-B05F-494B-B47D-C4479FA75BC6}">
      <dsp:nvSpPr>
        <dsp:cNvPr id="0" name=""/>
        <dsp:cNvSpPr/>
      </dsp:nvSpPr>
      <dsp:spPr>
        <a:xfrm>
          <a:off x="0" y="2040334"/>
          <a:ext cx="7030074" cy="4957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Risky behaviors like drinking, smoking, or doing drugs</a:t>
          </a:r>
        </a:p>
      </dsp:txBody>
      <dsp:txXfrm>
        <a:off x="24200" y="2064534"/>
        <a:ext cx="6981674" cy="447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EE3AF-E87E-4B45-9A08-DD7385D759EC}">
      <dsp:nvSpPr>
        <dsp:cNvPr id="0" name=""/>
        <dsp:cNvSpPr/>
      </dsp:nvSpPr>
      <dsp:spPr>
        <a:xfrm rot="5400000">
          <a:off x="2887186" y="-1144200"/>
          <a:ext cx="546344" cy="297445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Specific</a:t>
          </a:r>
          <a:endParaRPr lang="en-US" sz="2800" kern="1200"/>
        </a:p>
      </dsp:txBody>
      <dsp:txXfrm rot="-5400000">
        <a:off x="1673131" y="96525"/>
        <a:ext cx="2947785" cy="493004"/>
      </dsp:txXfrm>
    </dsp:sp>
    <dsp:sp modelId="{78C48C54-BAC9-4686-8FC4-CFC3B5797DD2}">
      <dsp:nvSpPr>
        <dsp:cNvPr id="0" name=""/>
        <dsp:cNvSpPr/>
      </dsp:nvSpPr>
      <dsp:spPr>
        <a:xfrm>
          <a:off x="0" y="1561"/>
          <a:ext cx="1673130" cy="6829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S</a:t>
          </a:r>
        </a:p>
      </dsp:txBody>
      <dsp:txXfrm>
        <a:off x="33338" y="34899"/>
        <a:ext cx="1606454" cy="616254"/>
      </dsp:txXfrm>
    </dsp:sp>
    <dsp:sp modelId="{9A9AAD9B-0FF4-4413-93FB-32D22DBCF984}">
      <dsp:nvSpPr>
        <dsp:cNvPr id="0" name=""/>
        <dsp:cNvSpPr/>
      </dsp:nvSpPr>
      <dsp:spPr>
        <a:xfrm rot="5400000">
          <a:off x="2887186" y="-427123"/>
          <a:ext cx="546344" cy="297445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Measurable</a:t>
          </a:r>
          <a:endParaRPr lang="en-US" sz="2800" kern="1200"/>
        </a:p>
      </dsp:txBody>
      <dsp:txXfrm rot="-5400000">
        <a:off x="1673131" y="813602"/>
        <a:ext cx="2947785" cy="493004"/>
      </dsp:txXfrm>
    </dsp:sp>
    <dsp:sp modelId="{5A180C7D-A401-4993-A7F6-00530BF3CD20}">
      <dsp:nvSpPr>
        <dsp:cNvPr id="0" name=""/>
        <dsp:cNvSpPr/>
      </dsp:nvSpPr>
      <dsp:spPr>
        <a:xfrm>
          <a:off x="0" y="718638"/>
          <a:ext cx="1673130" cy="6829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M</a:t>
          </a:r>
        </a:p>
      </dsp:txBody>
      <dsp:txXfrm>
        <a:off x="33338" y="751976"/>
        <a:ext cx="1606454" cy="616254"/>
      </dsp:txXfrm>
    </dsp:sp>
    <dsp:sp modelId="{DA9ABDAF-051A-4A13-9B08-7509318C4B3E}">
      <dsp:nvSpPr>
        <dsp:cNvPr id="0" name=""/>
        <dsp:cNvSpPr/>
      </dsp:nvSpPr>
      <dsp:spPr>
        <a:xfrm rot="5400000">
          <a:off x="2887186" y="289952"/>
          <a:ext cx="546344" cy="297445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Achievable</a:t>
          </a:r>
          <a:endParaRPr lang="en-US" sz="2700" kern="1200"/>
        </a:p>
      </dsp:txBody>
      <dsp:txXfrm rot="-5400000">
        <a:off x="1673131" y="1530677"/>
        <a:ext cx="2947785" cy="493004"/>
      </dsp:txXfrm>
    </dsp:sp>
    <dsp:sp modelId="{7C32DD87-1CC1-4781-B207-7449AE326174}">
      <dsp:nvSpPr>
        <dsp:cNvPr id="0" name=""/>
        <dsp:cNvSpPr/>
      </dsp:nvSpPr>
      <dsp:spPr>
        <a:xfrm>
          <a:off x="0" y="1435715"/>
          <a:ext cx="1673130" cy="6829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A</a:t>
          </a:r>
        </a:p>
      </dsp:txBody>
      <dsp:txXfrm>
        <a:off x="33338" y="1469053"/>
        <a:ext cx="1606454" cy="616254"/>
      </dsp:txXfrm>
    </dsp:sp>
    <dsp:sp modelId="{60FF4048-1C6A-4800-8794-BEF0B2E7EA13}">
      <dsp:nvSpPr>
        <dsp:cNvPr id="0" name=""/>
        <dsp:cNvSpPr/>
      </dsp:nvSpPr>
      <dsp:spPr>
        <a:xfrm rot="5400000">
          <a:off x="2887186" y="1007029"/>
          <a:ext cx="546344" cy="297445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Relevant</a:t>
          </a:r>
          <a:endParaRPr lang="en-US" sz="2700" kern="1200"/>
        </a:p>
      </dsp:txBody>
      <dsp:txXfrm rot="-5400000">
        <a:off x="1673131" y="2247754"/>
        <a:ext cx="2947785" cy="493004"/>
      </dsp:txXfrm>
    </dsp:sp>
    <dsp:sp modelId="{BFC17B47-5A80-4162-92C3-7C5212895747}">
      <dsp:nvSpPr>
        <dsp:cNvPr id="0" name=""/>
        <dsp:cNvSpPr/>
      </dsp:nvSpPr>
      <dsp:spPr>
        <a:xfrm>
          <a:off x="0" y="2152792"/>
          <a:ext cx="1673130" cy="6829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</a:p>
      </dsp:txBody>
      <dsp:txXfrm>
        <a:off x="33338" y="2186130"/>
        <a:ext cx="1606454" cy="616254"/>
      </dsp:txXfrm>
    </dsp:sp>
    <dsp:sp modelId="{9C70A7DD-8D55-42B5-8072-D7C682125B92}">
      <dsp:nvSpPr>
        <dsp:cNvPr id="0" name=""/>
        <dsp:cNvSpPr/>
      </dsp:nvSpPr>
      <dsp:spPr>
        <a:xfrm rot="5400000">
          <a:off x="2887186" y="1724106"/>
          <a:ext cx="546344" cy="297445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Timely</a:t>
          </a:r>
          <a:endParaRPr lang="en-US" sz="2700" kern="1200"/>
        </a:p>
      </dsp:txBody>
      <dsp:txXfrm rot="-5400000">
        <a:off x="1673131" y="2964831"/>
        <a:ext cx="2947785" cy="493004"/>
      </dsp:txXfrm>
    </dsp:sp>
    <dsp:sp modelId="{79A29C2F-98F0-4E76-BA97-6F84708B1212}">
      <dsp:nvSpPr>
        <dsp:cNvPr id="0" name=""/>
        <dsp:cNvSpPr/>
      </dsp:nvSpPr>
      <dsp:spPr>
        <a:xfrm>
          <a:off x="0" y="2869868"/>
          <a:ext cx="1673130" cy="6829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T</a:t>
          </a:r>
        </a:p>
      </dsp:txBody>
      <dsp:txXfrm>
        <a:off x="33338" y="2903206"/>
        <a:ext cx="1606454" cy="616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85F-2FD1-4E8E-9936-F2FB9D8E2E19}">
      <dsp:nvSpPr>
        <dsp:cNvPr id="0" name=""/>
        <dsp:cNvSpPr/>
      </dsp:nvSpPr>
      <dsp:spPr>
        <a:xfrm>
          <a:off x="0" y="330706"/>
          <a:ext cx="7432012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0530D-E205-4C2F-A575-4B6DE433B01D}">
      <dsp:nvSpPr>
        <dsp:cNvPr id="0" name=""/>
        <dsp:cNvSpPr/>
      </dsp:nvSpPr>
      <dsp:spPr>
        <a:xfrm>
          <a:off x="371600" y="109306"/>
          <a:ext cx="640686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39" tIns="0" rIns="1966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Stand up straight and make eye contact</a:t>
          </a:r>
        </a:p>
      </dsp:txBody>
      <dsp:txXfrm>
        <a:off x="393216" y="130922"/>
        <a:ext cx="6363637" cy="399568"/>
      </dsp:txXfrm>
    </dsp:sp>
    <dsp:sp modelId="{2804CCB2-8C92-4579-B8A1-09DAFFE1933A}">
      <dsp:nvSpPr>
        <dsp:cNvPr id="0" name=""/>
        <dsp:cNvSpPr/>
      </dsp:nvSpPr>
      <dsp:spPr>
        <a:xfrm>
          <a:off x="0" y="1011106"/>
          <a:ext cx="7432012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45460-0D53-4356-8143-57E8BAF76045}">
      <dsp:nvSpPr>
        <dsp:cNvPr id="0" name=""/>
        <dsp:cNvSpPr/>
      </dsp:nvSpPr>
      <dsp:spPr>
        <a:xfrm>
          <a:off x="371600" y="789706"/>
          <a:ext cx="640686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39" tIns="0" rIns="1966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Use a firm voice to say “no”</a:t>
          </a:r>
        </a:p>
      </dsp:txBody>
      <dsp:txXfrm>
        <a:off x="393216" y="811322"/>
        <a:ext cx="6363637" cy="399568"/>
      </dsp:txXfrm>
    </dsp:sp>
    <dsp:sp modelId="{0F78D1C9-B4FA-4129-BF7A-8B27BB648AA4}">
      <dsp:nvSpPr>
        <dsp:cNvPr id="0" name=""/>
        <dsp:cNvSpPr/>
      </dsp:nvSpPr>
      <dsp:spPr>
        <a:xfrm>
          <a:off x="0" y="1691506"/>
          <a:ext cx="7432012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A5965-479F-44D9-9948-FBBF52D90F14}">
      <dsp:nvSpPr>
        <dsp:cNvPr id="0" name=""/>
        <dsp:cNvSpPr/>
      </dsp:nvSpPr>
      <dsp:spPr>
        <a:xfrm>
          <a:off x="371600" y="1470106"/>
          <a:ext cx="640686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39" tIns="0" rIns="1966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Be honest and do not make excuses</a:t>
          </a:r>
        </a:p>
      </dsp:txBody>
      <dsp:txXfrm>
        <a:off x="393216" y="1491722"/>
        <a:ext cx="6363637" cy="399568"/>
      </dsp:txXfrm>
    </dsp:sp>
    <dsp:sp modelId="{7642CC54-C388-4E7A-BE8C-C70565C56A78}">
      <dsp:nvSpPr>
        <dsp:cNvPr id="0" name=""/>
        <dsp:cNvSpPr/>
      </dsp:nvSpPr>
      <dsp:spPr>
        <a:xfrm>
          <a:off x="0" y="2371906"/>
          <a:ext cx="7432012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E4D0-3A52-4EFD-92BC-D5A5B5ABADF7}">
      <dsp:nvSpPr>
        <dsp:cNvPr id="0" name=""/>
        <dsp:cNvSpPr/>
      </dsp:nvSpPr>
      <dsp:spPr>
        <a:xfrm>
          <a:off x="371600" y="2150506"/>
          <a:ext cx="640686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39" tIns="0" rIns="1966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Suggest an alternative activity</a:t>
          </a:r>
        </a:p>
      </dsp:txBody>
      <dsp:txXfrm>
        <a:off x="393216" y="2172122"/>
        <a:ext cx="6363637" cy="399568"/>
      </dsp:txXfrm>
    </dsp:sp>
    <dsp:sp modelId="{A843653E-8A91-4634-A52E-FEE4BB176032}">
      <dsp:nvSpPr>
        <dsp:cNvPr id="0" name=""/>
        <dsp:cNvSpPr/>
      </dsp:nvSpPr>
      <dsp:spPr>
        <a:xfrm>
          <a:off x="0" y="3052306"/>
          <a:ext cx="7432012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288AA-1C69-4A12-8F9F-EB1D0EEA503C}">
      <dsp:nvSpPr>
        <dsp:cNvPr id="0" name=""/>
        <dsp:cNvSpPr/>
      </dsp:nvSpPr>
      <dsp:spPr>
        <a:xfrm>
          <a:off x="371600" y="2830906"/>
          <a:ext cx="640686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39" tIns="0" rIns="1966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Be prepared to walk away to get out of a situation</a:t>
          </a:r>
        </a:p>
      </dsp:txBody>
      <dsp:txXfrm>
        <a:off x="393216" y="2852522"/>
        <a:ext cx="6363637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49D66-8632-44BB-B7D6-1AD4E9445911}">
      <dsp:nvSpPr>
        <dsp:cNvPr id="0" name=""/>
        <dsp:cNvSpPr/>
      </dsp:nvSpPr>
      <dsp:spPr>
        <a:xfrm rot="5400000">
          <a:off x="-163606" y="166970"/>
          <a:ext cx="1090712" cy="7634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/>
          </a:r>
          <a:br>
            <a:rPr lang="en-US" sz="1800" kern="1200"/>
          </a:br>
          <a:r>
            <a:rPr lang="en-US" sz="3600" b="1" kern="1200"/>
            <a:t>1</a:t>
          </a:r>
        </a:p>
      </dsp:txBody>
      <dsp:txXfrm rot="-5400000">
        <a:off x="1" y="385114"/>
        <a:ext cx="763499" cy="327213"/>
      </dsp:txXfrm>
    </dsp:sp>
    <dsp:sp modelId="{9E9098ED-BD7D-4860-85D1-5438CAE66FAB}">
      <dsp:nvSpPr>
        <dsp:cNvPr id="0" name=""/>
        <dsp:cNvSpPr/>
      </dsp:nvSpPr>
      <dsp:spPr>
        <a:xfrm rot="5400000">
          <a:off x="4001771" y="-3234909"/>
          <a:ext cx="709336" cy="718588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/>
            <a:t>Identify the issue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Calmly share feelings and listen to the other person</a:t>
          </a:r>
        </a:p>
      </dsp:txBody>
      <dsp:txXfrm rot="-5400000">
        <a:off x="763499" y="37990"/>
        <a:ext cx="7151254" cy="640082"/>
      </dsp:txXfrm>
    </dsp:sp>
    <dsp:sp modelId="{8A467922-3AEC-4B04-8594-1C4C8E3E61FB}">
      <dsp:nvSpPr>
        <dsp:cNvPr id="0" name=""/>
        <dsp:cNvSpPr/>
      </dsp:nvSpPr>
      <dsp:spPr>
        <a:xfrm rot="5400000">
          <a:off x="-163606" y="1108738"/>
          <a:ext cx="1090712" cy="76349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/>
          </a:r>
          <a:br>
            <a:rPr lang="en-US" sz="1800" kern="1200"/>
          </a:br>
          <a:r>
            <a:rPr lang="en-US" sz="3600" b="1" kern="1200"/>
            <a:t>2</a:t>
          </a:r>
        </a:p>
      </dsp:txBody>
      <dsp:txXfrm rot="-5400000">
        <a:off x="1" y="1326882"/>
        <a:ext cx="763499" cy="327213"/>
      </dsp:txXfrm>
    </dsp:sp>
    <dsp:sp modelId="{5FB340D2-CC7E-4A49-AEE5-221AFE76B946}">
      <dsp:nvSpPr>
        <dsp:cNvPr id="0" name=""/>
        <dsp:cNvSpPr/>
      </dsp:nvSpPr>
      <dsp:spPr>
        <a:xfrm rot="5400000">
          <a:off x="4001958" y="-2293328"/>
          <a:ext cx="708963" cy="718588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/>
            <a:t>Identify possible solutions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Be creative; there is always more than one solution</a:t>
          </a:r>
        </a:p>
      </dsp:txBody>
      <dsp:txXfrm rot="-5400000">
        <a:off x="763500" y="979739"/>
        <a:ext cx="7151272" cy="639745"/>
      </dsp:txXfrm>
    </dsp:sp>
    <dsp:sp modelId="{06EE78B8-8C36-4B9F-AD44-2F4ADFBEB266}">
      <dsp:nvSpPr>
        <dsp:cNvPr id="0" name=""/>
        <dsp:cNvSpPr/>
      </dsp:nvSpPr>
      <dsp:spPr>
        <a:xfrm rot="5400000">
          <a:off x="-163606" y="2050505"/>
          <a:ext cx="1090712" cy="76349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3</a:t>
          </a:r>
        </a:p>
      </dsp:txBody>
      <dsp:txXfrm rot="-5400000">
        <a:off x="1" y="2268649"/>
        <a:ext cx="763499" cy="327213"/>
      </dsp:txXfrm>
    </dsp:sp>
    <dsp:sp modelId="{75C36A2B-ED37-4131-B416-69B47B3C6DF7}">
      <dsp:nvSpPr>
        <dsp:cNvPr id="0" name=""/>
        <dsp:cNvSpPr/>
      </dsp:nvSpPr>
      <dsp:spPr>
        <a:xfrm rot="5400000">
          <a:off x="4001958" y="-1351560"/>
          <a:ext cx="708963" cy="7185881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/>
            <a:t>Negotiate and come to a compromise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Find an agreement that is acceptable to all parties</a:t>
          </a:r>
        </a:p>
      </dsp:txBody>
      <dsp:txXfrm rot="-5400000">
        <a:off x="763500" y="1921507"/>
        <a:ext cx="7151272" cy="639745"/>
      </dsp:txXfrm>
    </dsp:sp>
    <dsp:sp modelId="{B292E747-6C0B-4C28-A4F8-C5AFBD4B3FD5}">
      <dsp:nvSpPr>
        <dsp:cNvPr id="0" name=""/>
        <dsp:cNvSpPr/>
      </dsp:nvSpPr>
      <dsp:spPr>
        <a:xfrm rot="5400000">
          <a:off x="-163606" y="2980494"/>
          <a:ext cx="1090712" cy="7634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/>
          </a:r>
          <a:br>
            <a:rPr lang="en-US" sz="1800" kern="1200"/>
          </a:br>
          <a:r>
            <a:rPr lang="en-US" sz="3600" b="1" kern="1200"/>
            <a:t>4</a:t>
          </a:r>
        </a:p>
      </dsp:txBody>
      <dsp:txXfrm rot="-5400000">
        <a:off x="1" y="3198638"/>
        <a:ext cx="763499" cy="327213"/>
      </dsp:txXfrm>
    </dsp:sp>
    <dsp:sp modelId="{EFF2B725-5015-4115-8D98-9F72159EF229}">
      <dsp:nvSpPr>
        <dsp:cNvPr id="0" name=""/>
        <dsp:cNvSpPr/>
      </dsp:nvSpPr>
      <dsp:spPr>
        <a:xfrm rot="5400000">
          <a:off x="4001958" y="-409792"/>
          <a:ext cx="708963" cy="718588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/>
            <a:t>Carry out the decision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/>
            <a:t>Work together and continue to communicate</a:t>
          </a:r>
        </a:p>
      </dsp:txBody>
      <dsp:txXfrm rot="-5400000">
        <a:off x="763500" y="2863275"/>
        <a:ext cx="7151272" cy="639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F850-A0E2-475A-8339-632FB634D3DC}">
      <dsp:nvSpPr>
        <dsp:cNvPr id="0" name=""/>
        <dsp:cNvSpPr/>
      </dsp:nvSpPr>
      <dsp:spPr>
        <a:xfrm>
          <a:off x="4995" y="1079764"/>
          <a:ext cx="1771413" cy="2450701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Science-based information is verified as fact, whereas opinions or theories have not been tested</a:t>
          </a:r>
        </a:p>
      </dsp:txBody>
      <dsp:txXfrm>
        <a:off x="46501" y="1121270"/>
        <a:ext cx="1688401" cy="2409195"/>
      </dsp:txXfrm>
    </dsp:sp>
    <dsp:sp modelId="{05EE0BFE-2815-4F13-BB9A-3FCF9714506B}">
      <dsp:nvSpPr>
        <dsp:cNvPr id="0" name=""/>
        <dsp:cNvSpPr/>
      </dsp:nvSpPr>
      <dsp:spPr>
        <a:xfrm>
          <a:off x="4995" y="3380955"/>
          <a:ext cx="1771413" cy="56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4995" y="3380955"/>
        <a:ext cx="1247474" cy="568598"/>
      </dsp:txXfrm>
    </dsp:sp>
    <dsp:sp modelId="{FBE39F42-6120-4FE9-8379-D31FC1942FD3}">
      <dsp:nvSpPr>
        <dsp:cNvPr id="0" name=""/>
        <dsp:cNvSpPr/>
      </dsp:nvSpPr>
      <dsp:spPr>
        <a:xfrm>
          <a:off x="1302580" y="3471184"/>
          <a:ext cx="619994" cy="61999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C3B0B-F23C-4E99-9C76-EA657B95F1B8}">
      <dsp:nvSpPr>
        <dsp:cNvPr id="0" name=""/>
        <dsp:cNvSpPr/>
      </dsp:nvSpPr>
      <dsp:spPr>
        <a:xfrm>
          <a:off x="2076175" y="1079764"/>
          <a:ext cx="1771413" cy="2450701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Reliable Internet resources typically use </a:t>
          </a:r>
          <a:r>
            <a:rPr lang="en-US" sz="1900" i="1" kern="1200"/>
            <a:t>.</a:t>
          </a:r>
          <a:r>
            <a:rPr lang="en-US" sz="1900" i="1" kern="1200" err="1"/>
            <a:t>gov</a:t>
          </a:r>
          <a:r>
            <a:rPr lang="en-US" sz="1900" i="1" kern="1200"/>
            <a:t>, .</a:t>
          </a:r>
          <a:r>
            <a:rPr lang="en-US" sz="1900" i="1" kern="1200" err="1"/>
            <a:t>edu</a:t>
          </a:r>
          <a:r>
            <a:rPr lang="en-US" sz="1900" i="1" kern="1200"/>
            <a:t>, </a:t>
          </a:r>
          <a:r>
            <a:rPr lang="en-US" sz="1900" i="0" kern="1200"/>
            <a:t>or</a:t>
          </a:r>
          <a:r>
            <a:rPr lang="en-US" sz="1900" i="1" kern="1200"/>
            <a:t> .org </a:t>
          </a:r>
          <a:r>
            <a:rPr lang="en-US" sz="1900" kern="1200"/>
            <a:t>URLS</a:t>
          </a:r>
          <a:endParaRPr lang="en-US" sz="1900" i="1" kern="1200"/>
        </a:p>
      </dsp:txBody>
      <dsp:txXfrm>
        <a:off x="2117681" y="1121270"/>
        <a:ext cx="1688401" cy="2409195"/>
      </dsp:txXfrm>
    </dsp:sp>
    <dsp:sp modelId="{D8A5D7B1-D296-4F8C-8A8D-99F9D2AA91EB}">
      <dsp:nvSpPr>
        <dsp:cNvPr id="0" name=""/>
        <dsp:cNvSpPr/>
      </dsp:nvSpPr>
      <dsp:spPr>
        <a:xfrm>
          <a:off x="2076175" y="3380955"/>
          <a:ext cx="1771413" cy="56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i="1" kern="1200"/>
        </a:p>
      </dsp:txBody>
      <dsp:txXfrm>
        <a:off x="2076175" y="3380955"/>
        <a:ext cx="1247474" cy="568598"/>
      </dsp:txXfrm>
    </dsp:sp>
    <dsp:sp modelId="{6D685B5D-3E49-4A18-80E2-E762D3AF6612}">
      <dsp:nvSpPr>
        <dsp:cNvPr id="0" name=""/>
        <dsp:cNvSpPr/>
      </dsp:nvSpPr>
      <dsp:spPr>
        <a:xfrm>
          <a:off x="3373760" y="3471184"/>
          <a:ext cx="619994" cy="61999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C481D-711E-4DAF-B7C5-DB32F2B2E518}">
      <dsp:nvSpPr>
        <dsp:cNvPr id="0" name=""/>
        <dsp:cNvSpPr/>
      </dsp:nvSpPr>
      <dsp:spPr>
        <a:xfrm>
          <a:off x="4147354" y="1079764"/>
          <a:ext cx="1771413" cy="2450701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i="0" kern="1200"/>
            <a:t>Businesses that earn money from the healthcare industry are often not trustworthy</a:t>
          </a:r>
        </a:p>
      </dsp:txBody>
      <dsp:txXfrm>
        <a:off x="4188860" y="1121270"/>
        <a:ext cx="1688401" cy="2409195"/>
      </dsp:txXfrm>
    </dsp:sp>
    <dsp:sp modelId="{59382BF5-C81B-41D3-9C14-104089EF6363}">
      <dsp:nvSpPr>
        <dsp:cNvPr id="0" name=""/>
        <dsp:cNvSpPr/>
      </dsp:nvSpPr>
      <dsp:spPr>
        <a:xfrm>
          <a:off x="4147354" y="3380955"/>
          <a:ext cx="1771413" cy="5685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i="0" kern="1200"/>
        </a:p>
      </dsp:txBody>
      <dsp:txXfrm>
        <a:off x="4147354" y="3380955"/>
        <a:ext cx="1247474" cy="568598"/>
      </dsp:txXfrm>
    </dsp:sp>
    <dsp:sp modelId="{B19CD949-FA47-40D2-8EFB-D7D03093D3CB}">
      <dsp:nvSpPr>
        <dsp:cNvPr id="0" name=""/>
        <dsp:cNvSpPr/>
      </dsp:nvSpPr>
      <dsp:spPr>
        <a:xfrm>
          <a:off x="5444939" y="3471184"/>
          <a:ext cx="619994" cy="61999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23D3A-4D44-472E-8DB1-FFAA3417BC06}">
      <dsp:nvSpPr>
        <dsp:cNvPr id="0" name=""/>
        <dsp:cNvSpPr/>
      </dsp:nvSpPr>
      <dsp:spPr>
        <a:xfrm>
          <a:off x="6218534" y="1079764"/>
          <a:ext cx="1771413" cy="2450701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When in doubt, ask a school librarian or doctor for help finding reliable information</a:t>
          </a:r>
        </a:p>
      </dsp:txBody>
      <dsp:txXfrm>
        <a:off x="6260040" y="1121270"/>
        <a:ext cx="1688401" cy="2409195"/>
      </dsp:txXfrm>
    </dsp:sp>
    <dsp:sp modelId="{A01F879F-1730-410B-BDBF-DEA2E112D998}">
      <dsp:nvSpPr>
        <dsp:cNvPr id="0" name=""/>
        <dsp:cNvSpPr/>
      </dsp:nvSpPr>
      <dsp:spPr>
        <a:xfrm>
          <a:off x="6218534" y="3380955"/>
          <a:ext cx="1771413" cy="5685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6218534" y="3380955"/>
        <a:ext cx="1247474" cy="568598"/>
      </dsp:txXfrm>
    </dsp:sp>
    <dsp:sp modelId="{8D677CB5-A135-4AF0-8922-E3AD7422073E}">
      <dsp:nvSpPr>
        <dsp:cNvPr id="0" name=""/>
        <dsp:cNvSpPr/>
      </dsp:nvSpPr>
      <dsp:spPr>
        <a:xfrm>
          <a:off x="7516119" y="3471184"/>
          <a:ext cx="619994" cy="61999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C8897-3D76-45A9-9298-E9AEB25BEF37}">
      <dsp:nvSpPr>
        <dsp:cNvPr id="0" name=""/>
        <dsp:cNvSpPr/>
      </dsp:nvSpPr>
      <dsp:spPr>
        <a:xfrm>
          <a:off x="992" y="423162"/>
          <a:ext cx="2494720" cy="962962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C03302-1318-4384-90CC-B4885DFDD519}">
      <dsp:nvSpPr>
        <dsp:cNvPr id="0" name=""/>
        <dsp:cNvSpPr/>
      </dsp:nvSpPr>
      <dsp:spPr>
        <a:xfrm>
          <a:off x="666251" y="663903"/>
          <a:ext cx="2106652" cy="962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personal health</a:t>
          </a:r>
        </a:p>
      </dsp:txBody>
      <dsp:txXfrm>
        <a:off x="694455" y="692107"/>
        <a:ext cx="2050244" cy="906554"/>
      </dsp:txXfrm>
    </dsp:sp>
    <dsp:sp modelId="{566C0FCC-5AD2-49AC-94E9-0D90BD60585F}">
      <dsp:nvSpPr>
        <dsp:cNvPr id="0" name=""/>
        <dsp:cNvSpPr/>
      </dsp:nvSpPr>
      <dsp:spPr>
        <a:xfrm>
          <a:off x="2850518" y="423162"/>
          <a:ext cx="2494720" cy="962962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1D3223-2380-4263-A673-BC42A4876F25}">
      <dsp:nvSpPr>
        <dsp:cNvPr id="0" name=""/>
        <dsp:cNvSpPr/>
      </dsp:nvSpPr>
      <dsp:spPr>
        <a:xfrm>
          <a:off x="3515776" y="663903"/>
          <a:ext cx="2106652" cy="962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family health</a:t>
          </a:r>
        </a:p>
      </dsp:txBody>
      <dsp:txXfrm>
        <a:off x="3543980" y="692107"/>
        <a:ext cx="2050244" cy="906554"/>
      </dsp:txXfrm>
    </dsp:sp>
    <dsp:sp modelId="{265BFD8E-F6C4-4A06-88E7-BA6EC09415F6}">
      <dsp:nvSpPr>
        <dsp:cNvPr id="0" name=""/>
        <dsp:cNvSpPr/>
      </dsp:nvSpPr>
      <dsp:spPr>
        <a:xfrm>
          <a:off x="5700043" y="423162"/>
          <a:ext cx="2494720" cy="962962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9B0E6F-E3DB-4476-A6D9-A917EABEAEF1}">
      <dsp:nvSpPr>
        <dsp:cNvPr id="0" name=""/>
        <dsp:cNvSpPr/>
      </dsp:nvSpPr>
      <dsp:spPr>
        <a:xfrm>
          <a:off x="6365302" y="663903"/>
          <a:ext cx="2106652" cy="962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community health</a:t>
          </a:r>
        </a:p>
      </dsp:txBody>
      <dsp:txXfrm>
        <a:off x="6393506" y="692107"/>
        <a:ext cx="2050244" cy="906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50F8-AB31-4A84-B6E3-64602BFCB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B4C2-3280-4440-A249-84C09D84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B4C2-3280-4440-A249-84C09D847D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7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052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38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3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25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9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6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05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083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849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21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565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40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5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6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2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3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8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7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138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1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4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3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06081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1862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85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597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08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59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959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585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0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00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1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28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52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782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97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5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269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6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7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29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53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48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835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772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6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1376527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1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8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13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315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276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908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732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791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23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170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65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31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34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1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085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10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12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5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61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0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33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9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458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18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138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20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52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2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383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0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09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13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237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206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69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371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5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7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6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7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0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04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7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3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0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9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9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96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8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6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4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57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0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5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4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4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44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1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2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2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865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9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38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4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8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0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777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7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9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32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10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488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681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6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2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876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7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171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408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206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81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376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s://www.g-wlearning.com/health/2958/ch01_01/animation01.htm" TargetMode="Externa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-wlearning.com/health/2958/ch01_02/animation01.htm" TargetMode="Externa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1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56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>
                <a:solidFill>
                  <a:schemeClr val="accent1"/>
                </a:solidFill>
              </a:rPr>
              <a:t>Physical Health</a:t>
            </a:r>
            <a:r>
              <a:rPr lang="en-US" sz="3200" b="1" dirty="0"/>
              <a:t>- </a:t>
            </a:r>
            <a:r>
              <a:rPr lang="en-US" sz="3200" i="1" dirty="0">
                <a:solidFill>
                  <a:srgbClr val="00B050"/>
                </a:solidFill>
              </a:rPr>
              <a:t>Aspect of health that refers to how well a person's body functions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It </a:t>
            </a:r>
            <a:r>
              <a:rPr lang="en-US" dirty="0"/>
              <a:t>includes having the abilities to</a:t>
            </a:r>
          </a:p>
          <a:p>
            <a:pPr lvl="1"/>
            <a:r>
              <a:rPr lang="en-US" dirty="0"/>
              <a:t>fight off a disease</a:t>
            </a:r>
          </a:p>
          <a:p>
            <a:pPr lvl="1"/>
            <a:r>
              <a:rPr lang="en-US" dirty="0"/>
              <a:t>participate in physical activities</a:t>
            </a:r>
          </a:p>
          <a:p>
            <a:pPr lvl="1"/>
            <a:r>
              <a:rPr lang="en-US" dirty="0"/>
              <a:t>cope with daily stress and aging</a:t>
            </a:r>
          </a:p>
          <a:p>
            <a:pPr lvl="1"/>
            <a:r>
              <a:rPr lang="en-US" dirty="0"/>
              <a:t>recover from an injury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27957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Aspects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b="1" dirty="0">
                <a:solidFill>
                  <a:srgbClr val="4F81BD"/>
                </a:solidFill>
              </a:rPr>
              <a:t>Mental and Emotional Health</a:t>
            </a:r>
            <a:r>
              <a:rPr lang="en-US" sz="3000" b="1" dirty="0">
                <a:solidFill>
                  <a:prstClr val="black"/>
                </a:solidFill>
              </a:rPr>
              <a:t>- </a:t>
            </a:r>
            <a:r>
              <a:rPr lang="en-US" sz="3000" i="1" dirty="0">
                <a:solidFill>
                  <a:srgbClr val="00B050"/>
                </a:solidFill>
              </a:rPr>
              <a:t>Aspect of health that has to do with a person's thoughts and </a:t>
            </a:r>
            <a:r>
              <a:rPr lang="en-US" sz="3000" i="1" dirty="0" smtClean="0">
                <a:solidFill>
                  <a:srgbClr val="00B050"/>
                </a:solidFill>
              </a:rPr>
              <a:t>feelings</a:t>
            </a:r>
          </a:p>
          <a:p>
            <a:pPr marL="0" lv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Includes:</a:t>
            </a:r>
            <a:endParaRPr lang="en-US" sz="3000" dirty="0">
              <a:solidFill>
                <a:prstClr val="black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800" dirty="0" smtClean="0"/>
              <a:t>think </a:t>
            </a:r>
            <a:r>
              <a:rPr lang="en-US" sz="2800" dirty="0"/>
              <a:t>clearly and critically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express thoughts and feelings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cope with stress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stay optimistic in negative situations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recognize personal skills</a:t>
            </a:r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89274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/>
              <a:t>Infographic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8" cy="4953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Can you think of other ways to maintain good mental and emotional health?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6345" y="152400"/>
            <a:ext cx="5029176" cy="6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Aspects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7" y="1981200"/>
            <a:ext cx="8797833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>
                <a:solidFill>
                  <a:schemeClr val="accent1"/>
                </a:solidFill>
              </a:rPr>
              <a:t>Social Health</a:t>
            </a:r>
            <a:r>
              <a:rPr lang="en-US" sz="3200" b="1" dirty="0"/>
              <a:t>- </a:t>
            </a:r>
            <a:r>
              <a:rPr lang="en-US" sz="3200" dirty="0">
                <a:solidFill>
                  <a:srgbClr val="00B050"/>
                </a:solidFill>
              </a:rPr>
              <a:t>Aspect of health that involves interacting and getting along with others in positive, healthy ways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It </a:t>
            </a:r>
            <a:r>
              <a:rPr lang="en-US" sz="3200" dirty="0"/>
              <a:t>includes having</a:t>
            </a:r>
            <a:br>
              <a:rPr lang="en-US" sz="3200" dirty="0"/>
            </a:br>
            <a:r>
              <a:rPr lang="en-US" sz="3200" dirty="0"/>
              <a:t>relationships that</a:t>
            </a:r>
            <a:br>
              <a:rPr lang="en-US" sz="3200" dirty="0"/>
            </a:br>
            <a:r>
              <a:rPr lang="en-US" sz="3200" dirty="0"/>
              <a:t>are enjoyable,</a:t>
            </a:r>
            <a:br>
              <a:rPr lang="en-US" sz="3200" dirty="0"/>
            </a:br>
            <a:r>
              <a:rPr lang="en-US" sz="3200" dirty="0"/>
              <a:t>supportive, honest,</a:t>
            </a:r>
            <a:br>
              <a:rPr lang="en-US" sz="3200" dirty="0"/>
            </a:br>
            <a:r>
              <a:rPr lang="en-US" sz="3200" dirty="0"/>
              <a:t>and trusting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7211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Rawpixel.com/Shutterstock.com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7" y="3363982"/>
            <a:ext cx="3829911" cy="272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621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Well-being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State of health and wellness in which people generally feel good about their present conditions</a:t>
            </a:r>
          </a:p>
          <a:p>
            <a:pPr lvl="1"/>
            <a:r>
              <a:rPr lang="en-US" dirty="0" smtClean="0"/>
              <a:t>Depends </a:t>
            </a:r>
            <a:r>
              <a:rPr lang="en-US" dirty="0"/>
              <a:t>on all three aspects of </a:t>
            </a:r>
            <a:r>
              <a:rPr lang="en-US" dirty="0" smtClean="0"/>
              <a:t>health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1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7C12-8C72-44C5-81DB-7264A389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balance my triangle?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79B292D-8F9B-4385-B7F3-74C78E70B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48" y="1940998"/>
            <a:ext cx="7375167" cy="46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DFFC-4E19-4ADA-AD47-BCF22ABA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Health Triangle</a:t>
            </a:r>
          </a:p>
        </p:txBody>
      </p:sp>
      <p:pic>
        <p:nvPicPr>
          <p:cNvPr id="4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F53C2FF-0FBB-495E-ADC3-ACD4ABAE1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9812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Interrelatedness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166419" cy="4495800"/>
          </a:xfrm>
        </p:spPr>
        <p:txBody>
          <a:bodyPr/>
          <a:lstStyle/>
          <a:p>
            <a:r>
              <a:rPr lang="en-US"/>
              <a:t>The aspects of health interact with and affect one other</a:t>
            </a:r>
          </a:p>
          <a:p>
            <a:pPr lvl="1"/>
            <a:r>
              <a:rPr lang="en-US"/>
              <a:t>Can be positive</a:t>
            </a:r>
            <a:br>
              <a:rPr lang="en-US"/>
            </a:br>
            <a:r>
              <a:rPr lang="en-US"/>
              <a:t>or negative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06352"/>
            <a:ext cx="3716594" cy="301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30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Wellness and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Healthcare</a:t>
            </a:r>
            <a:r>
              <a:rPr lang="en-US" sz="2800" b="1" dirty="0"/>
              <a:t>- </a:t>
            </a:r>
            <a:r>
              <a:rPr lang="en-US" sz="2800" i="1" dirty="0">
                <a:solidFill>
                  <a:srgbClr val="00B050"/>
                </a:solidFill>
              </a:rPr>
              <a:t>Treatment and prevention of illnesses, injuries, or diseases to improve </a:t>
            </a:r>
            <a:r>
              <a:rPr lang="en-US" sz="2800" i="1" dirty="0" smtClean="0">
                <a:solidFill>
                  <a:srgbClr val="00B050"/>
                </a:solidFill>
              </a:rPr>
              <a:t>wellness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800" dirty="0"/>
              <a:t>This includes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preventive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healthcare-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B050"/>
                </a:solidFill>
              </a:rPr>
              <a:t>Going to the doctor when you are well to help you stay healthy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People typically see their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primary care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physician</a:t>
            </a:r>
            <a:r>
              <a:rPr lang="en-US" sz="2800" b="1" dirty="0"/>
              <a:t>- </a:t>
            </a:r>
            <a:r>
              <a:rPr lang="en-US" sz="2800" i="1" dirty="0">
                <a:solidFill>
                  <a:srgbClr val="00B050"/>
                </a:solidFill>
              </a:rPr>
              <a:t>Regular doctor who provides checkups, screenings, treatments, and </a:t>
            </a:r>
            <a:r>
              <a:rPr lang="en-US" sz="2800" i="1" dirty="0" smtClean="0">
                <a:solidFill>
                  <a:srgbClr val="00B050"/>
                </a:solidFill>
              </a:rPr>
              <a:t>prescriptions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- </a:t>
            </a:r>
            <a:r>
              <a:rPr lang="en-US" sz="2800" dirty="0"/>
              <a:t>for routine checkups</a:t>
            </a:r>
          </a:p>
        </p:txBody>
      </p:sp>
    </p:spTree>
    <p:extLst>
      <p:ext uri="{BB962C8B-B14F-4D97-AF65-F5344CB8AC3E}">
        <p14:creationId xmlns:p14="http://schemas.microsoft.com/office/powerpoint/2010/main" val="5182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254"/>
            <a:ext cx="8266471" cy="4849089"/>
          </a:xfrm>
        </p:spPr>
        <p:txBody>
          <a:bodyPr/>
          <a:lstStyle/>
          <a:p>
            <a:r>
              <a:rPr lang="en-US"/>
              <a:t>A balance of all aspects of health is called _____.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wellness</a:t>
            </a:r>
          </a:p>
          <a:p>
            <a:r>
              <a:rPr lang="en-US"/>
              <a:t>The ability to fight off illness is part of which aspect of health?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3958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5034116" cy="3505200"/>
          </a:xfrm>
        </p:spPr>
        <p:txBody>
          <a:bodyPr/>
          <a:lstStyle/>
          <a:p>
            <a:r>
              <a:rPr lang="en-US"/>
              <a:t>Understanding Your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100364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Recognizing Factors That Affect Health</a:t>
            </a:r>
            <a:br>
              <a:rPr lang="en-US"/>
            </a:br>
            <a:r>
              <a:rPr lang="en-US"/>
              <a:t>and Wellness</a:t>
            </a:r>
          </a:p>
        </p:txBody>
      </p:sp>
    </p:spTree>
    <p:extLst>
      <p:ext uri="{BB962C8B-B14F-4D97-AF65-F5344CB8AC3E}">
        <p14:creationId xmlns:p14="http://schemas.microsoft.com/office/powerpoint/2010/main" val="257579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After studying this lesson, you will be able to</a:t>
            </a:r>
          </a:p>
          <a:p>
            <a:r>
              <a:rPr lang="en-US" sz="3200" b="1"/>
              <a:t>identify</a:t>
            </a:r>
            <a:r>
              <a:rPr lang="en-US" sz="3200"/>
              <a:t> factors that can increase or reduce your level of health and wellness.</a:t>
            </a:r>
          </a:p>
          <a:p>
            <a:r>
              <a:rPr lang="en-US" sz="3200" b="1"/>
              <a:t>describe</a:t>
            </a:r>
            <a:r>
              <a:rPr lang="en-US" sz="3200"/>
              <a:t> actions you can take to help prevent genetically linked diseases and disorders.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2334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After studying this lesson, you will be able to</a:t>
            </a:r>
          </a:p>
          <a:p>
            <a:r>
              <a:rPr lang="en-US" sz="3200" b="1"/>
              <a:t>give examples </a:t>
            </a:r>
            <a:r>
              <a:rPr lang="en-US" sz="3200"/>
              <a:t>of risk factors within a person’s physical, social, and economic environments.</a:t>
            </a:r>
          </a:p>
          <a:p>
            <a:r>
              <a:rPr lang="en-US" sz="3200" b="1"/>
              <a:t>evaluate</a:t>
            </a:r>
            <a:r>
              <a:rPr lang="en-US" sz="3200"/>
              <a:t> how the lifestyle choices you make now can affect your health and wellness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8020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Spectrum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904" y="1981200"/>
            <a:ext cx="657019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</a:t>
            </a:r>
            <a:br>
              <a:rPr lang="en-US"/>
            </a:br>
            <a:r>
              <a:rPr lang="en-US"/>
              <a:t>Health and Wellness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Risk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factors- </a:t>
            </a:r>
            <a:r>
              <a:rPr lang="en-US" i="1" dirty="0" smtClean="0">
                <a:solidFill>
                  <a:srgbClr val="00B050"/>
                </a:solidFill>
              </a:rPr>
              <a:t>Aspects </a:t>
            </a:r>
            <a:r>
              <a:rPr lang="en-US" i="1" dirty="0">
                <a:solidFill>
                  <a:srgbClr val="00B050"/>
                </a:solidFill>
              </a:rPr>
              <a:t>of people's lives that increase the chances that they will develop a disease or </a:t>
            </a:r>
            <a:r>
              <a:rPr lang="en-US" i="1" dirty="0" smtClean="0">
                <a:solidFill>
                  <a:srgbClr val="00B050"/>
                </a:solidFill>
              </a:rPr>
              <a:t>disorder</a:t>
            </a:r>
            <a:endParaRPr lang="en-US" i="1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/>
              <a:t>Types of risk factors include</a:t>
            </a:r>
          </a:p>
          <a:p>
            <a:pPr lvl="1"/>
            <a:r>
              <a:rPr lang="en-US" dirty="0"/>
              <a:t>genetic risk factors</a:t>
            </a:r>
          </a:p>
          <a:p>
            <a:pPr lvl="1"/>
            <a:r>
              <a:rPr lang="en-US" dirty="0"/>
              <a:t>environmental risk factors (physical, social, or economic)</a:t>
            </a:r>
          </a:p>
          <a:p>
            <a:pPr lvl="1"/>
            <a:r>
              <a:rPr lang="en-US" dirty="0"/>
              <a:t>lifestyle risk factors</a:t>
            </a:r>
          </a:p>
        </p:txBody>
      </p:sp>
    </p:spTree>
    <p:extLst>
      <p:ext uri="{BB962C8B-B14F-4D97-AF65-F5344CB8AC3E}">
        <p14:creationId xmlns:p14="http://schemas.microsoft.com/office/powerpoint/2010/main" val="360461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4" y="2078074"/>
            <a:ext cx="6826075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Your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genes</a:t>
            </a:r>
            <a:r>
              <a:rPr lang="en-US" sz="2400" dirty="0"/>
              <a:t> can put you at risk for developing certain </a:t>
            </a:r>
            <a:r>
              <a:rPr lang="en-US" sz="2400" dirty="0" smtClean="0"/>
              <a:t>diseases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chemeClr val="accent1"/>
                </a:solidFill>
              </a:rPr>
              <a:t>Genes</a:t>
            </a:r>
            <a:r>
              <a:rPr lang="en-US" sz="2400" b="1" dirty="0"/>
              <a:t>- </a:t>
            </a:r>
            <a:r>
              <a:rPr lang="en-US" sz="2400" i="1" dirty="0">
                <a:solidFill>
                  <a:srgbClr val="00B050"/>
                </a:solidFill>
              </a:rPr>
              <a:t>Segments of DNA that determine the structure and function of a person's cells and affect his or her development, personality, and health</a:t>
            </a:r>
            <a:endParaRPr lang="en-US" sz="2400" i="1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determine genetic risk factors, a doctor studies a </a:t>
            </a:r>
            <a:r>
              <a:rPr lang="en-US" sz="2400" dirty="0" smtClean="0"/>
              <a:t>person’s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family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history</a:t>
            </a:r>
          </a:p>
          <a:p>
            <a:pPr marL="457200" lvl="1" indent="0">
              <a:buNone/>
            </a:pPr>
            <a:r>
              <a:rPr lang="en-US" sz="2400" dirty="0" smtClean="0"/>
              <a:t>-</a:t>
            </a:r>
            <a:r>
              <a:rPr lang="en-US" sz="2400" i="1" dirty="0" smtClean="0">
                <a:solidFill>
                  <a:srgbClr val="00B050"/>
                </a:solidFill>
              </a:rPr>
              <a:t>Record </a:t>
            </a:r>
            <a:r>
              <a:rPr lang="en-US" sz="2400" i="1" dirty="0">
                <a:solidFill>
                  <a:srgbClr val="00B050"/>
                </a:solidFill>
              </a:rPr>
              <a:t>of a disease's </a:t>
            </a:r>
            <a:endParaRPr lang="en-US" sz="2400" i="1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presence </a:t>
            </a:r>
            <a:r>
              <a:rPr lang="en-US" sz="2400" i="1" dirty="0">
                <a:solidFill>
                  <a:srgbClr val="00B050"/>
                </a:solidFill>
              </a:rPr>
              <a:t>and impact </a:t>
            </a:r>
            <a:r>
              <a:rPr lang="en-US" sz="2400" i="1" dirty="0" smtClean="0">
                <a:solidFill>
                  <a:srgbClr val="00B050"/>
                </a:solidFill>
              </a:rPr>
              <a:t>within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>
                <a:solidFill>
                  <a:srgbClr val="00B050"/>
                </a:solidFill>
              </a:rPr>
              <a:t>a family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211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Jezper/Shutterstock.com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9" b="100000" l="0" r="99769">
                        <a14:foregroundMark x1="98958" y1="30640" x2="99190" y2="28506"/>
                        <a14:foregroundMark x1="96181" y1="23780" x2="96181" y2="23780"/>
                        <a14:foregroundMark x1="94560" y1="22409" x2="94560" y2="22409"/>
                        <a14:foregroundMark x1="89352" y1="25152" x2="89352" y2="25152"/>
                        <a14:foregroundMark x1="90162" y1="26677" x2="90162" y2="26677"/>
                        <a14:foregroundMark x1="92477" y1="26524" x2="92477" y2="26524"/>
                        <a14:foregroundMark x1="87847" y1="24543" x2="87847" y2="24543"/>
                        <a14:foregroundMark x1="86227" y1="23780" x2="86227" y2="23780"/>
                        <a14:foregroundMark x1="11458" y1="45427" x2="11458" y2="45427"/>
                        <a14:backgroundMark x1="95833" y1="27591" x2="95833" y2="27591"/>
                        <a14:backgroundMark x1="94676" y1="25762" x2="94676" y2="25762"/>
                        <a14:backgroundMark x1="84259" y1="21646" x2="84259" y2="21646"/>
                        <a14:backgroundMark x1="82870" y1="19817" x2="82870" y2="19817"/>
                        <a14:backgroundMark x1="80903" y1="18750" x2="80903" y2="18750"/>
                        <a14:backgroundMark x1="79167" y1="19055" x2="79167" y2="19055"/>
                        <a14:backgroundMark x1="77315" y1="18902" x2="77315" y2="18902"/>
                        <a14:backgroundMark x1="75694" y1="17988" x2="75694" y2="17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370988" y="791145"/>
            <a:ext cx="6572609" cy="49903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5240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Circumstances, objects, or conditions that surround a person in everyday life</a:t>
            </a:r>
            <a:endParaRPr lang="en-US" sz="3200" i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Every </a:t>
            </a:r>
            <a:r>
              <a:rPr lang="en-US" dirty="0"/>
              <a:t>environment has risk factors that can affect health and wellness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428744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Risk Factors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8" y="1981200"/>
            <a:ext cx="8686801" cy="449580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Physical Environment</a:t>
            </a:r>
            <a:r>
              <a:rPr lang="en-US" sz="2400" b="1" dirty="0"/>
              <a:t>- </a:t>
            </a:r>
            <a:r>
              <a:rPr lang="en-US" sz="2400" i="1" dirty="0">
                <a:solidFill>
                  <a:srgbClr val="00B050"/>
                </a:solidFill>
              </a:rPr>
              <a:t>Places where a person spends his or her time, such as school, home, or workplace; the region in which a person lives; the air a person breathes; and the water a person drinks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7211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hxdbzxy/Shutterstock.com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5249478"/>
              </p:ext>
            </p:extLst>
          </p:nvPr>
        </p:nvGraphicFramePr>
        <p:xfrm>
          <a:off x="24301" y="3512497"/>
          <a:ext cx="5728668" cy="295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95" y="3512497"/>
            <a:ext cx="2956790" cy="295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784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Risk Factors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9" y="1981200"/>
            <a:ext cx="8556770" cy="44958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Social Environment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whom a person interacts, such as family </a:t>
            </a:r>
            <a:r>
              <a:rPr lang="en-US" sz="30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friends, peers, teachers, coaches, neighbors, and </a:t>
            </a:r>
            <a:r>
              <a:rPr lang="en-US" sz="30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coworkers</a:t>
            </a:r>
            <a:endParaRPr lang="en-US" sz="3000" b="1" i="1" dirty="0" smtClean="0">
              <a:solidFill>
                <a:srgbClr val="00B050"/>
              </a:solidFill>
            </a:endParaRP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Peers</a:t>
            </a:r>
            <a:r>
              <a:rPr lang="en-US" sz="2400" b="1" dirty="0"/>
              <a:t>- </a:t>
            </a:r>
            <a:r>
              <a:rPr lang="en-US" sz="2400" i="1" dirty="0">
                <a:solidFill>
                  <a:srgbClr val="00B050"/>
                </a:solidFill>
              </a:rPr>
              <a:t>People who are 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similar </a:t>
            </a:r>
            <a:r>
              <a:rPr lang="en-US" sz="2400" i="1" dirty="0">
                <a:solidFill>
                  <a:srgbClr val="00B050"/>
                </a:solidFill>
              </a:rPr>
              <a:t>in age to one </a:t>
            </a:r>
            <a:endParaRPr lang="en-US" sz="2400" i="1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another</a:t>
            </a:r>
          </a:p>
          <a:p>
            <a:pPr lvl="1">
              <a:buClr>
                <a:schemeClr val="tx1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Culture- </a:t>
            </a:r>
            <a:r>
              <a:rPr lang="en-US" sz="24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en-US" sz="24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values, </a:t>
            </a:r>
            <a:endParaRPr lang="en-US" sz="2400" i="1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4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customs</a:t>
            </a:r>
            <a:r>
              <a:rPr lang="en-US" sz="24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and arts of a </a:t>
            </a:r>
            <a:r>
              <a:rPr lang="en-US" sz="24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 of </a:t>
            </a:r>
            <a:r>
              <a:rPr lang="en-US" sz="24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7211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Monkey Business Images/Shutterstock.com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68" y="3541874"/>
            <a:ext cx="3618701" cy="241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399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Risk Factors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8" y="1981200"/>
            <a:ext cx="8756376" cy="4495800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conomic environment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Person's level of education and income level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800" dirty="0" smtClean="0"/>
              <a:t>Includes:</a:t>
            </a:r>
            <a:endParaRPr lang="en-US" sz="2800" dirty="0"/>
          </a:p>
          <a:p>
            <a:pPr lvl="1"/>
            <a:r>
              <a:rPr lang="en-US" sz="2800" dirty="0"/>
              <a:t>your level of education</a:t>
            </a:r>
          </a:p>
          <a:p>
            <a:pPr lvl="1"/>
            <a:r>
              <a:rPr lang="en-US" sz="2800" dirty="0"/>
              <a:t>your income level</a:t>
            </a:r>
          </a:p>
          <a:p>
            <a:r>
              <a:rPr lang="en-US" sz="2800" dirty="0"/>
              <a:t>Higher income and</a:t>
            </a:r>
            <a:br>
              <a:rPr lang="en-US" sz="2800" dirty="0"/>
            </a:br>
            <a:r>
              <a:rPr lang="en-US" sz="2800" dirty="0"/>
              <a:t>higher education</a:t>
            </a:r>
            <a:br>
              <a:rPr lang="en-US" sz="2800" dirty="0"/>
            </a:br>
            <a:r>
              <a:rPr lang="en-US" sz="2800" dirty="0"/>
              <a:t>are linked to</a:t>
            </a:r>
            <a:br>
              <a:rPr lang="en-US" sz="2800" dirty="0"/>
            </a:br>
            <a:r>
              <a:rPr lang="en-US" sz="2800" dirty="0"/>
              <a:t>better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211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fongbeerredhot/Shutterstock.com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5" y="3488887"/>
            <a:ext cx="3723774" cy="248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550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0697"/>
            <a:ext cx="8686800" cy="4316361"/>
          </a:xfrm>
        </p:spPr>
        <p:txBody>
          <a:bodyPr/>
          <a:lstStyle/>
          <a:p>
            <a:r>
              <a:rPr lang="en-US"/>
              <a:t>Lifestyle behaviors can become risk factors for illness or disease</a:t>
            </a:r>
          </a:p>
          <a:p>
            <a:r>
              <a:rPr lang="en-US"/>
              <a:t>They can have short-term and long-term effects on health</a:t>
            </a:r>
          </a:p>
          <a:p>
            <a:pPr lvl="1"/>
            <a:r>
              <a:rPr lang="en-US"/>
              <a:t>Lack of sleep impacts health immediately</a:t>
            </a:r>
          </a:p>
          <a:p>
            <a:pPr lvl="1"/>
            <a:r>
              <a:rPr lang="en-US"/>
              <a:t>Over time, sun damage increases the risk of developing skin cancer</a:t>
            </a:r>
          </a:p>
        </p:txBody>
      </p:sp>
    </p:spTree>
    <p:extLst>
      <p:ext uri="{BB962C8B-B14F-4D97-AF65-F5344CB8AC3E}">
        <p14:creationId xmlns:p14="http://schemas.microsoft.com/office/powerpoint/2010/main" val="3021819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Alert!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882" y="1981200"/>
            <a:ext cx="7929717" cy="449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Some examples of lifestyle decisions that are risk factors include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4756282"/>
              </p:ext>
            </p:extLst>
          </p:nvPr>
        </p:nvGraphicFramePr>
        <p:xfrm>
          <a:off x="1010683" y="3406878"/>
          <a:ext cx="7030074" cy="253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6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4108" y="152400"/>
            <a:ext cx="3325091" cy="1371600"/>
          </a:xfrm>
        </p:spPr>
        <p:txBody>
          <a:bodyPr/>
          <a:lstStyle/>
          <a:p>
            <a:r>
              <a:rPr lang="en-US" sz="4500"/>
              <a:t>Infographic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14108" y="1600201"/>
            <a:ext cx="3629892" cy="4953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other habits can cause risk factors for your health and wellness?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5008142" cy="6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6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does a doctor determine a person’s genetic risk factors?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by studying a person’s family history</a:t>
            </a:r>
          </a:p>
          <a:p>
            <a:r>
              <a:rPr lang="en-US"/>
              <a:t>A person’s culture is part of his or her _____ environment.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6557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Building Skills for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419771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After studying this lesson, you will be able to</a:t>
            </a:r>
          </a:p>
          <a:p>
            <a:r>
              <a:rPr lang="en-US" sz="3200" b="1"/>
              <a:t>demonstrate </a:t>
            </a:r>
            <a:r>
              <a:rPr lang="en-US" sz="3200"/>
              <a:t>decision-making and</a:t>
            </a:r>
            <a:br>
              <a:rPr lang="en-US" sz="3200"/>
            </a:br>
            <a:r>
              <a:rPr lang="en-US" sz="3200"/>
              <a:t>goal-setting skills.</a:t>
            </a:r>
          </a:p>
          <a:p>
            <a:r>
              <a:rPr lang="en-US" sz="3200" b="1"/>
              <a:t>describe</a:t>
            </a:r>
            <a:r>
              <a:rPr lang="en-US" sz="3200"/>
              <a:t> how refusal skills help people avoid unhealthy behaviors.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709678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After studying this lesson, you will be able to</a:t>
            </a:r>
          </a:p>
          <a:p>
            <a:r>
              <a:rPr lang="en-US" sz="3200" b="1"/>
              <a:t>identify </a:t>
            </a:r>
            <a:r>
              <a:rPr lang="en-US" sz="3200"/>
              <a:t>conflict management strategies.</a:t>
            </a:r>
          </a:p>
          <a:p>
            <a:r>
              <a:rPr lang="en-US" sz="3200" b="1"/>
              <a:t>demonstrate </a:t>
            </a:r>
            <a:r>
              <a:rPr lang="en-US" sz="3200"/>
              <a:t>how to access and evaluate health-related information.</a:t>
            </a:r>
          </a:p>
          <a:p>
            <a:r>
              <a:rPr lang="en-US" sz="3200" b="1"/>
              <a:t>explain </a:t>
            </a:r>
            <a:r>
              <a:rPr lang="en-US" sz="3200"/>
              <a:t>how to communicate about health topics.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962897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Healthy Decisions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Decision-making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skills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Tools a person uses to make good choices about health and wellness</a:t>
            </a:r>
            <a:endParaRPr lang="en-US" sz="3000" i="1" dirty="0">
              <a:solidFill>
                <a:srgbClr val="00B050"/>
              </a:solidFill>
            </a:endParaRPr>
          </a:p>
          <a:p>
            <a:pPr lvl="1"/>
            <a:r>
              <a:rPr lang="en-US" sz="3000" dirty="0"/>
              <a:t>Choices are influenced by a person’s needs, wants, values, and priorities</a:t>
            </a:r>
          </a:p>
          <a:p>
            <a:r>
              <a:rPr lang="en-US" sz="3000" dirty="0"/>
              <a:t>Options for approaching a decision</a:t>
            </a:r>
          </a:p>
          <a:p>
            <a:pPr lvl="1">
              <a:buClr>
                <a:schemeClr val="tx1"/>
              </a:buClr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Collaborate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US" sz="30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en-US" sz="3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i="1" dirty="0" smtClean="0"/>
              <a:t> </a:t>
            </a:r>
            <a:r>
              <a:rPr lang="en-US" sz="3000" dirty="0"/>
              <a:t>to get a new perspective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Ask advice from family or friends</a:t>
            </a:r>
          </a:p>
        </p:txBody>
      </p:sp>
    </p:spTree>
    <p:extLst>
      <p:ext uri="{BB962C8B-B14F-4D97-AF65-F5344CB8AC3E}">
        <p14:creationId xmlns:p14="http://schemas.microsoft.com/office/powerpoint/2010/main" val="3640644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17290"/>
            <a:ext cx="7924800" cy="455971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The decision-making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4" y="2636955"/>
            <a:ext cx="7587391" cy="3619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1198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and Reaching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Goal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 of action that will guide someone in achieving something he or she wants to reach</a:t>
            </a:r>
            <a:endParaRPr lang="en-US" sz="3000" i="1" dirty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3000" dirty="0"/>
              <a:t>Often involves adopting, maintaining, or improving a health practice</a:t>
            </a:r>
          </a:p>
          <a:p>
            <a:pPr lvl="1">
              <a:buClr>
                <a:schemeClr val="tx1"/>
              </a:buClr>
            </a:pPr>
            <a:r>
              <a:rPr lang="en-US" sz="3000" dirty="0"/>
              <a:t>Are different for each person</a:t>
            </a:r>
          </a:p>
          <a:p>
            <a:pPr>
              <a:buClr>
                <a:schemeClr val="tx1"/>
              </a:buClr>
            </a:pPr>
            <a:r>
              <a:rPr lang="en-US" sz="3000" dirty="0"/>
              <a:t>Effective goals are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SMART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goals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 of action that is specific, measurable, achievable, relevant, and timely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7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7835900" cy="12573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is the difference between health and wellness?</a:t>
            </a:r>
          </a:p>
        </p:txBody>
      </p:sp>
    </p:spTree>
    <p:extLst>
      <p:ext uri="{BB962C8B-B14F-4D97-AF65-F5344CB8AC3E}">
        <p14:creationId xmlns:p14="http://schemas.microsoft.com/office/powerpoint/2010/main" val="3508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61535"/>
            <a:ext cx="7924800" cy="4515465"/>
          </a:xfrm>
        </p:spPr>
        <p:txBody>
          <a:bodyPr/>
          <a:lstStyle/>
          <a:p>
            <a:r>
              <a:rPr lang="en-US"/>
              <a:t>Making SMART goals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3748510"/>
              </p:ext>
            </p:extLst>
          </p:nvPr>
        </p:nvGraphicFramePr>
        <p:xfrm>
          <a:off x="2248207" y="2654710"/>
          <a:ext cx="4647586" cy="35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191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Refusal 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efusal skills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 you can use to stand up to pressures and influences that want you to engage in unhealthy behaviors</a:t>
            </a:r>
            <a:endParaRPr lang="en-US" b="1" i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These help people maintain their goals, values, and health</a:t>
            </a:r>
          </a:p>
        </p:txBody>
      </p:sp>
    </p:spTree>
    <p:extLst>
      <p:ext uri="{BB962C8B-B14F-4D97-AF65-F5344CB8AC3E}">
        <p14:creationId xmlns:p14="http://schemas.microsoft.com/office/powerpoint/2010/main" val="358338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61535"/>
            <a:ext cx="7924800" cy="4515465"/>
          </a:xfrm>
        </p:spPr>
        <p:txBody>
          <a:bodyPr/>
          <a:lstStyle/>
          <a:p>
            <a:r>
              <a:rPr lang="en-US"/>
              <a:t>Tips for resisting pressure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5391475"/>
              </p:ext>
            </p:extLst>
          </p:nvPr>
        </p:nvGraphicFramePr>
        <p:xfrm>
          <a:off x="916858" y="2728452"/>
          <a:ext cx="7432012" cy="353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990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Resolving Conflicts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Conflict is a normal part of life</a:t>
            </a:r>
          </a:p>
          <a:p>
            <a:pPr lvl="1"/>
            <a:r>
              <a:rPr lang="en-US" sz="3000" dirty="0"/>
              <a:t>Allows someone to see another point of view and can help build relationships</a:t>
            </a:r>
          </a:p>
          <a:p>
            <a:pPr lvl="1"/>
            <a:r>
              <a:rPr lang="en-US" sz="3000" dirty="0"/>
              <a:t>Unhealthy conflict can cause stress and put strain on relationships</a:t>
            </a:r>
          </a:p>
          <a:p>
            <a:pPr>
              <a:buClr>
                <a:schemeClr val="tx1"/>
              </a:buClr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Conflict resolution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skills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Strategies that can help you deal with arguments in a positive, respectful way to promote healthy relationships</a:t>
            </a:r>
            <a:endParaRPr lang="en-US" sz="3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10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About It…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2964426"/>
            <a:ext cx="8153400" cy="3512574"/>
          </a:xfrm>
        </p:spPr>
        <p:txBody>
          <a:bodyPr/>
          <a:lstStyle/>
          <a:p>
            <a:r>
              <a:rPr lang="en-US"/>
              <a:t>List an example of a healthy conflict.</a:t>
            </a:r>
          </a:p>
          <a:p>
            <a:r>
              <a:rPr lang="en-US"/>
              <a:t>How can this conflict become unhealthy?</a:t>
            </a:r>
          </a:p>
        </p:txBody>
      </p:sp>
    </p:spTree>
    <p:extLst>
      <p:ext uri="{BB962C8B-B14F-4D97-AF65-F5344CB8AC3E}">
        <p14:creationId xmlns:p14="http://schemas.microsoft.com/office/powerpoint/2010/main" val="3591526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Check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784555"/>
            <a:ext cx="7924800" cy="4692445"/>
          </a:xfrm>
        </p:spPr>
        <p:txBody>
          <a:bodyPr/>
          <a:lstStyle/>
          <a:p>
            <a:r>
              <a:rPr lang="en-US"/>
              <a:t>Steps for resolving a conflict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556595"/>
              </p:ext>
            </p:extLst>
          </p:nvPr>
        </p:nvGraphicFramePr>
        <p:xfrm>
          <a:off x="457200" y="2507225"/>
          <a:ext cx="7949381" cy="392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799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79"/>
          <a:stretch/>
        </p:blipFill>
        <p:spPr>
          <a:xfrm>
            <a:off x="1493405" y="1967344"/>
            <a:ext cx="5676900" cy="39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8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Resolving Conflicts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In some cases, a conflict is too serious or too difficult to manage alone</a:t>
            </a:r>
          </a:p>
          <a:p>
            <a:pPr lvl="1"/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Mediator</a:t>
            </a:r>
            <a:r>
              <a:rPr lang="en-US" sz="3000" b="1" dirty="0"/>
              <a:t>-</a:t>
            </a:r>
            <a:r>
              <a:rPr lang="en-US" sz="3000" dirty="0"/>
              <a:t> </a:t>
            </a:r>
            <a:r>
              <a:rPr lang="en-US" sz="3000" i="1" dirty="0">
                <a:solidFill>
                  <a:srgbClr val="00B050"/>
                </a:solidFill>
              </a:rPr>
              <a:t>Neutral third party who helps resolve conflicts by listening carefully to each person's point of </a:t>
            </a:r>
            <a:r>
              <a:rPr lang="en-US" sz="3000" i="1" dirty="0" smtClean="0">
                <a:solidFill>
                  <a:srgbClr val="00B050"/>
                </a:solidFill>
              </a:rPr>
              <a:t>view</a:t>
            </a:r>
          </a:p>
          <a:p>
            <a:pPr lvl="1"/>
            <a:r>
              <a:rPr lang="en-US" sz="3000" dirty="0" smtClean="0"/>
              <a:t>During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mediation</a:t>
            </a:r>
            <a:r>
              <a:rPr lang="en-US" sz="3000" dirty="0"/>
              <a:t>, the mediator shares each perspective and helps both parties reach an </a:t>
            </a:r>
            <a:r>
              <a:rPr lang="en-US" sz="3000" dirty="0" smtClean="0"/>
              <a:t>agreement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 of resolving conflict that involves a third, neutral party</a:t>
            </a:r>
            <a:endParaRPr lang="en-US" sz="3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3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and Evaluating</a:t>
            </a:r>
            <a:br>
              <a:rPr lang="en-US"/>
            </a:br>
            <a:r>
              <a:rPr lang="en-US"/>
              <a:t>Health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Health literacy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Person's ability to locate, interpret, and apply information as it relates to his or her </a:t>
            </a:r>
            <a:r>
              <a:rPr lang="en-US" sz="3600" i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health claims in advertisements</a:t>
            </a:r>
          </a:p>
          <a:p>
            <a:pPr lvl="1"/>
            <a:r>
              <a:rPr lang="en-US" dirty="0"/>
              <a:t>determining which health product or service is the best option</a:t>
            </a:r>
          </a:p>
          <a:p>
            <a:pPr lvl="1"/>
            <a:r>
              <a:rPr lang="en-US" dirty="0"/>
              <a:t>locating reliable Internet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4295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Skills Check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14832"/>
            <a:ext cx="7924800" cy="4267200"/>
          </a:xfrm>
        </p:spPr>
        <p:txBody>
          <a:bodyPr/>
          <a:lstStyle/>
          <a:p>
            <a:r>
              <a:rPr lang="en-US"/>
              <a:t>Identifying reliable information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4192352"/>
              </p:ext>
            </p:extLst>
          </p:nvPr>
        </p:nvGraphicFramePr>
        <p:xfrm>
          <a:off x="516194" y="1762433"/>
          <a:ext cx="8141110" cy="47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96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Defining Health</a:t>
            </a:r>
            <a:br>
              <a:rPr lang="en-US"/>
            </a:br>
            <a:r>
              <a:rPr lang="en-US"/>
              <a:t>and Wellness</a:t>
            </a:r>
          </a:p>
        </p:txBody>
      </p:sp>
    </p:spTree>
    <p:extLst>
      <p:ext uri="{BB962C8B-B14F-4D97-AF65-F5344CB8AC3E}">
        <p14:creationId xmlns:p14="http://schemas.microsoft.com/office/powerpoint/2010/main" val="3906325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Health Websites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931" y="1981200"/>
            <a:ext cx="477013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5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About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199"/>
            <a:ext cx="8686800" cy="2561303"/>
          </a:xfrm>
        </p:spPr>
        <p:txBody>
          <a:bodyPr/>
          <a:lstStyle/>
          <a:p>
            <a:r>
              <a:rPr lang="en-US" dirty="0"/>
              <a:t>Taking charge of your health includes actively advocating for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advocate</a:t>
            </a:r>
            <a:r>
              <a:rPr lang="en-US" dirty="0"/>
              <a:t> is to </a:t>
            </a:r>
            <a:r>
              <a:rPr lang="en-US" i="1" dirty="0">
                <a:solidFill>
                  <a:srgbClr val="00B050"/>
                </a:solidFill>
              </a:rPr>
              <a:t>support or recommend </a:t>
            </a:r>
            <a:r>
              <a:rPr lang="en-US" dirty="0"/>
              <a:t>something publicly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7307008"/>
              </p:ext>
            </p:extLst>
          </p:nvPr>
        </p:nvGraphicFramePr>
        <p:xfrm>
          <a:off x="335526" y="3067662"/>
          <a:ext cx="8472948" cy="205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078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are the five parts of SMART goals?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specific, measurable, achievable, relevant, and timely</a:t>
            </a:r>
          </a:p>
          <a:p>
            <a:r>
              <a:rPr lang="en-US"/>
              <a:t>Using a neutral third party to resolve difficult conflicts is called _____.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mediation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1899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_____-based information has been tested, which makes it reliable.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Science</a:t>
            </a:r>
          </a:p>
          <a:p>
            <a:r>
              <a:rPr lang="en-US"/>
              <a:t>What is the term that means to publicly support or recommend something?</a:t>
            </a:r>
          </a:p>
          <a:p>
            <a:pPr lvl="1"/>
            <a:r>
              <a:rPr lang="en-US">
                <a:solidFill>
                  <a:srgbClr val="00B050"/>
                </a:solidFill>
              </a:rPr>
              <a:t>advocate</a:t>
            </a:r>
          </a:p>
          <a:p>
            <a:pPr marL="457200" lvl="1" indent="0">
              <a:buNone/>
            </a:pP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After studying this lesson, you will be able to</a:t>
            </a:r>
          </a:p>
          <a:p>
            <a:r>
              <a:rPr lang="en-US" sz="3200" b="1"/>
              <a:t>define </a:t>
            </a:r>
            <a:r>
              <a:rPr lang="en-US" sz="3200"/>
              <a:t>the terms </a:t>
            </a:r>
            <a:r>
              <a:rPr lang="en-US" sz="3200" i="1"/>
              <a:t>health</a:t>
            </a:r>
            <a:r>
              <a:rPr lang="en-US" sz="3200"/>
              <a:t> and </a:t>
            </a:r>
            <a:r>
              <a:rPr lang="en-US" sz="3200" i="1"/>
              <a:t>wellness</a:t>
            </a:r>
            <a:r>
              <a:rPr lang="en-US" sz="3200"/>
              <a:t>.</a:t>
            </a:r>
            <a:endParaRPr lang="en-US" sz="3200" b="1"/>
          </a:p>
          <a:p>
            <a:r>
              <a:rPr lang="en-US" sz="3200" b="1"/>
              <a:t>identify </a:t>
            </a:r>
            <a:r>
              <a:rPr lang="en-US" sz="3200"/>
              <a:t>the aspects of health and wellness.</a:t>
            </a:r>
          </a:p>
          <a:p>
            <a:r>
              <a:rPr lang="en-US" sz="3200" b="1"/>
              <a:t>describe</a:t>
            </a:r>
            <a:r>
              <a:rPr lang="en-US" sz="3200"/>
              <a:t> how the aspects of health are interrelated.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77935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After studying this lesson, you will be able to</a:t>
            </a:r>
          </a:p>
          <a:p>
            <a:r>
              <a:rPr lang="en-US" sz="3200" b="1"/>
              <a:t>explain</a:t>
            </a:r>
            <a:r>
              <a:rPr lang="en-US" sz="3200"/>
              <a:t> how people in a state of</a:t>
            </a:r>
            <a:br>
              <a:rPr lang="en-US" sz="3200"/>
            </a:br>
            <a:r>
              <a:rPr lang="en-US" sz="3200"/>
              <a:t>well-being generally feel.</a:t>
            </a:r>
          </a:p>
          <a:p>
            <a:r>
              <a:rPr lang="en-US" sz="3200" b="1"/>
              <a:t>summarize</a:t>
            </a:r>
            <a:r>
              <a:rPr lang="en-US" sz="3200"/>
              <a:t> the connection between healthcare and wellness.</a:t>
            </a:r>
          </a:p>
        </p:txBody>
      </p:sp>
    </p:spTree>
    <p:extLst>
      <p:ext uri="{BB962C8B-B14F-4D97-AF65-F5344CB8AC3E}">
        <p14:creationId xmlns:p14="http://schemas.microsoft.com/office/powerpoint/2010/main" val="378775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Versus Wellness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852851" cy="44958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Health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Absence of physical illness and disease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Wellness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>
                <a:solidFill>
                  <a:srgbClr val="00B050"/>
                </a:solidFill>
              </a:rPr>
              <a:t>Balance of all aspects of health-physical, mental and emotional, social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7211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Monkey Business Images/Shutterstock.com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75" y="2851737"/>
            <a:ext cx="3373694" cy="224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713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799" y="1981200"/>
            <a:ext cx="647240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0792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0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11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9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On-screen Show (4:3)</PresentationFormat>
  <Paragraphs>250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53</vt:i4>
      </vt:variant>
    </vt:vector>
  </HeadingPairs>
  <TitlesOfParts>
    <vt:vector size="72" baseType="lpstr">
      <vt:lpstr>Arial</vt:lpstr>
      <vt:lpstr>Calibri</vt:lpstr>
      <vt:lpstr>Helvetica</vt:lpstr>
      <vt:lpstr>Palatino Linotype</vt:lpstr>
      <vt:lpstr>Tahoma</vt:lpstr>
      <vt:lpstr>Times New Roman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skills check</vt:lpstr>
      <vt:lpstr>health alert</vt:lpstr>
      <vt:lpstr>infographic</vt:lpstr>
      <vt:lpstr>Review</vt:lpstr>
      <vt:lpstr>PowerPoint Presentation</vt:lpstr>
      <vt:lpstr>PowerPoint Presentation</vt:lpstr>
      <vt:lpstr>PowerPoint Presentation</vt:lpstr>
      <vt:lpstr>Essential Question</vt:lpstr>
      <vt:lpstr>1.1</vt:lpstr>
      <vt:lpstr>Learning Outcomes</vt:lpstr>
      <vt:lpstr>Learning Outcomes</vt:lpstr>
      <vt:lpstr>Health Versus Wellness</vt:lpstr>
      <vt:lpstr>Aspects of Health</vt:lpstr>
      <vt:lpstr>Aspects of Health</vt:lpstr>
      <vt:lpstr>Aspects of Health</vt:lpstr>
      <vt:lpstr>Infographic Discussion</vt:lpstr>
      <vt:lpstr>Aspects of Health</vt:lpstr>
      <vt:lpstr>Overall Well-Being</vt:lpstr>
      <vt:lpstr>How do I balance my triangle?</vt:lpstr>
      <vt:lpstr>The Health Triangle</vt:lpstr>
      <vt:lpstr>Interrelatedness of Health</vt:lpstr>
      <vt:lpstr>Wellness and Healthcare</vt:lpstr>
      <vt:lpstr>Lesson Review</vt:lpstr>
      <vt:lpstr>1.2</vt:lpstr>
      <vt:lpstr>Learning Outcomes</vt:lpstr>
      <vt:lpstr>Learning Outcomes</vt:lpstr>
      <vt:lpstr>Health and Wellness Spectrum</vt:lpstr>
      <vt:lpstr>Risk Factors for Health and Wellness</vt:lpstr>
      <vt:lpstr>Genetic Risk Factors</vt:lpstr>
      <vt:lpstr>Environmental Risk Factors</vt:lpstr>
      <vt:lpstr>Environmental Risk Factors</vt:lpstr>
      <vt:lpstr>Environmental Risk Factors</vt:lpstr>
      <vt:lpstr>Environmental Risk Factors</vt:lpstr>
      <vt:lpstr>Lifestyle Risk Factors</vt:lpstr>
      <vt:lpstr>Health Alert!</vt:lpstr>
      <vt:lpstr>Infographic Discussion</vt:lpstr>
      <vt:lpstr>Lesson Review</vt:lpstr>
      <vt:lpstr>1.3</vt:lpstr>
      <vt:lpstr>Learning Outcomes</vt:lpstr>
      <vt:lpstr>Learning Outcomes</vt:lpstr>
      <vt:lpstr>Making Healthy Decisions</vt:lpstr>
      <vt:lpstr>Skills Check</vt:lpstr>
      <vt:lpstr>Setting and Reaching Goals</vt:lpstr>
      <vt:lpstr>Skills Check</vt:lpstr>
      <vt:lpstr>Using Refusal Skills</vt:lpstr>
      <vt:lpstr>Skills Check</vt:lpstr>
      <vt:lpstr>Resolving Conflicts</vt:lpstr>
      <vt:lpstr>Think About It…</vt:lpstr>
      <vt:lpstr>Skills Check</vt:lpstr>
      <vt:lpstr>Skills Check</vt:lpstr>
      <vt:lpstr>Resolving Conflicts</vt:lpstr>
      <vt:lpstr>Accessing and Evaluating Health Information</vt:lpstr>
      <vt:lpstr>Skills Check</vt:lpstr>
      <vt:lpstr>Evaluating Health Websites</vt:lpstr>
      <vt:lpstr>Communicating About Health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19</cp:revision>
  <dcterms:modified xsi:type="dcterms:W3CDTF">2018-10-10T20:46:12Z</dcterms:modified>
</cp:coreProperties>
</file>